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7" r:id="rId3"/>
    <p:sldId id="276" r:id="rId4"/>
    <p:sldId id="278" r:id="rId5"/>
    <p:sldId id="286" r:id="rId6"/>
    <p:sldId id="287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75" autoAdjust="0"/>
  </p:normalViewPr>
  <p:slideViewPr>
    <p:cSldViewPr snapToGrid="0" snapToObjects="1">
      <p:cViewPr>
        <p:scale>
          <a:sx n="85" d="100"/>
          <a:sy n="85" d="100"/>
        </p:scale>
        <p:origin x="-730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153914404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1</a:t>
            </a:fld>
            <a:endParaRPr lang="en-US" dirty="0">
              <a:ea typeface="Geneva" charset="0"/>
              <a:cs typeface="Geneva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45451" y="2646802"/>
            <a:ext cx="1348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Fields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filled</a:t>
            </a:r>
            <a:r>
              <a:rPr lang="es-MX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out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appropriately</a:t>
            </a:r>
            <a:endParaRPr lang="en-US" sz="11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717971" y="914401"/>
            <a:ext cx="568249" cy="44087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17972" y="4332516"/>
            <a:ext cx="1328058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Good idea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to attach the report that the auditor had issues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with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A comment could be added like “See attachment in the comments area”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7" y="914401"/>
            <a:ext cx="69437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983828" y="4332516"/>
            <a:ext cx="1164809" cy="32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702EA96-F1C1-46BC-B1D4-FB12FEB7997D}" type="slidenum">
              <a:rPr lang="en-US"/>
              <a:pPr eaLnBrk="1" hangingPunct="1"/>
              <a:t>10</a:t>
            </a:fld>
            <a:endParaRPr lang="en-US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211263"/>
            <a:ext cx="6950075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00663" y="3497263"/>
            <a:ext cx="3843337" cy="714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C00000"/>
                </a:solidFill>
                <a:cs typeface="Arial" pitchFamily="34" charset="0"/>
              </a:rPr>
              <a:t>Excellent</a:t>
            </a:r>
            <a:r>
              <a:rPr lang="en-US" sz="1200" b="1" dirty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cs typeface="Arial" pitchFamily="34" charset="0"/>
              </a:rPr>
              <a:t>- 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Detailed description for action taken, and attendance sheets provided.</a:t>
            </a:r>
          </a:p>
        </p:txBody>
      </p:sp>
    </p:spTree>
    <p:extLst>
      <p:ext uri="{BB962C8B-B14F-4D97-AF65-F5344CB8AC3E}">
        <p14:creationId xmlns:p14="http://schemas.microsoft.com/office/powerpoint/2010/main" val="21216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616F70F-E8BB-401F-9CE0-BC182E40E08E}" type="slidenum">
              <a:rPr lang="en-US"/>
              <a:pPr eaLnBrk="1" hangingPunct="1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208088"/>
            <a:ext cx="7132638" cy="44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979613"/>
            <a:ext cx="695801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7788" y="4873625"/>
            <a:ext cx="3844925" cy="71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C00000"/>
                </a:solidFill>
                <a:cs typeface="Arial" pitchFamily="34" charset="0"/>
              </a:rPr>
              <a:t>Recommendation - 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Include DMS screen-shot or link as Datasheet published evidence.</a:t>
            </a:r>
          </a:p>
        </p:txBody>
      </p:sp>
    </p:spTree>
    <p:extLst>
      <p:ext uri="{BB962C8B-B14F-4D97-AF65-F5344CB8AC3E}">
        <p14:creationId xmlns:p14="http://schemas.microsoft.com/office/powerpoint/2010/main" val="7667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E97A4B7-E8CF-4EAC-BB69-6C63414C537D}" type="slidenum">
              <a:rPr lang="en-US"/>
              <a:pPr eaLnBrk="1" hangingPunct="1"/>
              <a:t>12</a:t>
            </a:fld>
            <a:endParaRPr 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236663"/>
            <a:ext cx="6958012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0288" y="5603875"/>
            <a:ext cx="7072312" cy="511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C00000"/>
                </a:solidFill>
                <a:cs typeface="Arial" pitchFamily="34" charset="0"/>
              </a:rPr>
              <a:t>Recommendation - 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Containment action was completed in April, It’s better to review project after the training date.</a:t>
            </a:r>
          </a:p>
        </p:txBody>
      </p:sp>
      <p:graphicFrame>
        <p:nvGraphicFramePr>
          <p:cNvPr id="29702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45450" y="4760913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showAsIcon="1" r:id="rId4" imgW="914400" imgH="792480" progId="AcroExch.Document.7">
                  <p:embed/>
                </p:oleObj>
              </mc:Choice>
              <mc:Fallback>
                <p:oleObj name="Acrobat Document" showAsIcon="1" r:id="rId4" imgW="914400" imgH="79248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4760913"/>
                        <a:ext cx="9144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0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76683A-61BD-41E0-95D0-BF025FBCD306}" type="slidenum">
              <a:rPr lang="en-US"/>
              <a:pPr eaLnBrk="1" hangingPunct="1"/>
              <a:t>13</a:t>
            </a:fld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409700"/>
            <a:ext cx="717073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1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7CD320-AE7B-441B-B41D-20D91E00CE37}" type="slidenum">
              <a:rPr lang="en-US"/>
              <a:pPr eaLnBrk="1" hangingPunct="1"/>
              <a:t>14</a:t>
            </a:fld>
            <a:endParaRPr 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2000250"/>
            <a:ext cx="69659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0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 – CBS Check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7BFE577-3E8F-45ED-98DF-7208F13421AE}" type="slidenum">
              <a:rPr lang="en-US"/>
              <a:pPr eaLnBrk="1" hangingPunct="1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2150" y="1149350"/>
          <a:ext cx="7759700" cy="4559944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CBS Requirements</a:t>
                      </a:r>
                    </a:p>
                  </a:txBody>
                  <a:tcPr marL="9525" marR="9525" marT="9528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Excellent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Moderate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Need Improve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N/A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Verification per requirements 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Trains other CAR Champions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3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153914404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2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694" y="2474556"/>
            <a:ext cx="8430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Guidance to CAR Owner is complete, accurate and helpful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783163" y="1393371"/>
            <a:ext cx="315081" cy="29826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05" y="1137824"/>
            <a:ext cx="69532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3" idx="3"/>
          </p:cNvCxnSpPr>
          <p:nvPr/>
        </p:nvCxnSpPr>
        <p:spPr>
          <a:xfrm flipV="1">
            <a:off x="1098244" y="5083750"/>
            <a:ext cx="945244" cy="446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8843" y="5230409"/>
            <a:ext cx="9094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itchFamily="34" charset="0"/>
                <a:cs typeface="Arial" pitchFamily="34" charset="0"/>
              </a:rPr>
              <a:t>Standard category is correct</a:t>
            </a:r>
            <a:endParaRPr lang="en-US" sz="11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5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153914404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8410" y="2492829"/>
            <a:ext cx="916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The Analysis field is detailed, but is not a good practice to reuse DS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24" y="693520"/>
            <a:ext cx="6514686" cy="582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8045450" y="1730829"/>
            <a:ext cx="205921" cy="31024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31426" y="5022101"/>
            <a:ext cx="12125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Arial" pitchFamily="34" charset="0"/>
                <a:cs typeface="Arial" pitchFamily="34" charset="0"/>
              </a:rPr>
              <a:t>Root cause could be </a:t>
            </a:r>
            <a:r>
              <a:rPr lang="it-IT" sz="1050" dirty="0" smtClean="0">
                <a:latin typeface="Arial" pitchFamily="34" charset="0"/>
                <a:cs typeface="Arial" pitchFamily="34" charset="0"/>
              </a:rPr>
              <a:t>improved </a:t>
            </a:r>
            <a:endParaRPr lang="en-US" sz="1050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 flipV="1">
            <a:off x="7235688" y="5022102"/>
            <a:ext cx="695738" cy="288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153914404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4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4428" y="3428999"/>
            <a:ext cx="1012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latin typeface="Arial" pitchFamily="34" charset="0"/>
                <a:cs typeface="Arial" pitchFamily="34" charset="0"/>
              </a:rPr>
              <a:t>Good, contaiment and verification are available as required for findings.</a:t>
            </a:r>
            <a:endParaRPr lang="en-US" sz="10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7262"/>
            <a:ext cx="69627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011760" y="3896341"/>
            <a:ext cx="662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153914404 </a:t>
            </a:r>
            <a:r>
              <a:rPr lang="en-US" dirty="0" smtClean="0"/>
              <a:t>- </a:t>
            </a:r>
            <a:r>
              <a:rPr lang="it-IT" dirty="0" smtClean="0"/>
              <a:t>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7687" y="1120676"/>
            <a:ext cx="830911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INTEGRITY: Initiative &amp; Decision Making / Analyzing &amp; Problem Solving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b="1" dirty="0">
              <a:solidFill>
                <a:srgbClr val="459D2D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Acts on CARs within the required timeframe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 </a:t>
            </a:r>
            <a:endParaRPr lang="en-US" b="1" dirty="0" smtClean="0">
              <a:solidFill>
                <a:srgbClr val="459D2D"/>
              </a:solidFill>
              <a:ea typeface="Geneva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Appropriate </a:t>
            </a: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‘category’, ‘type’, ‘geography’ are selected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2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153914404 - </a:t>
            </a:r>
            <a:r>
              <a:rPr lang="it-IT" dirty="0"/>
              <a:t>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62986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  <a:endParaRPr lang="en-US" sz="16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Assists customers as they address all aspects of the CAR – analysis, root cause statement, milestone, containment, verification, etc</a:t>
            </a:r>
            <a:r>
              <a:rPr lang="en-US" sz="1600" dirty="0" smtClean="0"/>
              <a:t>. </a:t>
            </a:r>
            <a:r>
              <a:rPr lang="en-US" sz="1600" b="1" dirty="0" smtClean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Verifies CARs </a:t>
            </a:r>
            <a:r>
              <a:rPr lang="en-US" sz="1600" dirty="0" smtClean="0"/>
              <a:t>timely </a:t>
            </a:r>
            <a:r>
              <a:rPr lang="en-US" sz="1600" b="1" dirty="0" smtClean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Analysis shows clear path to root cause and scope; stakeholders identified </a:t>
            </a:r>
            <a:r>
              <a:rPr lang="en-US" sz="1400" b="1" dirty="0" smtClean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Root </a:t>
            </a:r>
            <a:r>
              <a:rPr lang="en-US" sz="1600" dirty="0"/>
              <a:t>cause statement is succinct, reasonable, </a:t>
            </a:r>
            <a:r>
              <a:rPr lang="en-US" sz="1600" dirty="0" smtClean="0"/>
              <a:t>complete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Corrective </a:t>
            </a:r>
            <a:r>
              <a:rPr lang="en-US" sz="1600" dirty="0"/>
              <a:t>actions fix the objective evidence and other problems found; address entire root cause and scope. 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(C) Milestones address containment &amp; owner’s verification; completed per milestone expectations</a:t>
            </a:r>
            <a:r>
              <a:rPr lang="en-US" sz="1600" b="1" dirty="0" smtClean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(</a:t>
            </a:r>
            <a:r>
              <a:rPr lang="en-US" sz="1600" dirty="0"/>
              <a:t>P) Verification per requirements </a:t>
            </a:r>
            <a:r>
              <a:rPr lang="en-US" sz="1600" b="1" dirty="0" smtClean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COLLABORATION: Leading &amp; Engaging / Teamwork / Communication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Provides pertinent feedback at appropriate times; shares information and keeps others informed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1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7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 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30250"/>
            <a:ext cx="7910513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3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8F2A375-E86D-40F1-984B-3FCEB21432C0}" type="slidenum">
              <a:rPr lang="en-US"/>
              <a:pPr eaLnBrk="1" hangingPunct="1"/>
              <a:t>8</a:t>
            </a:fld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44550"/>
            <a:ext cx="7910513" cy="516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738" y="1592263"/>
            <a:ext cx="1520825" cy="2806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C00000"/>
                </a:solidFill>
                <a:cs typeface="Arial" pitchFamily="34" charset="0"/>
              </a:rPr>
              <a:t>Excellent</a:t>
            </a:r>
            <a:r>
              <a:rPr lang="en-US" sz="1200" b="1" dirty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cs typeface="Arial" pitchFamily="34" charset="0"/>
              </a:rPr>
              <a:t>- 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1. Stakeholder involved.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2. Clear and reasonable analysis to address the root cause.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3. Additional projects reviewed to know how widespread the nonconformance is.</a:t>
            </a:r>
          </a:p>
        </p:txBody>
      </p:sp>
      <p:sp>
        <p:nvSpPr>
          <p:cNvPr id="3" name="Left Brace 2"/>
          <p:cNvSpPr/>
          <p:nvPr/>
        </p:nvSpPr>
        <p:spPr>
          <a:xfrm>
            <a:off x="2039938" y="939800"/>
            <a:ext cx="347662" cy="47323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ea typeface="ＭＳ Ｐゴシック" pitchFamily="34" charset="-128"/>
            </a:endParaRPr>
          </a:p>
        </p:txBody>
      </p:sp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8" y="84138"/>
            <a:ext cx="50593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8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153914404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06EC832-DAD2-40E3-B2E0-4C9C33762ECB}" type="slidenum">
              <a:rPr lang="en-US"/>
              <a:pPr eaLnBrk="1" hangingPunct="1"/>
              <a:t>9</a:t>
            </a:fld>
            <a:endParaRPr lang="en-US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309688"/>
            <a:ext cx="6843713" cy="423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Brace 6"/>
          <p:cNvSpPr/>
          <p:nvPr/>
        </p:nvSpPr>
        <p:spPr>
          <a:xfrm>
            <a:off x="6764338" y="1389063"/>
            <a:ext cx="203200" cy="7699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2938" y="1517650"/>
            <a:ext cx="1947862" cy="71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Appropriate Category, Type and Geography are selected.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438400"/>
            <a:ext cx="1473200" cy="1706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C00000"/>
                </a:solidFill>
                <a:cs typeface="Arial" pitchFamily="34" charset="0"/>
              </a:rPr>
              <a:t>Excellent</a:t>
            </a:r>
            <a:r>
              <a:rPr lang="en-US" sz="1200" b="1" dirty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cs typeface="Arial" pitchFamily="34" charset="0"/>
              </a:rPr>
              <a:t>- </a:t>
            </a:r>
          </a:p>
          <a:p>
            <a:pPr>
              <a:defRPr/>
            </a:pPr>
            <a:r>
              <a:rPr lang="en-US" sz="1200" dirty="0">
                <a:cs typeface="Arial" pitchFamily="34" charset="0"/>
              </a:rPr>
              <a:t>Containment and Owner’s verification are included in corrective action plan and milestone.</a:t>
            </a:r>
          </a:p>
        </p:txBody>
      </p:sp>
      <p:sp>
        <p:nvSpPr>
          <p:cNvPr id="8" name="Left Brace 7"/>
          <p:cNvSpPr/>
          <p:nvPr/>
        </p:nvSpPr>
        <p:spPr>
          <a:xfrm>
            <a:off x="1366838" y="2624138"/>
            <a:ext cx="212725" cy="29225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38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CARs review 4th 2013</Template>
  <TotalTime>764</TotalTime>
  <Words>544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CARs review 4th 2013</vt:lpstr>
      <vt:lpstr>Acrobat Document</vt:lpstr>
      <vt:lpstr>CAR 153914404</vt:lpstr>
      <vt:lpstr>CAR 153914404</vt:lpstr>
      <vt:lpstr>CAR 153914404</vt:lpstr>
      <vt:lpstr>CAR 153914404</vt:lpstr>
      <vt:lpstr>CAR 153914404 - CBS</vt:lpstr>
      <vt:lpstr>CAR 153914404 - CBS</vt:lpstr>
      <vt:lpstr>CAR 153914404 </vt:lpstr>
      <vt:lpstr>CAR 153914404</vt:lpstr>
      <vt:lpstr>CAR 153914404</vt:lpstr>
      <vt:lpstr>CAR 153914404</vt:lpstr>
      <vt:lpstr>CAR 153914404</vt:lpstr>
      <vt:lpstr>CAR 153914404</vt:lpstr>
      <vt:lpstr>CAR 153914404</vt:lpstr>
      <vt:lpstr>CAR 153914404</vt:lpstr>
      <vt:lpstr>CAR 153914404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66</cp:revision>
  <dcterms:created xsi:type="dcterms:W3CDTF">2013-11-14T03:16:18Z</dcterms:created>
  <dcterms:modified xsi:type="dcterms:W3CDTF">2015-09-30T13:29:57Z</dcterms:modified>
</cp:coreProperties>
</file>