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81" r:id="rId2"/>
    <p:sldId id="621" r:id="rId3"/>
    <p:sldId id="622" r:id="rId4"/>
    <p:sldId id="623" r:id="rId5"/>
    <p:sldId id="624" r:id="rId6"/>
    <p:sldId id="626" r:id="rId7"/>
    <p:sldId id="599" r:id="rId8"/>
    <p:sldId id="627" r:id="rId9"/>
    <p:sldId id="628" r:id="rId10"/>
    <p:sldId id="630" r:id="rId11"/>
    <p:sldId id="631" r:id="rId12"/>
    <p:sldId id="632" r:id="rId1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E4D4A"/>
    <a:srgbClr val="E02C28"/>
    <a:srgbClr val="C14A47"/>
    <a:srgbClr val="00CC00"/>
    <a:srgbClr val="0000FF"/>
    <a:srgbClr val="FF00FF"/>
    <a:srgbClr val="8AF71D"/>
    <a:srgbClr val="BA069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3" autoAdjust="0"/>
    <p:restoredTop sz="95358" autoAdjust="0"/>
  </p:normalViewPr>
  <p:slideViewPr>
    <p:cSldViewPr snapToGrid="0" snapToObjects="1">
      <p:cViewPr>
        <p:scale>
          <a:sx n="80" d="100"/>
          <a:sy n="80" d="100"/>
        </p:scale>
        <p:origin x="-869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Ken </a:t>
            </a:r>
            <a:r>
              <a:rPr lang="en-US" dirty="0"/>
              <a:t>Berger, Jim Kurtz, Mark Lavine</a:t>
            </a:r>
            <a:r>
              <a:rPr lang="en-US"/>
              <a:t>, Michael Schneider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25" y="781050"/>
            <a:ext cx="6438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Q4 CAR Champion Calibration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8112" y="1485900"/>
            <a:ext cx="115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74554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3032125" cy="430213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153914933</a:t>
            </a:r>
          </a:p>
        </p:txBody>
      </p:sp>
      <p:pic>
        <p:nvPicPr>
          <p:cNvPr id="4505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2588" y="865188"/>
            <a:ext cx="5838825" cy="4344987"/>
          </a:xfrm>
        </p:spPr>
      </p:pic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042128-011F-45E1-9F4D-4ECE5E503731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1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32113" cy="441325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153914933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1F8BB7E-6DDE-477F-BA6D-AA2DC929678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4608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4763" y="2019300"/>
            <a:ext cx="4054475" cy="3687763"/>
          </a:xfrm>
        </p:spPr>
      </p:pic>
    </p:spTree>
    <p:extLst>
      <p:ext uri="{BB962C8B-B14F-4D97-AF65-F5344CB8AC3E}">
        <p14:creationId xmlns:p14="http://schemas.microsoft.com/office/powerpoint/2010/main" val="761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sz="1800" b="0" smtClean="0">
                <a:latin typeface="Arial" pitchFamily="34" charset="0"/>
                <a:ea typeface="ＭＳ Ｐゴシック" pitchFamily="34" charset="-128"/>
                <a:cs typeface="Geneva"/>
              </a:rPr>
              <a:t>153914933</a:t>
            </a:r>
            <a:endParaRPr lang="en-US" altLang="en-US" sz="180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3A42744-960B-44EB-BCD3-CE784405AF6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138" y="785813"/>
          <a:ext cx="8474075" cy="5041900"/>
        </p:xfrm>
        <a:graphic>
          <a:graphicData uri="http://schemas.openxmlformats.org/drawingml/2006/table">
            <a:tbl>
              <a:tblPr/>
              <a:tblGrid>
                <a:gridCol w="4628337"/>
                <a:gridCol w="935931"/>
                <a:gridCol w="950141"/>
                <a:gridCol w="1085357"/>
                <a:gridCol w="874309"/>
              </a:tblGrid>
              <a:tr h="27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6" marR="9526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6" marR="9526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6" marR="9526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6" marR="9526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6" marR="9526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88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88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(C) Extensions are within requirement (&lt;30 days, 3 or less)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88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(T) Most appropriate ‘category’, ‘type’, ‘geography’ are selected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882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544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631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44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037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59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44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7937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678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5735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2882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35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44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2882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6" marR="9526" marT="95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" y="1007055"/>
            <a:ext cx="7510180" cy="526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0" indent="-5486400"/>
            <a:r>
              <a:rPr lang="en-US" dirty="0"/>
              <a:t>CAR# 153914933– </a:t>
            </a:r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039336" y="3553834"/>
            <a:ext cx="1831373" cy="1687890"/>
          </a:xfrm>
          <a:prstGeom prst="wedgeEllipseCallout">
            <a:avLst>
              <a:gd name="adj1" fmla="val -83720"/>
              <a:gd name="adj2" fmla="val -85561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Non-conformance not clear, z score is acceptable per IEC 17043 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719137"/>
            <a:ext cx="68961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0" indent="-5486400"/>
            <a:r>
              <a:rPr lang="en-US" dirty="0"/>
              <a:t>CAR# 153914933– </a:t>
            </a:r>
            <a:r>
              <a:rPr lang="en-US" dirty="0" smtClean="0"/>
              <a:t>Finding, RCA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227738" y="3154260"/>
            <a:ext cx="1831373" cy="1428214"/>
          </a:xfrm>
          <a:prstGeom prst="wedgeEllipseCallout">
            <a:avLst>
              <a:gd name="adj1" fmla="val -16246"/>
              <a:gd name="adj2" fmla="val -116091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Second standard is being referenced, not sure why?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422687" y="764260"/>
            <a:ext cx="3610099" cy="649188"/>
          </a:xfrm>
          <a:prstGeom prst="wedgeEllipseCallout">
            <a:avLst>
              <a:gd name="adj1" fmla="val 2866"/>
              <a:gd name="adj2" fmla="val 94637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Changing the methodology to “fix” the results may have contributed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976557" y="5057138"/>
            <a:ext cx="1831373" cy="649188"/>
          </a:xfrm>
          <a:prstGeom prst="wedgeEllipseCallout">
            <a:avLst>
              <a:gd name="adj1" fmla="val -54031"/>
              <a:gd name="adj2" fmla="val -344501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Weak root cause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1" y="831005"/>
            <a:ext cx="8124709" cy="530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0" indent="-5486400"/>
            <a:r>
              <a:rPr lang="en-US" dirty="0"/>
              <a:t>CAR# 153914933– </a:t>
            </a:r>
            <a:r>
              <a:rPr lang="en-US" dirty="0" smtClean="0"/>
              <a:t>Finding, Milestone evidence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214077" y="1807152"/>
            <a:ext cx="1831373" cy="1168539"/>
          </a:xfrm>
          <a:prstGeom prst="wedgeEllipseCallout">
            <a:avLst>
              <a:gd name="adj1" fmla="val -78322"/>
              <a:gd name="adj2" fmla="val 75711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 is in Chinese – English is required.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65951" y="1571527"/>
            <a:ext cx="1831373" cy="649188"/>
          </a:xfrm>
          <a:prstGeom prst="wedgeEllipseCallout">
            <a:avLst>
              <a:gd name="adj1" fmla="val 69386"/>
              <a:gd name="adj2" fmla="val 1402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participants scored 100%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719138"/>
            <a:ext cx="690086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00" indent="-5486400"/>
            <a:r>
              <a:rPr lang="en-US" dirty="0"/>
              <a:t>CAR# 153914933– </a:t>
            </a:r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346071" y="3104406"/>
            <a:ext cx="1831373" cy="649188"/>
          </a:xfrm>
          <a:prstGeom prst="wedgeEllipseCallout">
            <a:avLst>
              <a:gd name="adj1" fmla="val -130950"/>
              <a:gd name="adj2" fmla="val -358691"/>
            </a:avLst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Still waiting on verification.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54317"/>
              </p:ext>
            </p:extLst>
          </p:nvPr>
        </p:nvGraphicFramePr>
        <p:xfrm>
          <a:off x="338445" y="785050"/>
          <a:ext cx="8473045" cy="5857049"/>
        </p:xfrm>
        <a:graphic>
          <a:graphicData uri="http://schemas.openxmlformats.org/drawingml/2006/table">
            <a:tbl>
              <a:tblPr/>
              <a:tblGrid>
                <a:gridCol w="4627774"/>
                <a:gridCol w="935817"/>
                <a:gridCol w="950026"/>
                <a:gridCol w="1085225"/>
                <a:gridCol w="874203"/>
              </a:tblGrid>
              <a:tr h="317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74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8803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8803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8803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332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7113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058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4942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0676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930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11207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2777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03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5930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03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153914933– Finding</a:t>
            </a:r>
          </a:p>
        </p:txBody>
      </p:sp>
      <p:sp>
        <p:nvSpPr>
          <p:cNvPr id="2" name="Donut 1"/>
          <p:cNvSpPr/>
          <p:nvPr/>
        </p:nvSpPr>
        <p:spPr>
          <a:xfrm>
            <a:off x="6105525" y="2057400"/>
            <a:ext cx="514350" cy="571500"/>
          </a:xfrm>
          <a:prstGeom prst="don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>
            <a:off x="6105525" y="3905250"/>
            <a:ext cx="514350" cy="571500"/>
          </a:xfrm>
          <a:prstGeom prst="don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nut 7"/>
          <p:cNvSpPr/>
          <p:nvPr/>
        </p:nvSpPr>
        <p:spPr>
          <a:xfrm>
            <a:off x="7096125" y="3276600"/>
            <a:ext cx="514350" cy="571500"/>
          </a:xfrm>
          <a:prstGeom prst="don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nut 8"/>
          <p:cNvSpPr/>
          <p:nvPr/>
        </p:nvSpPr>
        <p:spPr>
          <a:xfrm>
            <a:off x="7096125" y="2781300"/>
            <a:ext cx="514350" cy="571500"/>
          </a:xfrm>
          <a:prstGeom prst="don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7096125" y="4933950"/>
            <a:ext cx="514350" cy="571500"/>
          </a:xfrm>
          <a:prstGeom prst="don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89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Team B: Jeffery Lietz, Bruce Eng,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               Tovia Bat-Leah, Dale Hendricks;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/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CARs 153914933, 153915322,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	    153915273 + one “exemplary”.</a:t>
            </a:r>
          </a:p>
        </p:txBody>
      </p:sp>
    </p:spTree>
    <p:extLst>
      <p:ext uri="{BB962C8B-B14F-4D97-AF65-F5344CB8AC3E}">
        <p14:creationId xmlns:p14="http://schemas.microsoft.com/office/powerpoint/2010/main" val="33442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09938" cy="441325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153914933</a:t>
            </a:r>
          </a:p>
        </p:txBody>
      </p:sp>
      <p:pic>
        <p:nvPicPr>
          <p:cNvPr id="430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25" y="814388"/>
            <a:ext cx="5289550" cy="5311775"/>
          </a:xfrm>
        </p:spPr>
      </p:pic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2B3803E-98CD-4BFA-90CF-225FFA0DAE01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8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10233</TotalTime>
  <Words>453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CARs review 4th 2013</vt:lpstr>
      <vt:lpstr>Team A Ken Berger, Jim Kurtz, Mark Lavine, Michael Schneider</vt:lpstr>
      <vt:lpstr>CAR# 153914933– Finding</vt:lpstr>
      <vt:lpstr>CAR# 153914933– Finding, RCA</vt:lpstr>
      <vt:lpstr>CAR# 153914933– Finding, Milestone evidence</vt:lpstr>
      <vt:lpstr>CAR# 153914933– Finding</vt:lpstr>
      <vt:lpstr>CAR# 153914933– Finding</vt:lpstr>
      <vt:lpstr>THANK YOU</vt:lpstr>
      <vt:lpstr>Team B: Jeffery Lietz, Bruce Eng,                 Tovia Bat-Leah, Dale Hendricks;   CARs 153914933, 153915322,       153915273 + one “exemplary”.</vt:lpstr>
      <vt:lpstr>CAR 153914933</vt:lpstr>
      <vt:lpstr>CAR 153914933</vt:lpstr>
      <vt:lpstr>CAR 153914933</vt:lpstr>
      <vt:lpstr>CAR 153914933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515</cp:revision>
  <cp:lastPrinted>2014-08-25T07:44:12Z</cp:lastPrinted>
  <dcterms:created xsi:type="dcterms:W3CDTF">2013-11-14T03:16:18Z</dcterms:created>
  <dcterms:modified xsi:type="dcterms:W3CDTF">2015-12-21T15:52:09Z</dcterms:modified>
</cp:coreProperties>
</file>