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1" r:id="rId2"/>
    <p:sldMasterId id="2147483706" r:id="rId3"/>
  </p:sldMasterIdLst>
  <p:notesMasterIdLst>
    <p:notesMasterId r:id="rId6"/>
  </p:notesMasterIdLst>
  <p:sldIdLst>
    <p:sldId id="325" r:id="rId4"/>
    <p:sldId id="326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rotto, Matthew J." initials="MMJ" lastIdx="7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739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1C9C55-EBA8-4A23-9599-64B93CCFF23D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5D1DEF-18F3-4515-849E-D9607D0C3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794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26"/>
          <p:cNvSpPr>
            <a:spLocks noGrp="1"/>
          </p:cNvSpPr>
          <p:nvPr>
            <p:ph type="body" sz="quarter" idx="10" hasCustomPrompt="1"/>
          </p:nvPr>
        </p:nvSpPr>
        <p:spPr>
          <a:xfrm>
            <a:off x="559472" y="4118571"/>
            <a:ext cx="5456237" cy="1077218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>
              <a:lnSpc>
                <a:spcPct val="100000"/>
              </a:lnSpc>
              <a:buNone/>
              <a:defRPr sz="3200" b="1" cap="all" baseline="0">
                <a:solidFill>
                  <a:schemeClr val="accent2"/>
                </a:solidFill>
                <a:latin typeface="Arial"/>
                <a:cs typeface="Arial"/>
              </a:defRPr>
            </a:lvl1pPr>
            <a:lvl2pPr marL="457200" indent="0">
              <a:buNone/>
              <a:defRPr sz="3200" b="1">
                <a:latin typeface="Arial"/>
                <a:cs typeface="Arial"/>
              </a:defRPr>
            </a:lvl2pPr>
            <a:lvl3pPr marL="914400" indent="0">
              <a:buNone/>
              <a:defRPr sz="3200" b="1">
                <a:latin typeface="Arial"/>
                <a:cs typeface="Arial"/>
              </a:defRPr>
            </a:lvl3pPr>
            <a:lvl4pPr marL="1371600" indent="0">
              <a:buNone/>
              <a:defRPr sz="3200" b="1">
                <a:latin typeface="Arial"/>
                <a:cs typeface="Arial"/>
              </a:defRPr>
            </a:lvl4pPr>
            <a:lvl5pPr marL="1828800" indent="0">
              <a:buNone/>
              <a:defRPr sz="3200" b="1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TITLE ARIAL BOLD 32PT RED CAPS</a:t>
            </a:r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559472" y="5314563"/>
            <a:ext cx="7527888" cy="338554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>
              <a:buNone/>
              <a:defRPr sz="1600" baseline="0">
                <a:latin typeface="Arial"/>
                <a:cs typeface="Arial"/>
              </a:defRPr>
            </a:lvl1pPr>
            <a:lvl2pPr marL="457200" indent="0">
              <a:buNone/>
              <a:defRPr sz="1600">
                <a:latin typeface="Arial"/>
                <a:cs typeface="Arial"/>
              </a:defRPr>
            </a:lvl2pPr>
            <a:lvl3pPr marL="914400" indent="0">
              <a:buNone/>
              <a:defRPr sz="1600">
                <a:latin typeface="Arial"/>
                <a:cs typeface="Arial"/>
              </a:defRPr>
            </a:lvl3pPr>
            <a:lvl4pPr marL="1371600" indent="0">
              <a:buNone/>
              <a:defRPr sz="1600">
                <a:latin typeface="Arial"/>
                <a:cs typeface="Arial"/>
              </a:defRPr>
            </a:lvl4pPr>
            <a:lvl5pPr marL="1828800" indent="0">
              <a:buNone/>
              <a:defRPr sz="1600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Version #  /  MM.DD.YY  /  Subhead Arial 16pt black max one line</a:t>
            </a:r>
          </a:p>
        </p:txBody>
      </p:sp>
      <p:pic>
        <p:nvPicPr>
          <p:cNvPr id="6" name="Picture 5" descr="UL-Logo-Red.em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760"/>
          <a:stretch/>
        </p:blipFill>
        <p:spPr>
          <a:xfrm>
            <a:off x="6805698" y="848671"/>
            <a:ext cx="2338302" cy="274320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867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b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559473" y="640081"/>
            <a:ext cx="8021161" cy="46166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2400" b="1" cap="all" baseline="0">
                <a:solidFill>
                  <a:schemeClr val="accent2"/>
                </a:solidFill>
                <a:latin typeface="Arial"/>
                <a:cs typeface="Arial"/>
              </a:defRPr>
            </a:lvl1pPr>
            <a:lvl2pPr marL="457200" indent="0">
              <a:buNone/>
              <a:defRPr sz="2400" b="1" cap="all">
                <a:solidFill>
                  <a:schemeClr val="accent2"/>
                </a:solidFill>
                <a:latin typeface="Arial"/>
                <a:cs typeface="Arial"/>
              </a:defRPr>
            </a:lvl2pPr>
            <a:lvl3pPr marL="914400" indent="0">
              <a:buNone/>
              <a:defRPr sz="2400" b="1">
                <a:latin typeface="Arial"/>
                <a:cs typeface="Arial"/>
              </a:defRPr>
            </a:lvl3pPr>
            <a:lvl4pPr marL="1371600" indent="0">
              <a:buNone/>
              <a:defRPr sz="2400" b="1">
                <a:latin typeface="Arial"/>
                <a:cs typeface="Arial"/>
              </a:defRPr>
            </a:lvl4pPr>
            <a:lvl5pPr marL="1828800" indent="0">
              <a:buNone/>
              <a:defRPr sz="2400" b="1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title </a:t>
            </a:r>
            <a:r>
              <a:rPr lang="en-US" dirty="0" err="1" smtClean="0"/>
              <a:t>arial</a:t>
            </a:r>
            <a:r>
              <a:rPr lang="en-US" dirty="0" smtClean="0"/>
              <a:t> bold 24pt red caps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558800" y="1673219"/>
            <a:ext cx="8021638" cy="92333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1800" b="0" baseline="0">
                <a:latin typeface="Arial"/>
                <a:cs typeface="Arial"/>
              </a:defRPr>
            </a:lvl1pPr>
            <a:lvl2pPr marL="457200" indent="0">
              <a:spcBef>
                <a:spcPts val="0"/>
              </a:spcBef>
              <a:spcAft>
                <a:spcPts val="1200"/>
              </a:spcAft>
              <a:buNone/>
              <a:defRPr sz="1800" b="0">
                <a:latin typeface="Arial"/>
                <a:cs typeface="Arial"/>
              </a:defRPr>
            </a:lvl2pPr>
            <a:lvl3pPr marL="914400" indent="0">
              <a:spcBef>
                <a:spcPts val="0"/>
              </a:spcBef>
              <a:spcAft>
                <a:spcPts val="1200"/>
              </a:spcAft>
              <a:buNone/>
              <a:defRPr sz="1800" b="0">
                <a:latin typeface="Arial"/>
                <a:cs typeface="Arial"/>
              </a:defRPr>
            </a:lvl3pPr>
            <a:lvl4pPr marL="1371600" indent="0">
              <a:spcBef>
                <a:spcPts val="0"/>
              </a:spcBef>
              <a:spcAft>
                <a:spcPts val="1200"/>
              </a:spcAft>
              <a:buNone/>
              <a:defRPr sz="1800" b="0">
                <a:latin typeface="Arial"/>
                <a:cs typeface="Arial"/>
              </a:defRPr>
            </a:lvl4pPr>
            <a:lvl5pPr marL="1828800" indent="0">
              <a:spcBef>
                <a:spcPts val="0"/>
              </a:spcBef>
              <a:spcAft>
                <a:spcPts val="1200"/>
              </a:spcAft>
              <a:buNone/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Main copy Arial 18pt black.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eos</a:t>
            </a:r>
            <a:r>
              <a:rPr lang="en-US" dirty="0" smtClean="0"/>
              <a:t> id </a:t>
            </a:r>
            <a:r>
              <a:rPr lang="en-US" dirty="0" err="1" smtClean="0"/>
              <a:t>assum</a:t>
            </a:r>
            <a:r>
              <a:rPr lang="en-US" dirty="0" smtClean="0"/>
              <a:t> </a:t>
            </a:r>
            <a:r>
              <a:rPr lang="en-US" dirty="0" err="1" smtClean="0"/>
              <a:t>altera</a:t>
            </a:r>
            <a:r>
              <a:rPr lang="en-US" dirty="0" smtClean="0"/>
              <a:t> </a:t>
            </a:r>
            <a:r>
              <a:rPr lang="en-US" dirty="0" err="1" smtClean="0"/>
              <a:t>legendos</a:t>
            </a:r>
            <a:r>
              <a:rPr lang="en-US" dirty="0" smtClean="0"/>
              <a:t>. Cu duo </a:t>
            </a:r>
            <a:r>
              <a:rPr lang="en-US" dirty="0" err="1" smtClean="0"/>
              <a:t>delectus</a:t>
            </a:r>
            <a:r>
              <a:rPr lang="en-US" dirty="0" smtClean="0"/>
              <a:t> </a:t>
            </a:r>
            <a:r>
              <a:rPr lang="en-US" dirty="0" err="1" smtClean="0"/>
              <a:t>quaestio</a:t>
            </a:r>
            <a:r>
              <a:rPr lang="en-US" dirty="0" smtClean="0"/>
              <a:t>, </a:t>
            </a:r>
            <a:r>
              <a:rPr lang="en-US" dirty="0" err="1" smtClean="0"/>
              <a:t>tota</a:t>
            </a:r>
            <a:r>
              <a:rPr lang="en-US" dirty="0" smtClean="0"/>
              <a:t> </a:t>
            </a:r>
            <a:r>
              <a:rPr lang="en-US" dirty="0" err="1" smtClean="0"/>
              <a:t>everti</a:t>
            </a:r>
            <a:r>
              <a:rPr lang="en-US" dirty="0" smtClean="0"/>
              <a:t> </a:t>
            </a:r>
            <a:r>
              <a:rPr lang="en-US" dirty="0" err="1" smtClean="0"/>
              <a:t>saperet</a:t>
            </a:r>
            <a:r>
              <a:rPr lang="en-US" dirty="0" smtClean="0"/>
              <a:t> vim </a:t>
            </a:r>
            <a:r>
              <a:rPr lang="en-US" dirty="0" err="1" smtClean="0"/>
              <a:t>te</a:t>
            </a:r>
            <a:r>
              <a:rPr lang="en-US" dirty="0" smtClean="0"/>
              <a:t>. </a:t>
            </a:r>
            <a:r>
              <a:rPr lang="en-US" dirty="0" err="1" smtClean="0"/>
              <a:t>Odio</a:t>
            </a:r>
            <a:r>
              <a:rPr lang="en-US" dirty="0" smtClean="0"/>
              <a:t> </a:t>
            </a:r>
            <a:r>
              <a:rPr lang="en-US" dirty="0" err="1" smtClean="0"/>
              <a:t>inimicus</a:t>
            </a:r>
            <a:r>
              <a:rPr lang="en-US" dirty="0" smtClean="0"/>
              <a:t> </a:t>
            </a:r>
            <a:r>
              <a:rPr lang="en-US" dirty="0" err="1" smtClean="0"/>
              <a:t>eu</a:t>
            </a:r>
            <a:r>
              <a:rPr lang="en-US" dirty="0" smtClean="0"/>
              <a:t> per. Modus </a:t>
            </a:r>
            <a:r>
              <a:rPr lang="en-US" dirty="0" err="1" smtClean="0"/>
              <a:t>labore</a:t>
            </a:r>
            <a:r>
              <a:rPr lang="en-US" dirty="0" smtClean="0"/>
              <a:t> </a:t>
            </a:r>
            <a:r>
              <a:rPr lang="en-US" dirty="0" err="1" smtClean="0"/>
              <a:t>nusquam</a:t>
            </a:r>
            <a:r>
              <a:rPr lang="en-US" dirty="0" smtClean="0"/>
              <a:t> no mea. </a:t>
            </a:r>
            <a:r>
              <a:rPr lang="en-US" dirty="0" err="1" smtClean="0"/>
              <a:t>Labores</a:t>
            </a:r>
            <a:r>
              <a:rPr lang="en-US" dirty="0" smtClean="0"/>
              <a:t> </a:t>
            </a:r>
            <a:r>
              <a:rPr lang="en-US" dirty="0" err="1" smtClean="0"/>
              <a:t>oportere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mei</a:t>
            </a:r>
            <a:r>
              <a:rPr lang="en-US" dirty="0" smtClean="0"/>
              <a:t>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558800" y="3131810"/>
            <a:ext cx="3799840" cy="147732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1800">
                <a:latin typeface="Arial"/>
                <a:cs typeface="Arial"/>
              </a:defRPr>
            </a:lvl1pPr>
            <a:lvl2pPr marL="457200" indent="0">
              <a:buNone/>
              <a:defRPr sz="1800">
                <a:latin typeface="Arial"/>
                <a:cs typeface="Arial"/>
              </a:defRPr>
            </a:lvl2pPr>
            <a:lvl3pPr marL="914400" indent="0">
              <a:buNone/>
              <a:defRPr sz="1800">
                <a:latin typeface="Arial"/>
                <a:cs typeface="Arial"/>
              </a:defRPr>
            </a:lvl3pPr>
            <a:lvl4pPr marL="1371600" indent="0">
              <a:buNone/>
              <a:defRPr sz="1800">
                <a:latin typeface="Arial"/>
                <a:cs typeface="Arial"/>
              </a:defRPr>
            </a:lvl4pPr>
            <a:lvl5pPr marL="1828800" indent="0">
              <a:buNone/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Body copy Arial 18pt black.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eos</a:t>
            </a:r>
            <a:r>
              <a:rPr lang="en-US" dirty="0" smtClean="0"/>
              <a:t> id </a:t>
            </a:r>
            <a:r>
              <a:rPr lang="en-US" dirty="0" err="1" smtClean="0"/>
              <a:t>assum</a:t>
            </a:r>
            <a:r>
              <a:rPr lang="en-US" dirty="0" smtClean="0"/>
              <a:t> </a:t>
            </a:r>
            <a:r>
              <a:rPr lang="en-US" dirty="0" err="1" smtClean="0"/>
              <a:t>altera</a:t>
            </a:r>
            <a:r>
              <a:rPr lang="en-US" dirty="0" smtClean="0"/>
              <a:t> </a:t>
            </a:r>
            <a:r>
              <a:rPr lang="en-US" dirty="0" err="1" smtClean="0"/>
              <a:t>legendos</a:t>
            </a:r>
            <a:r>
              <a:rPr lang="en-US" dirty="0" smtClean="0"/>
              <a:t>. Cu duo </a:t>
            </a:r>
            <a:r>
              <a:rPr lang="en-US" dirty="0" err="1" smtClean="0"/>
              <a:t>delectus</a:t>
            </a:r>
            <a:r>
              <a:rPr lang="en-US" dirty="0" smtClean="0"/>
              <a:t> </a:t>
            </a:r>
            <a:r>
              <a:rPr lang="en-US" dirty="0" err="1" smtClean="0"/>
              <a:t>quaestio</a:t>
            </a:r>
            <a:r>
              <a:rPr lang="en-US" dirty="0" smtClean="0"/>
              <a:t>, </a:t>
            </a:r>
            <a:r>
              <a:rPr lang="en-US" dirty="0" err="1" smtClean="0"/>
              <a:t>tota</a:t>
            </a:r>
            <a:r>
              <a:rPr lang="en-US" dirty="0" smtClean="0"/>
              <a:t> </a:t>
            </a:r>
            <a:r>
              <a:rPr lang="en-US" dirty="0" err="1" smtClean="0"/>
              <a:t>everti</a:t>
            </a:r>
            <a:r>
              <a:rPr lang="en-US" dirty="0" smtClean="0"/>
              <a:t> </a:t>
            </a:r>
            <a:r>
              <a:rPr lang="en-US" dirty="0" err="1" smtClean="0"/>
              <a:t>saperet</a:t>
            </a:r>
            <a:r>
              <a:rPr lang="en-US" dirty="0" smtClean="0"/>
              <a:t> vim </a:t>
            </a:r>
            <a:r>
              <a:rPr lang="en-US" dirty="0" err="1" smtClean="0"/>
              <a:t>te</a:t>
            </a:r>
            <a:r>
              <a:rPr lang="en-US" dirty="0" smtClean="0"/>
              <a:t>. </a:t>
            </a:r>
            <a:r>
              <a:rPr lang="en-US" dirty="0" err="1" smtClean="0"/>
              <a:t>Odio</a:t>
            </a:r>
            <a:r>
              <a:rPr lang="en-US" dirty="0" smtClean="0"/>
              <a:t> </a:t>
            </a:r>
            <a:r>
              <a:rPr lang="en-US" dirty="0" err="1" smtClean="0"/>
              <a:t>inimicus</a:t>
            </a:r>
            <a:r>
              <a:rPr lang="en-US" dirty="0" smtClean="0"/>
              <a:t> </a:t>
            </a:r>
            <a:r>
              <a:rPr lang="en-US" dirty="0" err="1" smtClean="0"/>
              <a:t>eu</a:t>
            </a:r>
            <a:r>
              <a:rPr lang="en-US" dirty="0" smtClean="0"/>
              <a:t> per.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5680" y="3131810"/>
            <a:ext cx="3774758" cy="1477328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800">
                <a:latin typeface="Arial"/>
                <a:cs typeface="Arial"/>
              </a:defRPr>
            </a:lvl1pPr>
            <a:lvl2pPr marL="457200" indent="0">
              <a:buNone/>
              <a:defRPr sz="1800">
                <a:latin typeface="Arial"/>
                <a:cs typeface="Arial"/>
              </a:defRPr>
            </a:lvl2pPr>
            <a:lvl3pPr marL="914400" indent="0">
              <a:buNone/>
              <a:defRPr sz="1800">
                <a:latin typeface="Arial"/>
                <a:cs typeface="Arial"/>
              </a:defRPr>
            </a:lvl3pPr>
            <a:lvl4pPr marL="1371600" indent="0">
              <a:buNone/>
              <a:defRPr sz="1800">
                <a:latin typeface="Arial"/>
                <a:cs typeface="Arial"/>
              </a:defRPr>
            </a:lvl4pPr>
            <a:lvl5pPr marL="1828800" indent="0">
              <a:buNone/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Body copy Arial 18 black.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eos</a:t>
            </a:r>
            <a:r>
              <a:rPr lang="en-US" dirty="0" smtClean="0"/>
              <a:t> id </a:t>
            </a:r>
            <a:r>
              <a:rPr lang="en-US" dirty="0" err="1" smtClean="0"/>
              <a:t>assum</a:t>
            </a:r>
            <a:r>
              <a:rPr lang="en-US" dirty="0" smtClean="0"/>
              <a:t> </a:t>
            </a:r>
            <a:r>
              <a:rPr lang="en-US" dirty="0" err="1" smtClean="0"/>
              <a:t>altera</a:t>
            </a:r>
            <a:r>
              <a:rPr lang="en-US" dirty="0" smtClean="0"/>
              <a:t> </a:t>
            </a:r>
            <a:r>
              <a:rPr lang="en-US" dirty="0" err="1" smtClean="0"/>
              <a:t>legendos</a:t>
            </a:r>
            <a:r>
              <a:rPr lang="en-US" dirty="0" smtClean="0"/>
              <a:t>. Cu duo </a:t>
            </a:r>
            <a:r>
              <a:rPr lang="en-US" dirty="0" err="1" smtClean="0"/>
              <a:t>delectus</a:t>
            </a:r>
            <a:r>
              <a:rPr lang="en-US" dirty="0" smtClean="0"/>
              <a:t> </a:t>
            </a:r>
            <a:r>
              <a:rPr lang="en-US" dirty="0" err="1" smtClean="0"/>
              <a:t>quaestio</a:t>
            </a:r>
            <a:r>
              <a:rPr lang="en-US" dirty="0" smtClean="0"/>
              <a:t>, </a:t>
            </a:r>
            <a:r>
              <a:rPr lang="en-US" dirty="0" err="1" smtClean="0"/>
              <a:t>tota</a:t>
            </a:r>
            <a:r>
              <a:rPr lang="en-US" dirty="0" smtClean="0"/>
              <a:t> </a:t>
            </a:r>
            <a:r>
              <a:rPr lang="en-US" dirty="0" err="1" smtClean="0"/>
              <a:t>everti</a:t>
            </a:r>
            <a:r>
              <a:rPr lang="en-US" dirty="0" smtClean="0"/>
              <a:t> </a:t>
            </a:r>
            <a:r>
              <a:rPr lang="en-US" dirty="0" err="1" smtClean="0"/>
              <a:t>saperet</a:t>
            </a:r>
            <a:r>
              <a:rPr lang="en-US" dirty="0" smtClean="0"/>
              <a:t> vim </a:t>
            </a:r>
            <a:r>
              <a:rPr lang="en-US" dirty="0" err="1" smtClean="0"/>
              <a:t>te</a:t>
            </a:r>
            <a:r>
              <a:rPr lang="en-US" dirty="0" smtClean="0"/>
              <a:t>. </a:t>
            </a:r>
            <a:r>
              <a:rPr lang="en-US" dirty="0" err="1" smtClean="0"/>
              <a:t>Odio</a:t>
            </a:r>
            <a:r>
              <a:rPr lang="en-US" dirty="0" smtClean="0"/>
              <a:t> </a:t>
            </a:r>
            <a:r>
              <a:rPr lang="en-US" dirty="0" err="1" smtClean="0"/>
              <a:t>inimicus</a:t>
            </a:r>
            <a:r>
              <a:rPr lang="en-US" dirty="0" smtClean="0"/>
              <a:t> </a:t>
            </a:r>
            <a:r>
              <a:rPr lang="en-US" dirty="0" err="1" smtClean="0"/>
              <a:t>eu</a:t>
            </a:r>
            <a:r>
              <a:rPr lang="en-US" dirty="0" smtClean="0"/>
              <a:t> per. </a:t>
            </a:r>
          </a:p>
        </p:txBody>
      </p:sp>
      <p:pic>
        <p:nvPicPr>
          <p:cNvPr id="10" name="Picture 9" descr="UL-Logo-Red.em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1" y="6339741"/>
            <a:ext cx="318035" cy="320040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FCD77E3-9163-4DDD-922E-B02331262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679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559473" y="640081"/>
            <a:ext cx="8021161" cy="46166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2400" b="1" cap="all" baseline="0">
                <a:solidFill>
                  <a:schemeClr val="accent2"/>
                </a:solidFill>
                <a:latin typeface="Arial"/>
                <a:cs typeface="Arial"/>
              </a:defRPr>
            </a:lvl1pPr>
            <a:lvl2pPr marL="457200" indent="0">
              <a:buNone/>
              <a:defRPr sz="2400" b="1" cap="all">
                <a:solidFill>
                  <a:schemeClr val="accent2"/>
                </a:solidFill>
                <a:latin typeface="Arial"/>
                <a:cs typeface="Arial"/>
              </a:defRPr>
            </a:lvl2pPr>
            <a:lvl3pPr marL="914400" indent="0">
              <a:buNone/>
              <a:defRPr sz="2400" b="1">
                <a:latin typeface="Arial"/>
                <a:cs typeface="Arial"/>
              </a:defRPr>
            </a:lvl3pPr>
            <a:lvl4pPr marL="1371600" indent="0">
              <a:buNone/>
              <a:defRPr sz="2400" b="1">
                <a:latin typeface="Arial"/>
                <a:cs typeface="Arial"/>
              </a:defRPr>
            </a:lvl4pPr>
            <a:lvl5pPr marL="1828800" indent="0">
              <a:buNone/>
              <a:defRPr sz="2400" b="1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title </a:t>
            </a:r>
            <a:r>
              <a:rPr lang="en-US" dirty="0" err="1" smtClean="0"/>
              <a:t>arial</a:t>
            </a:r>
            <a:r>
              <a:rPr lang="en-US" dirty="0" smtClean="0"/>
              <a:t> bold 24pt red caps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5680" y="1672374"/>
            <a:ext cx="3774758" cy="2031325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800">
                <a:latin typeface="Arial"/>
                <a:cs typeface="Arial"/>
              </a:defRPr>
            </a:lvl1pPr>
            <a:lvl2pPr marL="457200" indent="0">
              <a:buNone/>
              <a:defRPr sz="1800">
                <a:latin typeface="Arial"/>
                <a:cs typeface="Arial"/>
              </a:defRPr>
            </a:lvl2pPr>
            <a:lvl3pPr marL="914400" indent="0">
              <a:buNone/>
              <a:defRPr sz="1800">
                <a:latin typeface="Arial"/>
                <a:cs typeface="Arial"/>
              </a:defRPr>
            </a:lvl3pPr>
            <a:lvl4pPr marL="1371600" indent="0">
              <a:buNone/>
              <a:defRPr sz="1800">
                <a:latin typeface="Arial"/>
                <a:cs typeface="Arial"/>
              </a:defRPr>
            </a:lvl4pPr>
            <a:lvl5pPr marL="1828800" indent="0">
              <a:buNone/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Body copy Arial 18 black.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eos</a:t>
            </a:r>
            <a:r>
              <a:rPr lang="en-US" dirty="0" smtClean="0"/>
              <a:t> id </a:t>
            </a:r>
            <a:r>
              <a:rPr lang="en-US" dirty="0" err="1" smtClean="0"/>
              <a:t>assum</a:t>
            </a:r>
            <a:r>
              <a:rPr lang="en-US" dirty="0" smtClean="0"/>
              <a:t> </a:t>
            </a:r>
            <a:r>
              <a:rPr lang="en-US" dirty="0" err="1" smtClean="0"/>
              <a:t>altera</a:t>
            </a:r>
            <a:r>
              <a:rPr lang="en-US" dirty="0" smtClean="0"/>
              <a:t> </a:t>
            </a:r>
            <a:r>
              <a:rPr lang="en-US" dirty="0" err="1" smtClean="0"/>
              <a:t>legendos</a:t>
            </a:r>
            <a:r>
              <a:rPr lang="en-US" dirty="0" smtClean="0"/>
              <a:t>. Cu duo </a:t>
            </a:r>
            <a:r>
              <a:rPr lang="en-US" dirty="0" err="1" smtClean="0"/>
              <a:t>delectus</a:t>
            </a:r>
            <a:r>
              <a:rPr lang="en-US" dirty="0" smtClean="0"/>
              <a:t> </a:t>
            </a:r>
            <a:r>
              <a:rPr lang="en-US" dirty="0" err="1" smtClean="0"/>
              <a:t>quaestio</a:t>
            </a:r>
            <a:r>
              <a:rPr lang="en-US" dirty="0" smtClean="0"/>
              <a:t>, </a:t>
            </a:r>
            <a:r>
              <a:rPr lang="en-US" dirty="0" err="1" smtClean="0"/>
              <a:t>tota</a:t>
            </a:r>
            <a:r>
              <a:rPr lang="en-US" dirty="0" smtClean="0"/>
              <a:t> </a:t>
            </a:r>
            <a:r>
              <a:rPr lang="en-US" dirty="0" err="1" smtClean="0"/>
              <a:t>everti</a:t>
            </a:r>
            <a:r>
              <a:rPr lang="en-US" dirty="0" smtClean="0"/>
              <a:t> </a:t>
            </a:r>
            <a:r>
              <a:rPr lang="en-US" dirty="0" err="1" smtClean="0"/>
              <a:t>saperet</a:t>
            </a:r>
            <a:r>
              <a:rPr lang="en-US" dirty="0" smtClean="0"/>
              <a:t> vim </a:t>
            </a:r>
            <a:r>
              <a:rPr lang="en-US" dirty="0" err="1" smtClean="0"/>
              <a:t>te</a:t>
            </a:r>
            <a:r>
              <a:rPr lang="en-US" dirty="0" smtClean="0"/>
              <a:t>. </a:t>
            </a:r>
            <a:r>
              <a:rPr lang="en-US" dirty="0" err="1" smtClean="0"/>
              <a:t>Odio</a:t>
            </a:r>
            <a:r>
              <a:rPr lang="en-US" dirty="0" smtClean="0"/>
              <a:t> </a:t>
            </a:r>
            <a:r>
              <a:rPr lang="en-US" dirty="0" err="1" smtClean="0"/>
              <a:t>inimicus</a:t>
            </a:r>
            <a:r>
              <a:rPr lang="en-US" dirty="0" smtClean="0"/>
              <a:t> </a:t>
            </a:r>
            <a:r>
              <a:rPr lang="en-US" dirty="0" err="1" smtClean="0"/>
              <a:t>eu</a:t>
            </a:r>
            <a:r>
              <a:rPr lang="en-US" dirty="0" smtClean="0"/>
              <a:t> per. Modus </a:t>
            </a:r>
            <a:r>
              <a:rPr lang="en-US" dirty="0" err="1" smtClean="0"/>
              <a:t>labore</a:t>
            </a:r>
            <a:r>
              <a:rPr lang="en-US" dirty="0" smtClean="0"/>
              <a:t> </a:t>
            </a:r>
            <a:r>
              <a:rPr lang="en-US" dirty="0" err="1" smtClean="0"/>
              <a:t>nusquam</a:t>
            </a:r>
            <a:r>
              <a:rPr lang="en-US" dirty="0" smtClean="0"/>
              <a:t> no mea. </a:t>
            </a:r>
            <a:r>
              <a:rPr lang="en-US" dirty="0" err="1" smtClean="0"/>
              <a:t>Labores</a:t>
            </a:r>
            <a:r>
              <a:rPr lang="en-US" dirty="0" smtClean="0"/>
              <a:t> </a:t>
            </a:r>
            <a:r>
              <a:rPr lang="en-US" dirty="0" err="1" smtClean="0"/>
              <a:t>oportere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mei</a:t>
            </a:r>
            <a:r>
              <a:rPr lang="en-US" dirty="0" smtClean="0"/>
              <a:t>.</a:t>
            </a:r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559473" y="1672373"/>
            <a:ext cx="3768551" cy="4145661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1200" b="1" cap="all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pic>
        <p:nvPicPr>
          <p:cNvPr id="11" name="Picture 10" descr="UL-Logo-Red.em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1" y="6339741"/>
            <a:ext cx="318035" cy="32004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FCD77E3-9163-4DDD-922E-B02331262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7680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4812083" y="1672373"/>
            <a:ext cx="3768551" cy="4145661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1200" b="1" cap="all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559473" y="640081"/>
            <a:ext cx="8021161" cy="46166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2400" b="1" cap="all" baseline="0">
                <a:solidFill>
                  <a:schemeClr val="accent2"/>
                </a:solidFill>
                <a:latin typeface="Arial"/>
                <a:cs typeface="Arial"/>
              </a:defRPr>
            </a:lvl1pPr>
            <a:lvl2pPr marL="457200" indent="0">
              <a:buNone/>
              <a:defRPr sz="2400" b="1" cap="all">
                <a:solidFill>
                  <a:schemeClr val="accent2"/>
                </a:solidFill>
                <a:latin typeface="Arial"/>
                <a:cs typeface="Arial"/>
              </a:defRPr>
            </a:lvl2pPr>
            <a:lvl3pPr marL="914400" indent="0">
              <a:buNone/>
              <a:defRPr sz="2400" b="1">
                <a:latin typeface="Arial"/>
                <a:cs typeface="Arial"/>
              </a:defRPr>
            </a:lvl3pPr>
            <a:lvl4pPr marL="1371600" indent="0">
              <a:buNone/>
              <a:defRPr sz="2400" b="1">
                <a:latin typeface="Arial"/>
                <a:cs typeface="Arial"/>
              </a:defRPr>
            </a:lvl4pPr>
            <a:lvl5pPr marL="1828800" indent="0">
              <a:buNone/>
              <a:defRPr sz="2400" b="1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title </a:t>
            </a:r>
            <a:r>
              <a:rPr lang="en-US" dirty="0" err="1" smtClean="0"/>
              <a:t>arial</a:t>
            </a:r>
            <a:r>
              <a:rPr lang="en-US" dirty="0" smtClean="0"/>
              <a:t> bold 24pt red caps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59472" y="1672374"/>
            <a:ext cx="3774758" cy="2031325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800">
                <a:latin typeface="Arial"/>
                <a:cs typeface="Arial"/>
              </a:defRPr>
            </a:lvl1pPr>
            <a:lvl2pPr marL="457200" indent="0">
              <a:buNone/>
              <a:defRPr sz="1800">
                <a:latin typeface="Arial"/>
                <a:cs typeface="Arial"/>
              </a:defRPr>
            </a:lvl2pPr>
            <a:lvl3pPr marL="914400" indent="0">
              <a:buNone/>
              <a:defRPr sz="1800">
                <a:latin typeface="Arial"/>
                <a:cs typeface="Arial"/>
              </a:defRPr>
            </a:lvl3pPr>
            <a:lvl4pPr marL="1371600" indent="0">
              <a:buNone/>
              <a:defRPr sz="1800">
                <a:latin typeface="Arial"/>
                <a:cs typeface="Arial"/>
              </a:defRPr>
            </a:lvl4pPr>
            <a:lvl5pPr marL="1828800" indent="0">
              <a:buNone/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Body copy Arial 18 black.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eos</a:t>
            </a:r>
            <a:r>
              <a:rPr lang="en-US" dirty="0" smtClean="0"/>
              <a:t> id </a:t>
            </a:r>
            <a:r>
              <a:rPr lang="en-US" dirty="0" err="1" smtClean="0"/>
              <a:t>assum</a:t>
            </a:r>
            <a:r>
              <a:rPr lang="en-US" dirty="0" smtClean="0"/>
              <a:t> </a:t>
            </a:r>
            <a:r>
              <a:rPr lang="en-US" dirty="0" err="1" smtClean="0"/>
              <a:t>altera</a:t>
            </a:r>
            <a:r>
              <a:rPr lang="en-US" dirty="0" smtClean="0"/>
              <a:t> </a:t>
            </a:r>
            <a:r>
              <a:rPr lang="en-US" dirty="0" err="1" smtClean="0"/>
              <a:t>legendos</a:t>
            </a:r>
            <a:r>
              <a:rPr lang="en-US" dirty="0" smtClean="0"/>
              <a:t>. Cu duo </a:t>
            </a:r>
            <a:r>
              <a:rPr lang="en-US" dirty="0" err="1" smtClean="0"/>
              <a:t>delectus</a:t>
            </a:r>
            <a:r>
              <a:rPr lang="en-US" dirty="0" smtClean="0"/>
              <a:t> </a:t>
            </a:r>
            <a:r>
              <a:rPr lang="en-US" dirty="0" err="1" smtClean="0"/>
              <a:t>quaestio</a:t>
            </a:r>
            <a:r>
              <a:rPr lang="en-US" dirty="0" smtClean="0"/>
              <a:t>, </a:t>
            </a:r>
            <a:r>
              <a:rPr lang="en-US" dirty="0" err="1" smtClean="0"/>
              <a:t>tota</a:t>
            </a:r>
            <a:r>
              <a:rPr lang="en-US" dirty="0" smtClean="0"/>
              <a:t> </a:t>
            </a:r>
            <a:r>
              <a:rPr lang="en-US" dirty="0" err="1" smtClean="0"/>
              <a:t>everti</a:t>
            </a:r>
            <a:r>
              <a:rPr lang="en-US" dirty="0" smtClean="0"/>
              <a:t> </a:t>
            </a:r>
            <a:r>
              <a:rPr lang="en-US" dirty="0" err="1" smtClean="0"/>
              <a:t>saperet</a:t>
            </a:r>
            <a:r>
              <a:rPr lang="en-US" dirty="0" smtClean="0"/>
              <a:t> vim </a:t>
            </a:r>
            <a:r>
              <a:rPr lang="en-US" dirty="0" err="1" smtClean="0"/>
              <a:t>te</a:t>
            </a:r>
            <a:r>
              <a:rPr lang="en-US" dirty="0" smtClean="0"/>
              <a:t>. </a:t>
            </a:r>
            <a:r>
              <a:rPr lang="en-US" dirty="0" err="1" smtClean="0"/>
              <a:t>Odio</a:t>
            </a:r>
            <a:r>
              <a:rPr lang="en-US" dirty="0" smtClean="0"/>
              <a:t> </a:t>
            </a:r>
            <a:r>
              <a:rPr lang="en-US" dirty="0" err="1" smtClean="0"/>
              <a:t>inimicus</a:t>
            </a:r>
            <a:r>
              <a:rPr lang="en-US" dirty="0" smtClean="0"/>
              <a:t> </a:t>
            </a:r>
            <a:r>
              <a:rPr lang="en-US" dirty="0" err="1" smtClean="0"/>
              <a:t>eu</a:t>
            </a:r>
            <a:r>
              <a:rPr lang="en-US" dirty="0" smtClean="0"/>
              <a:t> per. Modus </a:t>
            </a:r>
            <a:r>
              <a:rPr lang="en-US" dirty="0" err="1" smtClean="0"/>
              <a:t>labore</a:t>
            </a:r>
            <a:r>
              <a:rPr lang="en-US" dirty="0" smtClean="0"/>
              <a:t> </a:t>
            </a:r>
            <a:r>
              <a:rPr lang="en-US" dirty="0" err="1" smtClean="0"/>
              <a:t>nusquam</a:t>
            </a:r>
            <a:r>
              <a:rPr lang="en-US" dirty="0" smtClean="0"/>
              <a:t> no mea. </a:t>
            </a:r>
            <a:r>
              <a:rPr lang="en-US" dirty="0" err="1" smtClean="0"/>
              <a:t>Labores</a:t>
            </a:r>
            <a:r>
              <a:rPr lang="en-US" dirty="0" smtClean="0"/>
              <a:t> </a:t>
            </a:r>
            <a:r>
              <a:rPr lang="en-US" dirty="0" err="1" smtClean="0"/>
              <a:t>oportere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mei</a:t>
            </a:r>
            <a:r>
              <a:rPr lang="en-US" dirty="0" smtClean="0"/>
              <a:t>.</a:t>
            </a:r>
          </a:p>
        </p:txBody>
      </p:sp>
      <p:pic>
        <p:nvPicPr>
          <p:cNvPr id="11" name="Picture 10" descr="UL-Logo-Red.em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1" y="6339741"/>
            <a:ext cx="318035" cy="32004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FCD77E3-9163-4DDD-922E-B02331262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316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559473" y="640081"/>
            <a:ext cx="3774759" cy="83099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2400" b="1" cap="all" baseline="0">
                <a:solidFill>
                  <a:schemeClr val="accent2"/>
                </a:solidFill>
                <a:latin typeface="Arial"/>
                <a:cs typeface="Arial"/>
              </a:defRPr>
            </a:lvl1pPr>
            <a:lvl2pPr marL="457200" indent="0">
              <a:buNone/>
              <a:defRPr sz="2400" b="1" cap="all">
                <a:solidFill>
                  <a:schemeClr val="accent2"/>
                </a:solidFill>
                <a:latin typeface="Arial"/>
                <a:cs typeface="Arial"/>
              </a:defRPr>
            </a:lvl2pPr>
            <a:lvl3pPr marL="914400" indent="0">
              <a:buNone/>
              <a:defRPr sz="2400" b="1">
                <a:latin typeface="Arial"/>
                <a:cs typeface="Arial"/>
              </a:defRPr>
            </a:lvl3pPr>
            <a:lvl4pPr marL="1371600" indent="0">
              <a:buNone/>
              <a:defRPr sz="2400" b="1">
                <a:latin typeface="Arial"/>
                <a:cs typeface="Arial"/>
              </a:defRPr>
            </a:lvl4pPr>
            <a:lvl5pPr marL="1828800" indent="0">
              <a:buNone/>
              <a:defRPr sz="2400" b="1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title </a:t>
            </a:r>
            <a:r>
              <a:rPr lang="en-US" dirty="0" err="1" smtClean="0"/>
              <a:t>arial</a:t>
            </a:r>
            <a:r>
              <a:rPr lang="en-US" dirty="0" smtClean="0"/>
              <a:t> bold 24pt red caps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59473" y="1824780"/>
            <a:ext cx="3774758" cy="2031325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800">
                <a:latin typeface="Arial"/>
                <a:cs typeface="Arial"/>
              </a:defRPr>
            </a:lvl1pPr>
            <a:lvl2pPr marL="457200" indent="0">
              <a:buNone/>
              <a:defRPr sz="1800">
                <a:latin typeface="Arial"/>
                <a:cs typeface="Arial"/>
              </a:defRPr>
            </a:lvl2pPr>
            <a:lvl3pPr marL="914400" indent="0">
              <a:buNone/>
              <a:defRPr sz="1800">
                <a:latin typeface="Arial"/>
                <a:cs typeface="Arial"/>
              </a:defRPr>
            </a:lvl3pPr>
            <a:lvl4pPr marL="1371600" indent="0">
              <a:buNone/>
              <a:defRPr sz="1800">
                <a:latin typeface="Arial"/>
                <a:cs typeface="Arial"/>
              </a:defRPr>
            </a:lvl4pPr>
            <a:lvl5pPr marL="1828800" indent="0">
              <a:buNone/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Body copy Arial 18 black.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eos</a:t>
            </a:r>
            <a:r>
              <a:rPr lang="en-US" dirty="0" smtClean="0"/>
              <a:t> id </a:t>
            </a:r>
            <a:r>
              <a:rPr lang="en-US" dirty="0" err="1" smtClean="0"/>
              <a:t>assum</a:t>
            </a:r>
            <a:r>
              <a:rPr lang="en-US" dirty="0" smtClean="0"/>
              <a:t> </a:t>
            </a:r>
            <a:r>
              <a:rPr lang="en-US" dirty="0" err="1" smtClean="0"/>
              <a:t>altera</a:t>
            </a:r>
            <a:r>
              <a:rPr lang="en-US" dirty="0" smtClean="0"/>
              <a:t> </a:t>
            </a:r>
            <a:r>
              <a:rPr lang="en-US" dirty="0" err="1" smtClean="0"/>
              <a:t>legendos</a:t>
            </a:r>
            <a:r>
              <a:rPr lang="en-US" dirty="0" smtClean="0"/>
              <a:t>. Cu duo </a:t>
            </a:r>
            <a:r>
              <a:rPr lang="en-US" dirty="0" err="1" smtClean="0"/>
              <a:t>delectus</a:t>
            </a:r>
            <a:r>
              <a:rPr lang="en-US" dirty="0" smtClean="0"/>
              <a:t> </a:t>
            </a:r>
            <a:r>
              <a:rPr lang="en-US" dirty="0" err="1" smtClean="0"/>
              <a:t>quaestio</a:t>
            </a:r>
            <a:r>
              <a:rPr lang="en-US" dirty="0" smtClean="0"/>
              <a:t>, </a:t>
            </a:r>
            <a:r>
              <a:rPr lang="en-US" dirty="0" err="1" smtClean="0"/>
              <a:t>tota</a:t>
            </a:r>
            <a:r>
              <a:rPr lang="en-US" dirty="0" smtClean="0"/>
              <a:t> </a:t>
            </a:r>
            <a:r>
              <a:rPr lang="en-US" dirty="0" err="1" smtClean="0"/>
              <a:t>everti</a:t>
            </a:r>
            <a:r>
              <a:rPr lang="en-US" dirty="0" smtClean="0"/>
              <a:t> </a:t>
            </a:r>
            <a:r>
              <a:rPr lang="en-US" dirty="0" err="1" smtClean="0"/>
              <a:t>saperet</a:t>
            </a:r>
            <a:r>
              <a:rPr lang="en-US" dirty="0" smtClean="0"/>
              <a:t> vim </a:t>
            </a:r>
            <a:r>
              <a:rPr lang="en-US" dirty="0" err="1" smtClean="0"/>
              <a:t>te</a:t>
            </a:r>
            <a:r>
              <a:rPr lang="en-US" dirty="0" smtClean="0"/>
              <a:t>. </a:t>
            </a:r>
            <a:r>
              <a:rPr lang="en-US" dirty="0" err="1" smtClean="0"/>
              <a:t>Odio</a:t>
            </a:r>
            <a:r>
              <a:rPr lang="en-US" dirty="0" smtClean="0"/>
              <a:t> </a:t>
            </a:r>
            <a:r>
              <a:rPr lang="en-US" dirty="0" err="1" smtClean="0"/>
              <a:t>inimicus</a:t>
            </a:r>
            <a:r>
              <a:rPr lang="en-US" dirty="0" smtClean="0"/>
              <a:t> </a:t>
            </a:r>
            <a:r>
              <a:rPr lang="en-US" dirty="0" err="1" smtClean="0"/>
              <a:t>eu</a:t>
            </a:r>
            <a:r>
              <a:rPr lang="en-US" dirty="0" smtClean="0"/>
              <a:t> per. Modus </a:t>
            </a:r>
            <a:r>
              <a:rPr lang="en-US" dirty="0" err="1" smtClean="0"/>
              <a:t>labore</a:t>
            </a:r>
            <a:r>
              <a:rPr lang="en-US" dirty="0" smtClean="0"/>
              <a:t> </a:t>
            </a:r>
            <a:r>
              <a:rPr lang="en-US" dirty="0" err="1" smtClean="0"/>
              <a:t>nusquam</a:t>
            </a:r>
            <a:r>
              <a:rPr lang="en-US" dirty="0" smtClean="0"/>
              <a:t> no mea. </a:t>
            </a:r>
            <a:r>
              <a:rPr lang="en-US" dirty="0" err="1" smtClean="0"/>
              <a:t>Labores</a:t>
            </a:r>
            <a:r>
              <a:rPr lang="en-US" dirty="0" smtClean="0"/>
              <a:t> </a:t>
            </a:r>
            <a:r>
              <a:rPr lang="en-US" dirty="0" err="1" smtClean="0"/>
              <a:t>oportere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mei</a:t>
            </a:r>
            <a:r>
              <a:rPr lang="en-US" dirty="0" smtClean="0"/>
              <a:t>.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4572000" y="0"/>
            <a:ext cx="4572000" cy="68580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1200" b="1" cap="all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Drag picture to placeholder </a:t>
            </a:r>
            <a:br>
              <a:rPr lang="en-US" dirty="0" smtClean="0"/>
            </a:br>
            <a:r>
              <a:rPr lang="en-US" dirty="0" smtClean="0"/>
              <a:t>or click icon to add</a:t>
            </a:r>
            <a:endParaRPr lang="en-US" dirty="0"/>
          </a:p>
        </p:txBody>
      </p:sp>
      <p:pic>
        <p:nvPicPr>
          <p:cNvPr id="9" name="Picture 8" descr="UL-Logo-Red.em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1" y="6339741"/>
            <a:ext cx="318035" cy="32004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0" y="-507831"/>
            <a:ext cx="4582113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1" baseline="0" dirty="0" smtClean="0">
                <a:solidFill>
                  <a:schemeClr val="tx2">
                    <a:lumMod val="50000"/>
                  </a:schemeClr>
                </a:solidFill>
              </a:rPr>
              <a:t>INSERT A PHOTO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1" baseline="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Open Sans" charset="0"/>
                <a:cs typeface="Arial"/>
              </a:rPr>
              <a:t>PC: </a:t>
            </a:r>
            <a:r>
              <a:rPr lang="en-US" sz="900" b="0" baseline="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Open Sans" charset="0"/>
                <a:cs typeface="Arial"/>
              </a:rPr>
              <a:t>TBD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1" baseline="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Open Sans" charset="0"/>
                <a:cs typeface="Arial"/>
              </a:rPr>
              <a:t>Mac: </a:t>
            </a:r>
            <a:r>
              <a:rPr lang="en-US" sz="900" b="0" baseline="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Open Sans" charset="0"/>
                <a:cs typeface="Arial"/>
              </a:rPr>
              <a:t>Click on the photo box—Choose Picture—Picture From File</a:t>
            </a:r>
            <a:endParaRPr lang="en-US" sz="800" dirty="0" smtClean="0">
              <a:solidFill>
                <a:schemeClr val="accent2"/>
              </a:solidFill>
              <a:latin typeface="+mn-lt"/>
              <a:ea typeface="Open Sans" charset="0"/>
              <a:cs typeface="Arial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FCD77E3-9163-4DDD-922E-B02331262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6364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0" y="4558634"/>
            <a:ext cx="9144000" cy="2299367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 sz="1200" b="1" cap="all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59473" y="1672373"/>
            <a:ext cx="8021160" cy="92333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1800">
                <a:latin typeface="Arial"/>
                <a:cs typeface="Arial"/>
              </a:defRPr>
            </a:lvl1pPr>
            <a:lvl2pPr marL="457200" indent="0">
              <a:buNone/>
              <a:defRPr sz="1800">
                <a:latin typeface="Arial"/>
                <a:cs typeface="Arial"/>
              </a:defRPr>
            </a:lvl2pPr>
            <a:lvl3pPr marL="914400" indent="0">
              <a:buNone/>
              <a:defRPr sz="1800">
                <a:latin typeface="Arial"/>
                <a:cs typeface="Arial"/>
              </a:defRPr>
            </a:lvl3pPr>
            <a:lvl4pPr marL="1371600" indent="0">
              <a:buNone/>
              <a:defRPr sz="1800">
                <a:latin typeface="Arial"/>
                <a:cs typeface="Arial"/>
              </a:defRPr>
            </a:lvl4pPr>
            <a:lvl5pPr marL="1828800" indent="0">
              <a:buNone/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Body copy Arial 18 black.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eos</a:t>
            </a:r>
            <a:r>
              <a:rPr lang="en-US" dirty="0" smtClean="0"/>
              <a:t> id </a:t>
            </a:r>
            <a:r>
              <a:rPr lang="en-US" dirty="0" err="1" smtClean="0"/>
              <a:t>assum</a:t>
            </a:r>
            <a:r>
              <a:rPr lang="en-US" dirty="0" smtClean="0"/>
              <a:t> </a:t>
            </a:r>
            <a:r>
              <a:rPr lang="en-US" dirty="0" err="1" smtClean="0"/>
              <a:t>altera</a:t>
            </a:r>
            <a:r>
              <a:rPr lang="en-US" dirty="0" smtClean="0"/>
              <a:t> </a:t>
            </a:r>
            <a:r>
              <a:rPr lang="en-US" dirty="0" err="1" smtClean="0"/>
              <a:t>legendos</a:t>
            </a:r>
            <a:r>
              <a:rPr lang="en-US" dirty="0" smtClean="0"/>
              <a:t>. Cu duo </a:t>
            </a:r>
            <a:r>
              <a:rPr lang="en-US" dirty="0" err="1" smtClean="0"/>
              <a:t>delectus</a:t>
            </a:r>
            <a:r>
              <a:rPr lang="en-US" dirty="0" smtClean="0"/>
              <a:t> </a:t>
            </a:r>
            <a:r>
              <a:rPr lang="en-US" dirty="0" err="1" smtClean="0"/>
              <a:t>quaestio</a:t>
            </a:r>
            <a:r>
              <a:rPr lang="en-US" dirty="0" smtClean="0"/>
              <a:t>, </a:t>
            </a:r>
            <a:r>
              <a:rPr lang="en-US" dirty="0" err="1" smtClean="0"/>
              <a:t>tota</a:t>
            </a:r>
            <a:r>
              <a:rPr lang="en-US" dirty="0" smtClean="0"/>
              <a:t> </a:t>
            </a:r>
            <a:r>
              <a:rPr lang="en-US" dirty="0" err="1" smtClean="0"/>
              <a:t>everti</a:t>
            </a:r>
            <a:r>
              <a:rPr lang="en-US" dirty="0" smtClean="0"/>
              <a:t> </a:t>
            </a:r>
            <a:r>
              <a:rPr lang="en-US" dirty="0" err="1" smtClean="0"/>
              <a:t>saperet</a:t>
            </a:r>
            <a:r>
              <a:rPr lang="en-US" dirty="0" smtClean="0"/>
              <a:t> vim </a:t>
            </a:r>
            <a:r>
              <a:rPr lang="en-US" dirty="0" err="1" smtClean="0"/>
              <a:t>te</a:t>
            </a:r>
            <a:r>
              <a:rPr lang="en-US" dirty="0" smtClean="0"/>
              <a:t>. </a:t>
            </a:r>
            <a:r>
              <a:rPr lang="en-US" dirty="0" err="1" smtClean="0"/>
              <a:t>Odio</a:t>
            </a:r>
            <a:r>
              <a:rPr lang="en-US" dirty="0" smtClean="0"/>
              <a:t> </a:t>
            </a:r>
            <a:r>
              <a:rPr lang="en-US" dirty="0" err="1" smtClean="0"/>
              <a:t>inimicus</a:t>
            </a:r>
            <a:r>
              <a:rPr lang="en-US" dirty="0" smtClean="0"/>
              <a:t> </a:t>
            </a:r>
            <a:r>
              <a:rPr lang="en-US" dirty="0" err="1" smtClean="0"/>
              <a:t>eu</a:t>
            </a:r>
            <a:r>
              <a:rPr lang="en-US" dirty="0" smtClean="0"/>
              <a:t> per. Modus </a:t>
            </a:r>
            <a:r>
              <a:rPr lang="en-US" dirty="0" err="1" smtClean="0"/>
              <a:t>labore</a:t>
            </a:r>
            <a:r>
              <a:rPr lang="en-US" dirty="0" smtClean="0"/>
              <a:t> </a:t>
            </a:r>
            <a:r>
              <a:rPr lang="en-US" dirty="0" err="1" smtClean="0"/>
              <a:t>nusquam</a:t>
            </a:r>
            <a:r>
              <a:rPr lang="en-US" dirty="0" smtClean="0"/>
              <a:t> no mea. </a:t>
            </a:r>
            <a:r>
              <a:rPr lang="en-US" dirty="0" err="1" smtClean="0"/>
              <a:t>Labores</a:t>
            </a:r>
            <a:r>
              <a:rPr lang="en-US" dirty="0" smtClean="0"/>
              <a:t> </a:t>
            </a:r>
            <a:r>
              <a:rPr lang="en-US" dirty="0" err="1" smtClean="0"/>
              <a:t>oportere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mei</a:t>
            </a:r>
            <a:r>
              <a:rPr lang="en-US" dirty="0" smtClean="0"/>
              <a:t>.</a:t>
            </a:r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59473" y="640081"/>
            <a:ext cx="8021161" cy="46166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2400" b="1" cap="all" baseline="0">
                <a:solidFill>
                  <a:schemeClr val="accent2"/>
                </a:solidFill>
                <a:latin typeface="Arial"/>
                <a:cs typeface="Arial"/>
              </a:defRPr>
            </a:lvl1pPr>
            <a:lvl2pPr marL="457200" indent="0">
              <a:buNone/>
              <a:defRPr sz="2400" b="1" cap="all">
                <a:solidFill>
                  <a:schemeClr val="accent2"/>
                </a:solidFill>
                <a:latin typeface="Arial"/>
                <a:cs typeface="Arial"/>
              </a:defRPr>
            </a:lvl2pPr>
            <a:lvl3pPr marL="914400" indent="0">
              <a:buNone/>
              <a:defRPr sz="2400" b="1">
                <a:latin typeface="Arial"/>
                <a:cs typeface="Arial"/>
              </a:defRPr>
            </a:lvl3pPr>
            <a:lvl4pPr marL="1371600" indent="0">
              <a:buNone/>
              <a:defRPr sz="2400" b="1">
                <a:latin typeface="Arial"/>
                <a:cs typeface="Arial"/>
              </a:defRPr>
            </a:lvl4pPr>
            <a:lvl5pPr marL="1828800" indent="0">
              <a:buNone/>
              <a:defRPr sz="2400" b="1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title </a:t>
            </a:r>
            <a:r>
              <a:rPr lang="en-US" dirty="0" err="1" smtClean="0"/>
              <a:t>arial</a:t>
            </a:r>
            <a:r>
              <a:rPr lang="en-US" dirty="0" smtClean="0"/>
              <a:t> bold 24pt red caps</a:t>
            </a:r>
          </a:p>
        </p:txBody>
      </p:sp>
      <p:sp>
        <p:nvSpPr>
          <p:cNvPr id="14" name="Picture Placeholder 6"/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171451" y="6345838"/>
            <a:ext cx="320040" cy="313943"/>
          </a:xfrm>
          <a:prstGeom prst="rect">
            <a:avLst/>
          </a:prstGeom>
        </p:spPr>
        <p:txBody>
          <a:bodyPr vert="horz" lIns="0" tIns="0" rIns="0" bIns="0" anchor="ctr"/>
          <a:lstStyle>
            <a:lvl1pPr marL="0" indent="0" algn="ctr">
              <a:buNone/>
              <a:defRPr sz="600" b="1">
                <a:solidFill>
                  <a:srgbClr val="7F7F7F"/>
                </a:solidFill>
              </a:defRPr>
            </a:lvl1pPr>
          </a:lstStyle>
          <a:p>
            <a:r>
              <a:rPr lang="en-US" dirty="0" smtClean="0"/>
              <a:t>UL </a:t>
            </a:r>
            <a:br>
              <a:rPr lang="en-US" dirty="0" smtClean="0"/>
            </a:br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" y="6879851"/>
            <a:ext cx="9154113" cy="58477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0" baseline="0" dirty="0" smtClean="0">
                <a:solidFill>
                  <a:schemeClr val="tx2">
                    <a:lumMod val="50000"/>
                  </a:schemeClr>
                </a:solidFill>
              </a:rPr>
              <a:t>Insert a PNG of the UL LOGO in either RED or WHITE, whichever looks best with the image behind.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0" baseline="0" dirty="0" smtClean="0">
                <a:solidFill>
                  <a:schemeClr val="tx2">
                    <a:lumMod val="50000"/>
                  </a:schemeClr>
                </a:solidFill>
              </a:rPr>
              <a:t>Add the UL LEGAL LINE and change the color to WHITE, GRAY or BLACK, whichever is most legible with the image behind.</a:t>
            </a:r>
            <a:endParaRPr lang="en-US" sz="900" b="0" baseline="0" dirty="0" smtClean="0">
              <a:solidFill>
                <a:schemeClr val="tx1"/>
              </a:solidFill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600" dirty="0" smtClean="0">
              <a:solidFill>
                <a:schemeClr val="accent2"/>
              </a:solidFill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 smtClean="0">
                <a:solidFill>
                  <a:schemeClr val="accent2"/>
                </a:solidFill>
              </a:rPr>
              <a:t>UL and the UL logo are trademarks of UL LLC </a:t>
            </a:r>
            <a:r>
              <a:rPr lang="en-US" sz="800" dirty="0" smtClean="0">
                <a:solidFill>
                  <a:schemeClr val="accent2"/>
                </a:solidFill>
                <a:latin typeface="+mn-lt"/>
                <a:ea typeface="Open Sans" charset="0"/>
                <a:cs typeface="Arial"/>
              </a:rPr>
              <a:t>© 2016. Proprietary &amp; Confidential.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1FCD77E3-9163-4DDD-922E-B02331262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3945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1262973" y="2638058"/>
            <a:ext cx="6614160" cy="1569660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 algn="ctr">
              <a:spcBef>
                <a:spcPts val="0"/>
              </a:spcBef>
              <a:spcAft>
                <a:spcPts val="1200"/>
              </a:spcAft>
              <a:buNone/>
              <a:defRPr sz="3200" b="1" i="0" cap="all" baseline="0">
                <a:solidFill>
                  <a:schemeClr val="accent2"/>
                </a:solidFill>
                <a:latin typeface="Arial"/>
                <a:cs typeface="Arial"/>
              </a:defRPr>
            </a:lvl1pPr>
            <a:lvl2pPr marL="457200" indent="0">
              <a:spcBef>
                <a:spcPts val="0"/>
              </a:spcBef>
              <a:spcAft>
                <a:spcPts val="1200"/>
              </a:spcAft>
              <a:buNone/>
              <a:defRPr sz="1800" b="0">
                <a:latin typeface="Arial"/>
                <a:cs typeface="Arial"/>
              </a:defRPr>
            </a:lvl2pPr>
            <a:lvl3pPr marL="914400" indent="0">
              <a:spcBef>
                <a:spcPts val="0"/>
              </a:spcBef>
              <a:spcAft>
                <a:spcPts val="1200"/>
              </a:spcAft>
              <a:buNone/>
              <a:defRPr sz="1800" b="0">
                <a:latin typeface="Arial"/>
                <a:cs typeface="Arial"/>
              </a:defRPr>
            </a:lvl3pPr>
            <a:lvl4pPr marL="1371600" indent="0">
              <a:spcBef>
                <a:spcPts val="0"/>
              </a:spcBef>
              <a:spcAft>
                <a:spcPts val="1200"/>
              </a:spcAft>
              <a:buNone/>
              <a:defRPr sz="1800" b="0">
                <a:latin typeface="Arial"/>
                <a:cs typeface="Arial"/>
              </a:defRPr>
            </a:lvl4pPr>
            <a:lvl5pPr marL="1828800" indent="0">
              <a:spcBef>
                <a:spcPts val="0"/>
              </a:spcBef>
              <a:spcAft>
                <a:spcPts val="1200"/>
              </a:spcAft>
              <a:buNone/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“Impact statement i.e. quote </a:t>
            </a:r>
            <a:r>
              <a:rPr lang="en-US" dirty="0" err="1" smtClean="0"/>
              <a:t>arial</a:t>
            </a:r>
            <a:r>
              <a:rPr lang="en-US" dirty="0" smtClean="0"/>
              <a:t> bold 32pt centered caps.”</a:t>
            </a:r>
          </a:p>
        </p:txBody>
      </p:sp>
      <p:sp>
        <p:nvSpPr>
          <p:cNvPr id="10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559474" y="4947635"/>
            <a:ext cx="8021159" cy="338554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 algn="ctr">
              <a:buNone/>
              <a:defRPr sz="1600" baseline="0">
                <a:latin typeface="Arial"/>
                <a:cs typeface="Arial"/>
              </a:defRPr>
            </a:lvl1pPr>
            <a:lvl2pPr marL="457200" indent="0">
              <a:buNone/>
              <a:defRPr sz="1600">
                <a:latin typeface="Arial"/>
                <a:cs typeface="Arial"/>
              </a:defRPr>
            </a:lvl2pPr>
            <a:lvl3pPr marL="914400" indent="0">
              <a:buNone/>
              <a:defRPr sz="1600">
                <a:latin typeface="Arial"/>
                <a:cs typeface="Arial"/>
              </a:defRPr>
            </a:lvl3pPr>
            <a:lvl4pPr marL="1371600" indent="0">
              <a:buNone/>
              <a:defRPr sz="1600">
                <a:latin typeface="Arial"/>
                <a:cs typeface="Arial"/>
              </a:defRPr>
            </a:lvl4pPr>
            <a:lvl5pPr marL="1828800" indent="0">
              <a:buNone/>
              <a:defRPr sz="1600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-- Quote attribution, Arial 16pt centered</a:t>
            </a:r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8" hasCustomPrompt="1"/>
          </p:nvPr>
        </p:nvSpPr>
        <p:spPr>
          <a:xfrm>
            <a:off x="4295925" y="1411872"/>
            <a:ext cx="548257" cy="411480"/>
          </a:xfrm>
          <a:prstGeom prst="rect">
            <a:avLst/>
          </a:prstGeom>
        </p:spPr>
        <p:txBody>
          <a:bodyPr vert="horz" lIns="0" tIns="0" rIns="0" bIns="0" anchor="ctr"/>
          <a:lstStyle>
            <a:lvl1pPr marL="0" indent="0" algn="ctr">
              <a:buNone/>
              <a:defRPr sz="700" b="1">
                <a:solidFill>
                  <a:srgbClr val="7F7F7F"/>
                </a:solidFill>
              </a:defRPr>
            </a:lvl1pPr>
          </a:lstStyle>
          <a:p>
            <a:r>
              <a:rPr lang="en-US" dirty="0" smtClean="0"/>
              <a:t>QUOTES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144000" y="978084"/>
            <a:ext cx="963706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1" baseline="0" dirty="0" smtClean="0">
                <a:solidFill>
                  <a:schemeClr val="tx2">
                    <a:lumMod val="50000"/>
                  </a:schemeClr>
                </a:solidFill>
              </a:rPr>
              <a:t>INSERT A PNG OF THE QUOTES IN BLACK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900" b="1" baseline="0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aseline="0" dirty="0" smtClean="0">
                <a:solidFill>
                  <a:schemeClr val="tx2">
                    <a:lumMod val="50000"/>
                  </a:schemeClr>
                </a:solidFill>
              </a:rPr>
              <a:t>Resize picture to fit inside placeholder</a:t>
            </a:r>
            <a:endParaRPr lang="en-US" sz="900" b="1" baseline="0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13" name="Picture 12" descr="UL-Logo-Red.em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1" y="6339741"/>
            <a:ext cx="318035" cy="32004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1FCD77E3-9163-4DDD-922E-B02331262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4882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+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59473" y="1672373"/>
            <a:ext cx="8021160" cy="92333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1800">
                <a:latin typeface="Arial"/>
                <a:cs typeface="Arial"/>
              </a:defRPr>
            </a:lvl1pPr>
            <a:lvl2pPr marL="457200" indent="0">
              <a:buNone/>
              <a:defRPr sz="1800">
                <a:latin typeface="Arial"/>
                <a:cs typeface="Arial"/>
              </a:defRPr>
            </a:lvl2pPr>
            <a:lvl3pPr marL="914400" indent="0">
              <a:buNone/>
              <a:defRPr sz="1800">
                <a:latin typeface="Arial"/>
                <a:cs typeface="Arial"/>
              </a:defRPr>
            </a:lvl3pPr>
            <a:lvl4pPr marL="1371600" indent="0">
              <a:buNone/>
              <a:defRPr sz="1800">
                <a:latin typeface="Arial"/>
                <a:cs typeface="Arial"/>
              </a:defRPr>
            </a:lvl4pPr>
            <a:lvl5pPr marL="1828800" indent="0">
              <a:buNone/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Body copy Arial 18 black.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eos</a:t>
            </a:r>
            <a:r>
              <a:rPr lang="en-US" dirty="0" smtClean="0"/>
              <a:t> id </a:t>
            </a:r>
            <a:r>
              <a:rPr lang="en-US" dirty="0" err="1" smtClean="0"/>
              <a:t>assum</a:t>
            </a:r>
            <a:r>
              <a:rPr lang="en-US" dirty="0" smtClean="0"/>
              <a:t> </a:t>
            </a:r>
            <a:r>
              <a:rPr lang="en-US" dirty="0" err="1" smtClean="0"/>
              <a:t>altera</a:t>
            </a:r>
            <a:r>
              <a:rPr lang="en-US" dirty="0" smtClean="0"/>
              <a:t> </a:t>
            </a:r>
            <a:r>
              <a:rPr lang="en-US" dirty="0" err="1" smtClean="0"/>
              <a:t>legendos</a:t>
            </a:r>
            <a:r>
              <a:rPr lang="en-US" dirty="0" smtClean="0"/>
              <a:t>. Cu duo </a:t>
            </a:r>
            <a:r>
              <a:rPr lang="en-US" dirty="0" err="1" smtClean="0"/>
              <a:t>delectus</a:t>
            </a:r>
            <a:r>
              <a:rPr lang="en-US" dirty="0" smtClean="0"/>
              <a:t> </a:t>
            </a:r>
            <a:r>
              <a:rPr lang="en-US" dirty="0" err="1" smtClean="0"/>
              <a:t>quaestio</a:t>
            </a:r>
            <a:r>
              <a:rPr lang="en-US" dirty="0" smtClean="0"/>
              <a:t>, </a:t>
            </a:r>
            <a:r>
              <a:rPr lang="en-US" dirty="0" err="1" smtClean="0"/>
              <a:t>tota</a:t>
            </a:r>
            <a:r>
              <a:rPr lang="en-US" dirty="0" smtClean="0"/>
              <a:t> </a:t>
            </a:r>
            <a:r>
              <a:rPr lang="en-US" dirty="0" err="1" smtClean="0"/>
              <a:t>everti</a:t>
            </a:r>
            <a:r>
              <a:rPr lang="en-US" dirty="0" smtClean="0"/>
              <a:t> </a:t>
            </a:r>
            <a:r>
              <a:rPr lang="en-US" dirty="0" err="1" smtClean="0"/>
              <a:t>saperet</a:t>
            </a:r>
            <a:r>
              <a:rPr lang="en-US" dirty="0" smtClean="0"/>
              <a:t> vim </a:t>
            </a:r>
            <a:r>
              <a:rPr lang="en-US" dirty="0" err="1" smtClean="0"/>
              <a:t>te</a:t>
            </a:r>
            <a:r>
              <a:rPr lang="en-US" dirty="0" smtClean="0"/>
              <a:t>. </a:t>
            </a:r>
            <a:r>
              <a:rPr lang="en-US" dirty="0" err="1" smtClean="0"/>
              <a:t>Odio</a:t>
            </a:r>
            <a:r>
              <a:rPr lang="en-US" dirty="0" smtClean="0"/>
              <a:t> </a:t>
            </a:r>
            <a:r>
              <a:rPr lang="en-US" dirty="0" err="1" smtClean="0"/>
              <a:t>inimicus</a:t>
            </a:r>
            <a:r>
              <a:rPr lang="en-US" dirty="0" smtClean="0"/>
              <a:t> </a:t>
            </a:r>
            <a:r>
              <a:rPr lang="en-US" dirty="0" err="1" smtClean="0"/>
              <a:t>eu</a:t>
            </a:r>
            <a:r>
              <a:rPr lang="en-US" dirty="0" smtClean="0"/>
              <a:t> per. Modus </a:t>
            </a:r>
            <a:r>
              <a:rPr lang="en-US" dirty="0" err="1" smtClean="0"/>
              <a:t>labore</a:t>
            </a:r>
            <a:r>
              <a:rPr lang="en-US" dirty="0" smtClean="0"/>
              <a:t> </a:t>
            </a:r>
            <a:r>
              <a:rPr lang="en-US" dirty="0" err="1" smtClean="0"/>
              <a:t>nusquam</a:t>
            </a:r>
            <a:r>
              <a:rPr lang="en-US" dirty="0" smtClean="0"/>
              <a:t> no mea. </a:t>
            </a:r>
            <a:r>
              <a:rPr lang="en-US" dirty="0" err="1" smtClean="0"/>
              <a:t>Labores</a:t>
            </a:r>
            <a:r>
              <a:rPr lang="en-US" dirty="0" smtClean="0"/>
              <a:t> </a:t>
            </a:r>
            <a:r>
              <a:rPr lang="en-US" dirty="0" err="1" smtClean="0"/>
              <a:t>oportere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mei</a:t>
            </a:r>
            <a:r>
              <a:rPr lang="en-US" dirty="0" smtClean="0"/>
              <a:t>.</a:t>
            </a:r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59473" y="640081"/>
            <a:ext cx="8021161" cy="46166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2400" b="1" cap="all" baseline="0">
                <a:solidFill>
                  <a:schemeClr val="accent2"/>
                </a:solidFill>
                <a:latin typeface="Arial"/>
                <a:cs typeface="Arial"/>
              </a:defRPr>
            </a:lvl1pPr>
            <a:lvl2pPr marL="457200" indent="0">
              <a:buNone/>
              <a:defRPr sz="2400" b="1" cap="all">
                <a:solidFill>
                  <a:schemeClr val="accent2"/>
                </a:solidFill>
                <a:latin typeface="Arial"/>
                <a:cs typeface="Arial"/>
              </a:defRPr>
            </a:lvl2pPr>
            <a:lvl3pPr marL="914400" indent="0">
              <a:buNone/>
              <a:defRPr sz="2400" b="1">
                <a:latin typeface="Arial"/>
                <a:cs typeface="Arial"/>
              </a:defRPr>
            </a:lvl3pPr>
            <a:lvl4pPr marL="1371600" indent="0">
              <a:buNone/>
              <a:defRPr sz="2400" b="1">
                <a:latin typeface="Arial"/>
                <a:cs typeface="Arial"/>
              </a:defRPr>
            </a:lvl4pPr>
            <a:lvl5pPr marL="1828800" indent="0">
              <a:buNone/>
              <a:defRPr sz="2400" b="1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title </a:t>
            </a:r>
            <a:r>
              <a:rPr lang="en-US" dirty="0" err="1" smtClean="0"/>
              <a:t>arial</a:t>
            </a:r>
            <a:r>
              <a:rPr lang="en-US" dirty="0" smtClean="0"/>
              <a:t> bold 24pt red caps</a:t>
            </a:r>
          </a:p>
        </p:txBody>
      </p:sp>
      <p:sp>
        <p:nvSpPr>
          <p:cNvPr id="14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559473" y="4095415"/>
            <a:ext cx="8021160" cy="954107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 algn="ctr">
              <a:spcBef>
                <a:spcPts val="0"/>
              </a:spcBef>
              <a:spcAft>
                <a:spcPts val="1200"/>
              </a:spcAft>
              <a:buNone/>
              <a:defRPr sz="2800" b="1" i="0" cap="all" baseline="0">
                <a:solidFill>
                  <a:schemeClr val="accent2"/>
                </a:solidFill>
                <a:latin typeface="Arial"/>
                <a:cs typeface="Arial"/>
              </a:defRPr>
            </a:lvl1pPr>
            <a:lvl2pPr marL="457200" indent="0">
              <a:spcBef>
                <a:spcPts val="0"/>
              </a:spcBef>
              <a:spcAft>
                <a:spcPts val="1200"/>
              </a:spcAft>
              <a:buNone/>
              <a:defRPr sz="1800" b="0">
                <a:latin typeface="Arial"/>
                <a:cs typeface="Arial"/>
              </a:defRPr>
            </a:lvl2pPr>
            <a:lvl3pPr marL="914400" indent="0">
              <a:spcBef>
                <a:spcPts val="0"/>
              </a:spcBef>
              <a:spcAft>
                <a:spcPts val="1200"/>
              </a:spcAft>
              <a:buNone/>
              <a:defRPr sz="1800" b="0">
                <a:latin typeface="Arial"/>
                <a:cs typeface="Arial"/>
              </a:defRPr>
            </a:lvl3pPr>
            <a:lvl4pPr marL="1371600" indent="0">
              <a:spcBef>
                <a:spcPts val="0"/>
              </a:spcBef>
              <a:spcAft>
                <a:spcPts val="1200"/>
              </a:spcAft>
              <a:buNone/>
              <a:defRPr sz="1800" b="0">
                <a:latin typeface="Arial"/>
                <a:cs typeface="Arial"/>
              </a:defRPr>
            </a:lvl4pPr>
            <a:lvl5pPr marL="1828800" indent="0">
              <a:spcBef>
                <a:spcPts val="0"/>
              </a:spcBef>
              <a:spcAft>
                <a:spcPts val="1200"/>
              </a:spcAft>
              <a:buNone/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“Impact statement i.e. quote </a:t>
            </a:r>
            <a:r>
              <a:rPr lang="en-US" dirty="0" err="1" smtClean="0"/>
              <a:t>arial</a:t>
            </a:r>
            <a:r>
              <a:rPr lang="en-US" dirty="0" smtClean="0"/>
              <a:t> bold 28pt centered caps.</a:t>
            </a:r>
          </a:p>
        </p:txBody>
      </p:sp>
      <p:sp>
        <p:nvSpPr>
          <p:cNvPr id="15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559474" y="5321332"/>
            <a:ext cx="8021159" cy="338554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 algn="ctr">
              <a:buNone/>
              <a:defRPr sz="1600" baseline="0">
                <a:latin typeface="Arial"/>
                <a:cs typeface="Arial"/>
              </a:defRPr>
            </a:lvl1pPr>
            <a:lvl2pPr marL="457200" indent="0">
              <a:buNone/>
              <a:defRPr sz="1600">
                <a:latin typeface="Arial"/>
                <a:cs typeface="Arial"/>
              </a:defRPr>
            </a:lvl2pPr>
            <a:lvl3pPr marL="914400" indent="0">
              <a:buNone/>
              <a:defRPr sz="1600">
                <a:latin typeface="Arial"/>
                <a:cs typeface="Arial"/>
              </a:defRPr>
            </a:lvl3pPr>
            <a:lvl4pPr marL="1371600" indent="0">
              <a:buNone/>
              <a:defRPr sz="1600">
                <a:latin typeface="Arial"/>
                <a:cs typeface="Arial"/>
              </a:defRPr>
            </a:lvl4pPr>
            <a:lvl5pPr marL="1828800" indent="0">
              <a:buNone/>
              <a:defRPr sz="1600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-- Quote attribution, Arial 16pt centered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144000" y="2870700"/>
            <a:ext cx="963706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1" baseline="0" dirty="0" smtClean="0">
                <a:solidFill>
                  <a:schemeClr val="tx2">
                    <a:lumMod val="50000"/>
                  </a:schemeClr>
                </a:solidFill>
              </a:rPr>
              <a:t>INSERT A PNG OF THE QUOTES IN BLACK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900" b="1" baseline="0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aseline="0" dirty="0" smtClean="0">
                <a:solidFill>
                  <a:schemeClr val="tx2">
                    <a:lumMod val="50000"/>
                  </a:schemeClr>
                </a:solidFill>
              </a:rPr>
              <a:t>Resize picture to fit inside placeholder</a:t>
            </a:r>
            <a:endParaRPr lang="en-US" sz="900" b="1" baseline="0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8" name="Picture Placeholder 6"/>
          <p:cNvSpPr>
            <a:spLocks noGrp="1"/>
          </p:cNvSpPr>
          <p:nvPr>
            <p:ph type="pic" sz="quarter" idx="17" hasCustomPrompt="1"/>
          </p:nvPr>
        </p:nvSpPr>
        <p:spPr>
          <a:xfrm>
            <a:off x="4295733" y="3288926"/>
            <a:ext cx="548640" cy="411480"/>
          </a:xfrm>
          <a:prstGeom prst="rect">
            <a:avLst/>
          </a:prstGeom>
        </p:spPr>
        <p:txBody>
          <a:bodyPr vert="horz" lIns="0" tIns="0" rIns="0" bIns="0" anchor="ctr"/>
          <a:lstStyle>
            <a:lvl1pPr marL="0" indent="0" algn="ctr">
              <a:buNone/>
              <a:defRPr sz="700" b="1">
                <a:solidFill>
                  <a:srgbClr val="7F7F7F"/>
                </a:solidFill>
              </a:defRPr>
            </a:lvl1pPr>
          </a:lstStyle>
          <a:p>
            <a:r>
              <a:rPr lang="en-US" dirty="0" smtClean="0"/>
              <a:t>QUOTES</a:t>
            </a:r>
            <a:endParaRPr lang="en-US" dirty="0"/>
          </a:p>
        </p:txBody>
      </p:sp>
      <p:pic>
        <p:nvPicPr>
          <p:cNvPr id="12" name="Picture 11" descr="UL-Logo-Red.em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1" y="6339741"/>
            <a:ext cx="318035" cy="32004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1FCD77E3-9163-4DDD-922E-B02331262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782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59473" y="640081"/>
            <a:ext cx="8021161" cy="46166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2400" b="1" cap="all" baseline="0">
                <a:solidFill>
                  <a:schemeClr val="accent2"/>
                </a:solidFill>
                <a:latin typeface="Arial"/>
                <a:cs typeface="Arial"/>
              </a:defRPr>
            </a:lvl1pPr>
            <a:lvl2pPr marL="457200" indent="0">
              <a:buNone/>
              <a:defRPr sz="2400" b="1" cap="all">
                <a:solidFill>
                  <a:schemeClr val="accent2"/>
                </a:solidFill>
                <a:latin typeface="Arial"/>
                <a:cs typeface="Arial"/>
              </a:defRPr>
            </a:lvl2pPr>
            <a:lvl3pPr marL="914400" indent="0">
              <a:buNone/>
              <a:defRPr sz="2400" b="1">
                <a:latin typeface="Arial"/>
                <a:cs typeface="Arial"/>
              </a:defRPr>
            </a:lvl3pPr>
            <a:lvl4pPr marL="1371600" indent="0">
              <a:buNone/>
              <a:defRPr sz="2400" b="1">
                <a:latin typeface="Arial"/>
                <a:cs typeface="Arial"/>
              </a:defRPr>
            </a:lvl4pPr>
            <a:lvl5pPr marL="1828800" indent="0">
              <a:buNone/>
              <a:defRPr sz="2400" b="1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title </a:t>
            </a:r>
            <a:r>
              <a:rPr lang="en-US" dirty="0" err="1" smtClean="0"/>
              <a:t>arial</a:t>
            </a:r>
            <a:r>
              <a:rPr lang="en-US" dirty="0" smtClean="0"/>
              <a:t> bold 24pt red caps</a:t>
            </a:r>
          </a:p>
        </p:txBody>
      </p:sp>
      <p:sp>
        <p:nvSpPr>
          <p:cNvPr id="12" name="Chart Placeholder 3"/>
          <p:cNvSpPr>
            <a:spLocks noGrp="1"/>
          </p:cNvSpPr>
          <p:nvPr>
            <p:ph type="chart" sz="quarter" idx="16"/>
          </p:nvPr>
        </p:nvSpPr>
        <p:spPr>
          <a:xfrm>
            <a:off x="559473" y="1672373"/>
            <a:ext cx="8021161" cy="414566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 b="1" i="0" cap="all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" y="6879850"/>
            <a:ext cx="9143999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aseline="0" dirty="0" smtClean="0">
                <a:solidFill>
                  <a:schemeClr val="tx2">
                    <a:lumMod val="50000"/>
                  </a:schemeClr>
                </a:solidFill>
              </a:rPr>
              <a:t>Tables, graphs and charts should be designed with neutral colors using accent colors sparingly. Use UL colors whenever possible.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aseline="0" dirty="0" smtClean="0">
                <a:solidFill>
                  <a:schemeClr val="tx2">
                    <a:lumMod val="50000"/>
                  </a:schemeClr>
                </a:solidFill>
              </a:rPr>
              <a:t>Table borders should be 1pt.</a:t>
            </a:r>
          </a:p>
        </p:txBody>
      </p:sp>
      <p:pic>
        <p:nvPicPr>
          <p:cNvPr id="11" name="Picture 10" descr="UL-Logo-Red.em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1" y="6339741"/>
            <a:ext cx="318035" cy="32004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1FCD77E3-9163-4DDD-922E-B02331262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1939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59473" y="640081"/>
            <a:ext cx="8021161" cy="46166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2400" b="1" cap="all" baseline="0">
                <a:solidFill>
                  <a:schemeClr val="accent2"/>
                </a:solidFill>
                <a:latin typeface="Arial"/>
                <a:cs typeface="Arial"/>
              </a:defRPr>
            </a:lvl1pPr>
            <a:lvl2pPr marL="457200" indent="0">
              <a:buNone/>
              <a:defRPr sz="2400" b="1" cap="all">
                <a:solidFill>
                  <a:schemeClr val="accent2"/>
                </a:solidFill>
                <a:latin typeface="Arial"/>
                <a:cs typeface="Arial"/>
              </a:defRPr>
            </a:lvl2pPr>
            <a:lvl3pPr marL="914400" indent="0">
              <a:buNone/>
              <a:defRPr sz="2400" b="1">
                <a:latin typeface="Arial"/>
                <a:cs typeface="Arial"/>
              </a:defRPr>
            </a:lvl3pPr>
            <a:lvl4pPr marL="1371600" indent="0">
              <a:buNone/>
              <a:defRPr sz="2400" b="1">
                <a:latin typeface="Arial"/>
                <a:cs typeface="Arial"/>
              </a:defRPr>
            </a:lvl4pPr>
            <a:lvl5pPr marL="1828800" indent="0">
              <a:buNone/>
              <a:defRPr sz="2400" b="1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title </a:t>
            </a:r>
            <a:r>
              <a:rPr lang="en-US" dirty="0" err="1" smtClean="0"/>
              <a:t>arial</a:t>
            </a:r>
            <a:r>
              <a:rPr lang="en-US" dirty="0" smtClean="0"/>
              <a:t> bold 24pt red caps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53266" y="1672374"/>
            <a:ext cx="3774758" cy="2031325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800">
                <a:latin typeface="Arial"/>
                <a:cs typeface="Arial"/>
              </a:defRPr>
            </a:lvl1pPr>
            <a:lvl2pPr marL="457200" indent="0">
              <a:buNone/>
              <a:defRPr sz="1800">
                <a:latin typeface="Arial"/>
                <a:cs typeface="Arial"/>
              </a:defRPr>
            </a:lvl2pPr>
            <a:lvl3pPr marL="914400" indent="0">
              <a:buNone/>
              <a:defRPr sz="1800">
                <a:latin typeface="Arial"/>
                <a:cs typeface="Arial"/>
              </a:defRPr>
            </a:lvl3pPr>
            <a:lvl4pPr marL="1371600" indent="0">
              <a:buNone/>
              <a:defRPr sz="1800">
                <a:latin typeface="Arial"/>
                <a:cs typeface="Arial"/>
              </a:defRPr>
            </a:lvl4pPr>
            <a:lvl5pPr marL="1828800" indent="0">
              <a:buNone/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Body copy Arial 18 black.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eos</a:t>
            </a:r>
            <a:r>
              <a:rPr lang="en-US" dirty="0" smtClean="0"/>
              <a:t> id </a:t>
            </a:r>
            <a:r>
              <a:rPr lang="en-US" dirty="0" err="1" smtClean="0"/>
              <a:t>assum</a:t>
            </a:r>
            <a:r>
              <a:rPr lang="en-US" dirty="0" smtClean="0"/>
              <a:t> </a:t>
            </a:r>
            <a:r>
              <a:rPr lang="en-US" dirty="0" err="1" smtClean="0"/>
              <a:t>altera</a:t>
            </a:r>
            <a:r>
              <a:rPr lang="en-US" dirty="0" smtClean="0"/>
              <a:t> </a:t>
            </a:r>
            <a:r>
              <a:rPr lang="en-US" dirty="0" err="1" smtClean="0"/>
              <a:t>legendos</a:t>
            </a:r>
            <a:r>
              <a:rPr lang="en-US" dirty="0" smtClean="0"/>
              <a:t>. Cu duo </a:t>
            </a:r>
            <a:r>
              <a:rPr lang="en-US" dirty="0" err="1" smtClean="0"/>
              <a:t>delectus</a:t>
            </a:r>
            <a:r>
              <a:rPr lang="en-US" dirty="0" smtClean="0"/>
              <a:t> </a:t>
            </a:r>
            <a:r>
              <a:rPr lang="en-US" dirty="0" err="1" smtClean="0"/>
              <a:t>quaestio</a:t>
            </a:r>
            <a:r>
              <a:rPr lang="en-US" dirty="0" smtClean="0"/>
              <a:t>, </a:t>
            </a:r>
            <a:r>
              <a:rPr lang="en-US" dirty="0" err="1" smtClean="0"/>
              <a:t>tota</a:t>
            </a:r>
            <a:r>
              <a:rPr lang="en-US" dirty="0" smtClean="0"/>
              <a:t> </a:t>
            </a:r>
            <a:r>
              <a:rPr lang="en-US" dirty="0" err="1" smtClean="0"/>
              <a:t>everti</a:t>
            </a:r>
            <a:r>
              <a:rPr lang="en-US" dirty="0" smtClean="0"/>
              <a:t> </a:t>
            </a:r>
            <a:r>
              <a:rPr lang="en-US" dirty="0" err="1" smtClean="0"/>
              <a:t>saperet</a:t>
            </a:r>
            <a:r>
              <a:rPr lang="en-US" dirty="0" smtClean="0"/>
              <a:t> vim </a:t>
            </a:r>
            <a:r>
              <a:rPr lang="en-US" dirty="0" err="1" smtClean="0"/>
              <a:t>te</a:t>
            </a:r>
            <a:r>
              <a:rPr lang="en-US" dirty="0" smtClean="0"/>
              <a:t>. </a:t>
            </a:r>
            <a:r>
              <a:rPr lang="en-US" dirty="0" err="1" smtClean="0"/>
              <a:t>Odio</a:t>
            </a:r>
            <a:r>
              <a:rPr lang="en-US" dirty="0" smtClean="0"/>
              <a:t> </a:t>
            </a:r>
            <a:r>
              <a:rPr lang="en-US" dirty="0" err="1" smtClean="0"/>
              <a:t>inimicus</a:t>
            </a:r>
            <a:r>
              <a:rPr lang="en-US" dirty="0" smtClean="0"/>
              <a:t> </a:t>
            </a:r>
            <a:r>
              <a:rPr lang="en-US" dirty="0" err="1" smtClean="0"/>
              <a:t>eu</a:t>
            </a:r>
            <a:r>
              <a:rPr lang="en-US" dirty="0" smtClean="0"/>
              <a:t> per. Modus </a:t>
            </a:r>
            <a:r>
              <a:rPr lang="en-US" dirty="0" err="1" smtClean="0"/>
              <a:t>labore</a:t>
            </a:r>
            <a:r>
              <a:rPr lang="en-US" dirty="0" smtClean="0"/>
              <a:t> </a:t>
            </a:r>
            <a:r>
              <a:rPr lang="en-US" dirty="0" err="1" smtClean="0"/>
              <a:t>nusquam</a:t>
            </a:r>
            <a:r>
              <a:rPr lang="en-US" dirty="0" smtClean="0"/>
              <a:t> no mea. </a:t>
            </a:r>
            <a:r>
              <a:rPr lang="en-US" dirty="0" err="1" smtClean="0"/>
              <a:t>Labores</a:t>
            </a:r>
            <a:r>
              <a:rPr lang="en-US" dirty="0" smtClean="0"/>
              <a:t> </a:t>
            </a:r>
            <a:r>
              <a:rPr lang="en-US" dirty="0" err="1" smtClean="0"/>
              <a:t>oportere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mei</a:t>
            </a:r>
            <a:r>
              <a:rPr lang="en-US" dirty="0" smtClean="0"/>
              <a:t>.</a:t>
            </a:r>
          </a:p>
        </p:txBody>
      </p:sp>
      <p:sp>
        <p:nvSpPr>
          <p:cNvPr id="11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4805875" y="1672374"/>
            <a:ext cx="3774758" cy="414566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 b="1" i="0" cap="all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" y="6879850"/>
            <a:ext cx="9143999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aseline="0" dirty="0" smtClean="0">
                <a:solidFill>
                  <a:schemeClr val="tx2">
                    <a:lumMod val="50000"/>
                  </a:schemeClr>
                </a:solidFill>
              </a:rPr>
              <a:t>Tables, graphs and charts should be designed with neutral colors using accent colors sparingly. Use UL colors whenever possible.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aseline="0" dirty="0" smtClean="0">
                <a:solidFill>
                  <a:schemeClr val="tx2">
                    <a:lumMod val="50000"/>
                  </a:schemeClr>
                </a:solidFill>
              </a:rPr>
              <a:t>Table borders should be 1pt.</a:t>
            </a:r>
          </a:p>
        </p:txBody>
      </p:sp>
      <p:pic>
        <p:nvPicPr>
          <p:cNvPr id="12" name="Picture 11" descr="UL-Logo-Red.em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1" y="6339741"/>
            <a:ext cx="318035" cy="32004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FCD77E3-9163-4DDD-922E-B02331262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5996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59473" y="640081"/>
            <a:ext cx="8021161" cy="46166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2400" b="1" cap="all" baseline="0">
                <a:solidFill>
                  <a:schemeClr val="accent2"/>
                </a:solidFill>
                <a:latin typeface="Arial"/>
                <a:cs typeface="Arial"/>
              </a:defRPr>
            </a:lvl1pPr>
            <a:lvl2pPr marL="457200" indent="0">
              <a:buNone/>
              <a:defRPr sz="2400" b="1" cap="all">
                <a:solidFill>
                  <a:schemeClr val="accent2"/>
                </a:solidFill>
                <a:latin typeface="Arial"/>
                <a:cs typeface="Arial"/>
              </a:defRPr>
            </a:lvl2pPr>
            <a:lvl3pPr marL="914400" indent="0">
              <a:buNone/>
              <a:defRPr sz="2400" b="1">
                <a:latin typeface="Arial"/>
                <a:cs typeface="Arial"/>
              </a:defRPr>
            </a:lvl3pPr>
            <a:lvl4pPr marL="1371600" indent="0">
              <a:buNone/>
              <a:defRPr sz="2400" b="1">
                <a:latin typeface="Arial"/>
                <a:cs typeface="Arial"/>
              </a:defRPr>
            </a:lvl4pPr>
            <a:lvl5pPr marL="1828800" indent="0">
              <a:buNone/>
              <a:defRPr sz="2400" b="1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title </a:t>
            </a:r>
            <a:r>
              <a:rPr lang="en-US" dirty="0" err="1" smtClean="0"/>
              <a:t>arial</a:t>
            </a:r>
            <a:r>
              <a:rPr lang="en-US" dirty="0" smtClean="0"/>
              <a:t> bold 24pt red caps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5875" y="1672374"/>
            <a:ext cx="3774758" cy="2031325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800">
                <a:latin typeface="Arial"/>
                <a:cs typeface="Arial"/>
              </a:defRPr>
            </a:lvl1pPr>
            <a:lvl2pPr marL="457200" indent="0">
              <a:buNone/>
              <a:defRPr sz="1800">
                <a:latin typeface="Arial"/>
                <a:cs typeface="Arial"/>
              </a:defRPr>
            </a:lvl2pPr>
            <a:lvl3pPr marL="914400" indent="0">
              <a:buNone/>
              <a:defRPr sz="1800">
                <a:latin typeface="Arial"/>
                <a:cs typeface="Arial"/>
              </a:defRPr>
            </a:lvl3pPr>
            <a:lvl4pPr marL="1371600" indent="0">
              <a:buNone/>
              <a:defRPr sz="1800">
                <a:latin typeface="Arial"/>
                <a:cs typeface="Arial"/>
              </a:defRPr>
            </a:lvl4pPr>
            <a:lvl5pPr marL="1828800" indent="0">
              <a:buNone/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Body copy Arial 18 black.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eos</a:t>
            </a:r>
            <a:r>
              <a:rPr lang="en-US" dirty="0" smtClean="0"/>
              <a:t> id </a:t>
            </a:r>
            <a:r>
              <a:rPr lang="en-US" dirty="0" err="1" smtClean="0"/>
              <a:t>assum</a:t>
            </a:r>
            <a:r>
              <a:rPr lang="en-US" dirty="0" smtClean="0"/>
              <a:t> </a:t>
            </a:r>
            <a:r>
              <a:rPr lang="en-US" dirty="0" err="1" smtClean="0"/>
              <a:t>altera</a:t>
            </a:r>
            <a:r>
              <a:rPr lang="en-US" dirty="0" smtClean="0"/>
              <a:t> </a:t>
            </a:r>
            <a:r>
              <a:rPr lang="en-US" dirty="0" err="1" smtClean="0"/>
              <a:t>legendos</a:t>
            </a:r>
            <a:r>
              <a:rPr lang="en-US" dirty="0" smtClean="0"/>
              <a:t>. Cu duo </a:t>
            </a:r>
            <a:r>
              <a:rPr lang="en-US" dirty="0" err="1" smtClean="0"/>
              <a:t>delectus</a:t>
            </a:r>
            <a:r>
              <a:rPr lang="en-US" dirty="0" smtClean="0"/>
              <a:t> </a:t>
            </a:r>
            <a:r>
              <a:rPr lang="en-US" dirty="0" err="1" smtClean="0"/>
              <a:t>quaestio</a:t>
            </a:r>
            <a:r>
              <a:rPr lang="en-US" dirty="0" smtClean="0"/>
              <a:t>, </a:t>
            </a:r>
            <a:r>
              <a:rPr lang="en-US" dirty="0" err="1" smtClean="0"/>
              <a:t>tota</a:t>
            </a:r>
            <a:r>
              <a:rPr lang="en-US" dirty="0" smtClean="0"/>
              <a:t> </a:t>
            </a:r>
            <a:r>
              <a:rPr lang="en-US" dirty="0" err="1" smtClean="0"/>
              <a:t>everti</a:t>
            </a:r>
            <a:r>
              <a:rPr lang="en-US" dirty="0" smtClean="0"/>
              <a:t> </a:t>
            </a:r>
            <a:r>
              <a:rPr lang="en-US" dirty="0" err="1" smtClean="0"/>
              <a:t>saperet</a:t>
            </a:r>
            <a:r>
              <a:rPr lang="en-US" dirty="0" smtClean="0"/>
              <a:t> vim </a:t>
            </a:r>
            <a:r>
              <a:rPr lang="en-US" dirty="0" err="1" smtClean="0"/>
              <a:t>te</a:t>
            </a:r>
            <a:r>
              <a:rPr lang="en-US" dirty="0" smtClean="0"/>
              <a:t>. </a:t>
            </a:r>
            <a:r>
              <a:rPr lang="en-US" dirty="0" err="1" smtClean="0"/>
              <a:t>Odio</a:t>
            </a:r>
            <a:r>
              <a:rPr lang="en-US" dirty="0" smtClean="0"/>
              <a:t> </a:t>
            </a:r>
            <a:r>
              <a:rPr lang="en-US" dirty="0" err="1" smtClean="0"/>
              <a:t>inimicus</a:t>
            </a:r>
            <a:r>
              <a:rPr lang="en-US" dirty="0" smtClean="0"/>
              <a:t> </a:t>
            </a:r>
            <a:r>
              <a:rPr lang="en-US" dirty="0" err="1" smtClean="0"/>
              <a:t>eu</a:t>
            </a:r>
            <a:r>
              <a:rPr lang="en-US" dirty="0" smtClean="0"/>
              <a:t> per. Modus </a:t>
            </a:r>
            <a:r>
              <a:rPr lang="en-US" dirty="0" err="1" smtClean="0"/>
              <a:t>labore</a:t>
            </a:r>
            <a:r>
              <a:rPr lang="en-US" dirty="0" smtClean="0"/>
              <a:t> </a:t>
            </a:r>
            <a:r>
              <a:rPr lang="en-US" dirty="0" err="1" smtClean="0"/>
              <a:t>nusquam</a:t>
            </a:r>
            <a:r>
              <a:rPr lang="en-US" dirty="0" smtClean="0"/>
              <a:t> no mea. </a:t>
            </a:r>
            <a:r>
              <a:rPr lang="en-US" dirty="0" err="1" smtClean="0"/>
              <a:t>Labores</a:t>
            </a:r>
            <a:r>
              <a:rPr lang="en-US" dirty="0" smtClean="0"/>
              <a:t> </a:t>
            </a:r>
            <a:r>
              <a:rPr lang="en-US" dirty="0" err="1" smtClean="0"/>
              <a:t>oportere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mei</a:t>
            </a:r>
            <a:r>
              <a:rPr lang="en-US" dirty="0" smtClean="0"/>
              <a:t>.</a:t>
            </a:r>
          </a:p>
        </p:txBody>
      </p:sp>
      <p:sp>
        <p:nvSpPr>
          <p:cNvPr id="12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559473" y="1672374"/>
            <a:ext cx="3774758" cy="414566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 b="1" i="0" cap="all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" y="6879850"/>
            <a:ext cx="9143999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aseline="0" dirty="0" smtClean="0">
                <a:solidFill>
                  <a:schemeClr val="tx2">
                    <a:lumMod val="50000"/>
                  </a:schemeClr>
                </a:solidFill>
              </a:rPr>
              <a:t>Tables, graphs and charts should be designed with neutral colors using accent colors sparingly. Use UL colors whenever possible.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aseline="0" dirty="0" smtClean="0">
                <a:solidFill>
                  <a:schemeClr val="tx2">
                    <a:lumMod val="50000"/>
                  </a:schemeClr>
                </a:solidFill>
              </a:rPr>
              <a:t>Table borders should be 1pt.</a:t>
            </a:r>
          </a:p>
        </p:txBody>
      </p:sp>
      <p:pic>
        <p:nvPicPr>
          <p:cNvPr id="11" name="Picture 10" descr="UL-Logo-Red.em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1" y="6339741"/>
            <a:ext cx="318035" cy="32004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FCD77E3-9163-4DDD-922E-B02331262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869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+ Clien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26"/>
          <p:cNvSpPr>
            <a:spLocks noGrp="1"/>
          </p:cNvSpPr>
          <p:nvPr>
            <p:ph type="body" sz="quarter" idx="10" hasCustomPrompt="1"/>
          </p:nvPr>
        </p:nvSpPr>
        <p:spPr>
          <a:xfrm>
            <a:off x="559472" y="4118571"/>
            <a:ext cx="5456237" cy="1077218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>
              <a:lnSpc>
                <a:spcPct val="100000"/>
              </a:lnSpc>
              <a:buNone/>
              <a:defRPr sz="3200" b="1" cap="all" baseline="0">
                <a:solidFill>
                  <a:schemeClr val="accent2"/>
                </a:solidFill>
                <a:latin typeface="Arial"/>
                <a:cs typeface="Arial"/>
              </a:defRPr>
            </a:lvl1pPr>
            <a:lvl2pPr marL="457200" indent="0">
              <a:buNone/>
              <a:defRPr sz="3200" b="1">
                <a:latin typeface="Arial"/>
                <a:cs typeface="Arial"/>
              </a:defRPr>
            </a:lvl2pPr>
            <a:lvl3pPr marL="914400" indent="0">
              <a:buNone/>
              <a:defRPr sz="3200" b="1">
                <a:latin typeface="Arial"/>
                <a:cs typeface="Arial"/>
              </a:defRPr>
            </a:lvl3pPr>
            <a:lvl4pPr marL="1371600" indent="0">
              <a:buNone/>
              <a:defRPr sz="3200" b="1">
                <a:latin typeface="Arial"/>
                <a:cs typeface="Arial"/>
              </a:defRPr>
            </a:lvl4pPr>
            <a:lvl5pPr marL="1828800" indent="0">
              <a:buNone/>
              <a:defRPr sz="3200" b="1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TITLE ARIAL BOLD 32PT  RED CAPS</a:t>
            </a:r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559472" y="5314563"/>
            <a:ext cx="7527888" cy="338554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>
              <a:buNone/>
              <a:defRPr sz="1600" baseline="0">
                <a:latin typeface="Arial"/>
                <a:cs typeface="Arial"/>
              </a:defRPr>
            </a:lvl1pPr>
            <a:lvl2pPr marL="457200" indent="0">
              <a:buNone/>
              <a:defRPr sz="1600">
                <a:latin typeface="Arial"/>
                <a:cs typeface="Arial"/>
              </a:defRPr>
            </a:lvl2pPr>
            <a:lvl3pPr marL="914400" indent="0">
              <a:buNone/>
              <a:defRPr sz="1600">
                <a:latin typeface="Arial"/>
                <a:cs typeface="Arial"/>
              </a:defRPr>
            </a:lvl3pPr>
            <a:lvl4pPr marL="1371600" indent="0">
              <a:buNone/>
              <a:defRPr sz="1600">
                <a:latin typeface="Arial"/>
                <a:cs typeface="Arial"/>
              </a:defRPr>
            </a:lvl4pPr>
            <a:lvl5pPr marL="1828800" indent="0">
              <a:buNone/>
              <a:defRPr sz="1600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Version #  /  MM.DD.YY  /  Subhead Arial 16pt black max one line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559473" y="848671"/>
            <a:ext cx="2743200" cy="1371600"/>
          </a:xfrm>
          <a:prstGeom prst="rect">
            <a:avLst/>
          </a:prstGeom>
          <a:noFill/>
        </p:spPr>
        <p:txBody>
          <a:bodyPr vert="horz"/>
          <a:lstStyle>
            <a:lvl1pPr marL="0" indent="0">
              <a:buNone/>
              <a:defRPr sz="1200" b="1" cap="all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Client logo here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-893098" y="706226"/>
            <a:ext cx="893098" cy="175432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900" dirty="0" smtClean="0">
                <a:solidFill>
                  <a:schemeClr val="tx2">
                    <a:lumMod val="50000"/>
                  </a:schemeClr>
                </a:solidFill>
              </a:rPr>
              <a:t>Client Logos</a:t>
            </a:r>
            <a:r>
              <a:rPr lang="en-US" sz="900" baseline="0" dirty="0" smtClean="0">
                <a:solidFill>
                  <a:schemeClr val="tx2">
                    <a:lumMod val="50000"/>
                  </a:schemeClr>
                </a:solidFill>
              </a:rPr>
              <a:t> should be</a:t>
            </a:r>
            <a:r>
              <a:rPr lang="en-US" sz="9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900" baseline="0" dirty="0" smtClean="0">
                <a:solidFill>
                  <a:schemeClr val="tx2">
                    <a:lumMod val="50000"/>
                  </a:schemeClr>
                </a:solidFill>
              </a:rPr>
              <a:t>fit proportionally to the box. </a:t>
            </a:r>
          </a:p>
          <a:p>
            <a:pPr>
              <a:lnSpc>
                <a:spcPct val="100000"/>
              </a:lnSpc>
            </a:pPr>
            <a:endParaRPr lang="en-US" sz="900" baseline="0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sz="900" baseline="0" dirty="0" smtClean="0">
                <a:solidFill>
                  <a:schemeClr val="tx2">
                    <a:lumMod val="50000"/>
                  </a:schemeClr>
                </a:solidFill>
              </a:rPr>
              <a:t>Insert the Logo image then choose to resize picture to fit inside placeholder</a:t>
            </a:r>
            <a:endParaRPr lang="en-US" sz="9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8" name="Picture 7" descr="UL-Logo-Red.em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760"/>
          <a:stretch/>
        </p:blipFill>
        <p:spPr>
          <a:xfrm>
            <a:off x="6805698" y="848671"/>
            <a:ext cx="2338302" cy="274320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151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 Buck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59473" y="640081"/>
            <a:ext cx="8021161" cy="46166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2400" b="1" cap="all" baseline="0">
                <a:solidFill>
                  <a:schemeClr val="accent2"/>
                </a:solidFill>
                <a:latin typeface="Arial"/>
                <a:cs typeface="Arial"/>
              </a:defRPr>
            </a:lvl1pPr>
            <a:lvl2pPr marL="457200" indent="0">
              <a:buNone/>
              <a:defRPr sz="2400" b="1" cap="all">
                <a:solidFill>
                  <a:schemeClr val="accent2"/>
                </a:solidFill>
                <a:latin typeface="Arial"/>
                <a:cs typeface="Arial"/>
              </a:defRPr>
            </a:lvl2pPr>
            <a:lvl3pPr marL="914400" indent="0">
              <a:buNone/>
              <a:defRPr sz="2400" b="1">
                <a:latin typeface="Arial"/>
                <a:cs typeface="Arial"/>
              </a:defRPr>
            </a:lvl3pPr>
            <a:lvl4pPr marL="1371600" indent="0">
              <a:buNone/>
              <a:defRPr sz="2400" b="1">
                <a:latin typeface="Arial"/>
                <a:cs typeface="Arial"/>
              </a:defRPr>
            </a:lvl4pPr>
            <a:lvl5pPr marL="1828800" indent="0">
              <a:buNone/>
              <a:defRPr sz="2400" b="1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title </a:t>
            </a:r>
            <a:r>
              <a:rPr lang="en-US" dirty="0" err="1" smtClean="0"/>
              <a:t>arial</a:t>
            </a:r>
            <a:r>
              <a:rPr lang="en-US" dirty="0" smtClean="0"/>
              <a:t> bold 24pt red caps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845300" y="2377637"/>
            <a:ext cx="6740" cy="2438400"/>
          </a:xfrm>
          <a:prstGeom prst="line">
            <a:avLst/>
          </a:prstGeom>
          <a:ln w="12700" cap="rnd" cmpd="sng">
            <a:solidFill>
              <a:schemeClr val="bg1">
                <a:lumMod val="5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028680" y="2377637"/>
            <a:ext cx="6740" cy="2438400"/>
          </a:xfrm>
          <a:prstGeom prst="line">
            <a:avLst/>
          </a:prstGeom>
          <a:ln w="12700" cap="rnd" cmpd="sng">
            <a:solidFill>
              <a:schemeClr val="bg1">
                <a:lumMod val="5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Placeholder 2"/>
          <p:cNvSpPr>
            <a:spLocks noGrp="1"/>
          </p:cNvSpPr>
          <p:nvPr>
            <p:ph type="body" idx="26" hasCustomPrompt="1"/>
          </p:nvPr>
        </p:nvSpPr>
        <p:spPr>
          <a:xfrm>
            <a:off x="343014" y="3418726"/>
            <a:ext cx="362309" cy="369332"/>
          </a:xfrm>
          <a:prstGeom prst="rect">
            <a:avLst/>
          </a:prstGeom>
        </p:spPr>
        <p:txBody>
          <a:bodyPr vert="horz" wrap="square" lIns="0" tIns="0" rIns="0" bIns="0" anchor="ctr">
            <a:spAutoFit/>
          </a:bodyPr>
          <a:lstStyle>
            <a:lvl1pPr marL="0" indent="0" algn="r">
              <a:buNone/>
              <a:defRPr sz="2400"/>
            </a:lvl1pPr>
          </a:lstStyle>
          <a:p>
            <a:pPr lvl="0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6" name="Text Placeholder 2"/>
          <p:cNvSpPr>
            <a:spLocks noGrp="1"/>
          </p:cNvSpPr>
          <p:nvPr>
            <p:ph type="body" idx="28" hasCustomPrompt="1"/>
          </p:nvPr>
        </p:nvSpPr>
        <p:spPr>
          <a:xfrm>
            <a:off x="4526395" y="3418726"/>
            <a:ext cx="362309" cy="369332"/>
          </a:xfrm>
          <a:prstGeom prst="rect">
            <a:avLst/>
          </a:prstGeom>
        </p:spPr>
        <p:txBody>
          <a:bodyPr vert="horz" wrap="square" lIns="0" tIns="0" rIns="0" bIns="0" anchor="ctr">
            <a:spAutoFit/>
          </a:bodyPr>
          <a:lstStyle>
            <a:lvl1pPr marL="0" indent="0" algn="r">
              <a:buNone/>
              <a:defRPr sz="2400"/>
            </a:lvl1pPr>
          </a:lstStyle>
          <a:p>
            <a:pPr lvl="0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946151" y="2767001"/>
            <a:ext cx="3452813" cy="1623483"/>
          </a:xfrm>
          <a:prstGeom prst="rect">
            <a:avLst/>
          </a:prstGeom>
        </p:spPr>
        <p:txBody>
          <a:bodyPr vert="horz" anchor="ctr"/>
          <a:lstStyle>
            <a:lvl1pPr marL="0" indent="0">
              <a:buNone/>
              <a:defRPr sz="1600" baseline="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Main copy Arial 16pt black.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color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eos</a:t>
            </a:r>
            <a:r>
              <a:rPr lang="en-US" dirty="0" smtClean="0"/>
              <a:t> id </a:t>
            </a:r>
            <a:r>
              <a:rPr lang="en-US" dirty="0" err="1" smtClean="0"/>
              <a:t>assum</a:t>
            </a:r>
            <a:r>
              <a:rPr lang="en-US" dirty="0" smtClean="0"/>
              <a:t> </a:t>
            </a:r>
            <a:r>
              <a:rPr lang="en-US" dirty="0" err="1" smtClean="0"/>
              <a:t>altera</a:t>
            </a:r>
            <a:r>
              <a:rPr lang="en-US" dirty="0" smtClean="0"/>
              <a:t> </a:t>
            </a:r>
            <a:r>
              <a:rPr lang="en-US" dirty="0" err="1" smtClean="0"/>
              <a:t>legendox</a:t>
            </a:r>
            <a:r>
              <a:rPr lang="en-US" dirty="0" smtClean="0"/>
              <a:t>. Cu duo </a:t>
            </a:r>
            <a:r>
              <a:rPr lang="en-US" dirty="0" err="1" smtClean="0"/>
              <a:t>delectus</a:t>
            </a:r>
            <a:r>
              <a:rPr lang="en-US" dirty="0" smtClean="0"/>
              <a:t> </a:t>
            </a:r>
            <a:r>
              <a:rPr lang="en-US" dirty="0" err="1" smtClean="0"/>
              <a:t>quaestio</a:t>
            </a:r>
            <a:r>
              <a:rPr lang="en-US" dirty="0" smtClean="0"/>
              <a:t>, </a:t>
            </a:r>
            <a:r>
              <a:rPr lang="en-US" dirty="0" err="1" smtClean="0"/>
              <a:t>tota</a:t>
            </a:r>
            <a:r>
              <a:rPr lang="en-US" dirty="0" smtClean="0"/>
              <a:t> </a:t>
            </a:r>
            <a:r>
              <a:rPr lang="en-US" dirty="0" err="1" smtClean="0"/>
              <a:t>everti</a:t>
            </a:r>
            <a:r>
              <a:rPr lang="en-US" dirty="0" smtClean="0"/>
              <a:t> </a:t>
            </a:r>
            <a:r>
              <a:rPr lang="en-US" dirty="0" err="1" smtClean="0"/>
              <a:t>saperet</a:t>
            </a:r>
            <a:r>
              <a:rPr lang="en-US" dirty="0" smtClean="0"/>
              <a:t> vim </a:t>
            </a:r>
            <a:r>
              <a:rPr lang="en-US" dirty="0" err="1" smtClean="0"/>
              <a:t>te</a:t>
            </a:r>
            <a:r>
              <a:rPr lang="en-US" dirty="0" smtClean="0"/>
              <a:t>. </a:t>
            </a:r>
            <a:r>
              <a:rPr lang="en-US" dirty="0" err="1" smtClean="0"/>
              <a:t>Odio</a:t>
            </a:r>
            <a:r>
              <a:rPr lang="en-US" dirty="0" smtClean="0"/>
              <a:t> </a:t>
            </a:r>
            <a:r>
              <a:rPr lang="en-US" dirty="0" err="1" smtClean="0"/>
              <a:t>inimicus</a:t>
            </a:r>
            <a:r>
              <a:rPr lang="en-US" dirty="0" smtClean="0"/>
              <a:t> </a:t>
            </a:r>
            <a:r>
              <a:rPr lang="en-US" dirty="0" err="1" smtClean="0"/>
              <a:t>ue</a:t>
            </a:r>
            <a:r>
              <a:rPr lang="en-US" dirty="0" smtClean="0"/>
              <a:t> per.</a:t>
            </a:r>
            <a:endParaRPr lang="en-US" dirty="0"/>
          </a:p>
        </p:txBody>
      </p:sp>
      <p:sp>
        <p:nvSpPr>
          <p:cNvPr id="35" name="Text Placeholder 3"/>
          <p:cNvSpPr>
            <a:spLocks noGrp="1"/>
          </p:cNvSpPr>
          <p:nvPr>
            <p:ph type="body" sz="quarter" idx="30" hasCustomPrompt="1"/>
          </p:nvPr>
        </p:nvSpPr>
        <p:spPr>
          <a:xfrm>
            <a:off x="5127096" y="2767001"/>
            <a:ext cx="3452813" cy="1623483"/>
          </a:xfrm>
          <a:prstGeom prst="rect">
            <a:avLst/>
          </a:prstGeom>
        </p:spPr>
        <p:txBody>
          <a:bodyPr vert="horz" anchor="ctr"/>
          <a:lstStyle>
            <a:lvl1pPr marL="0" indent="0">
              <a:buNone/>
              <a:defRPr sz="1600" baseline="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Main copy Arial 16pt black.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color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eos</a:t>
            </a:r>
            <a:r>
              <a:rPr lang="en-US" dirty="0" smtClean="0"/>
              <a:t> id </a:t>
            </a:r>
            <a:r>
              <a:rPr lang="en-US" dirty="0" err="1" smtClean="0"/>
              <a:t>assum</a:t>
            </a:r>
            <a:r>
              <a:rPr lang="en-US" dirty="0" smtClean="0"/>
              <a:t> </a:t>
            </a:r>
            <a:r>
              <a:rPr lang="en-US" dirty="0" err="1" smtClean="0"/>
              <a:t>altera</a:t>
            </a:r>
            <a:r>
              <a:rPr lang="en-US" dirty="0" smtClean="0"/>
              <a:t> </a:t>
            </a:r>
            <a:r>
              <a:rPr lang="en-US" dirty="0" err="1" smtClean="0"/>
              <a:t>legendox</a:t>
            </a:r>
            <a:r>
              <a:rPr lang="en-US" dirty="0" smtClean="0"/>
              <a:t>. Cu duo </a:t>
            </a:r>
            <a:r>
              <a:rPr lang="en-US" dirty="0" err="1" smtClean="0"/>
              <a:t>delectus</a:t>
            </a:r>
            <a:r>
              <a:rPr lang="en-US" dirty="0" smtClean="0"/>
              <a:t> </a:t>
            </a:r>
            <a:r>
              <a:rPr lang="en-US" dirty="0" err="1" smtClean="0"/>
              <a:t>quaestio</a:t>
            </a:r>
            <a:r>
              <a:rPr lang="en-US" dirty="0" smtClean="0"/>
              <a:t>, </a:t>
            </a:r>
            <a:r>
              <a:rPr lang="en-US" dirty="0" err="1" smtClean="0"/>
              <a:t>tota</a:t>
            </a:r>
            <a:r>
              <a:rPr lang="en-US" dirty="0" smtClean="0"/>
              <a:t> </a:t>
            </a:r>
            <a:r>
              <a:rPr lang="en-US" dirty="0" err="1" smtClean="0"/>
              <a:t>everti</a:t>
            </a:r>
            <a:r>
              <a:rPr lang="en-US" dirty="0" smtClean="0"/>
              <a:t> </a:t>
            </a:r>
            <a:r>
              <a:rPr lang="en-US" dirty="0" err="1" smtClean="0"/>
              <a:t>saperet</a:t>
            </a:r>
            <a:r>
              <a:rPr lang="en-US" dirty="0" smtClean="0"/>
              <a:t> vim </a:t>
            </a:r>
            <a:r>
              <a:rPr lang="en-US" dirty="0" err="1" smtClean="0"/>
              <a:t>te</a:t>
            </a:r>
            <a:r>
              <a:rPr lang="en-US" dirty="0" smtClean="0"/>
              <a:t>. </a:t>
            </a:r>
            <a:r>
              <a:rPr lang="en-US" dirty="0" err="1" smtClean="0"/>
              <a:t>Odio</a:t>
            </a:r>
            <a:r>
              <a:rPr lang="en-US" dirty="0" smtClean="0"/>
              <a:t> </a:t>
            </a:r>
            <a:r>
              <a:rPr lang="en-US" dirty="0" err="1" smtClean="0"/>
              <a:t>inimicus</a:t>
            </a:r>
            <a:r>
              <a:rPr lang="en-US" dirty="0" smtClean="0"/>
              <a:t> </a:t>
            </a:r>
            <a:r>
              <a:rPr lang="en-US" dirty="0" err="1" smtClean="0"/>
              <a:t>ue</a:t>
            </a:r>
            <a:r>
              <a:rPr lang="en-US" dirty="0" smtClean="0"/>
              <a:t> per.</a:t>
            </a:r>
            <a:endParaRPr lang="en-US" dirty="0"/>
          </a:p>
        </p:txBody>
      </p:sp>
      <p:pic>
        <p:nvPicPr>
          <p:cNvPr id="12" name="Picture 11" descr="UL-Logo-Red.em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1" y="6339741"/>
            <a:ext cx="318035" cy="32004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1FCD77E3-9163-4DDD-922E-B02331262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1095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 Buck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59473" y="640081"/>
            <a:ext cx="8021161" cy="46166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2400" b="1" cap="all" baseline="0">
                <a:solidFill>
                  <a:schemeClr val="accent2"/>
                </a:solidFill>
                <a:latin typeface="Arial"/>
                <a:cs typeface="Arial"/>
              </a:defRPr>
            </a:lvl1pPr>
            <a:lvl2pPr marL="457200" indent="0">
              <a:buNone/>
              <a:defRPr sz="2400" b="1" cap="all">
                <a:solidFill>
                  <a:schemeClr val="accent2"/>
                </a:solidFill>
                <a:latin typeface="Arial"/>
                <a:cs typeface="Arial"/>
              </a:defRPr>
            </a:lvl2pPr>
            <a:lvl3pPr marL="914400" indent="0">
              <a:buNone/>
              <a:defRPr sz="2400" b="1">
                <a:latin typeface="Arial"/>
                <a:cs typeface="Arial"/>
              </a:defRPr>
            </a:lvl3pPr>
            <a:lvl4pPr marL="1371600" indent="0">
              <a:buNone/>
              <a:defRPr sz="2400" b="1">
                <a:latin typeface="Arial"/>
                <a:cs typeface="Arial"/>
              </a:defRPr>
            </a:lvl4pPr>
            <a:lvl5pPr marL="1828800" indent="0">
              <a:buNone/>
              <a:defRPr sz="2400" b="1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title </a:t>
            </a:r>
            <a:r>
              <a:rPr lang="en-US" dirty="0" err="1" smtClean="0"/>
              <a:t>arial</a:t>
            </a:r>
            <a:r>
              <a:rPr lang="en-US" dirty="0" smtClean="0"/>
              <a:t> bold 24pt red caps</a:t>
            </a: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5127096" y="1911357"/>
            <a:ext cx="3453025" cy="1169551"/>
          </a:xfrm>
          <a:prstGeom prst="rect">
            <a:avLst/>
          </a:prstGeom>
        </p:spPr>
        <p:txBody>
          <a:bodyPr vert="horz" wrap="square" anchor="ctr">
            <a:spAutoFit/>
          </a:bodyPr>
          <a:lstStyle>
            <a:lvl1pPr marL="0" indent="0" algn="l">
              <a:buNone/>
              <a:defRPr sz="1400" baseline="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200"/>
            </a:lvl3pPr>
            <a:lvl4pPr marL="1371600" indent="0" algn="ctr">
              <a:buNone/>
              <a:defRPr sz="1200"/>
            </a:lvl4pPr>
            <a:lvl5pPr marL="1828800" indent="0" algn="ctr">
              <a:buNone/>
              <a:defRPr sz="1200"/>
            </a:lvl5pPr>
          </a:lstStyle>
          <a:p>
            <a:pPr lvl="0"/>
            <a:r>
              <a:rPr lang="en-US" sz="1400" dirty="0" smtClean="0">
                <a:solidFill>
                  <a:srgbClr val="000000"/>
                </a:solidFill>
                <a:ea typeface="Arial" charset="0"/>
                <a:cs typeface="Arial"/>
              </a:rPr>
              <a:t>M</a:t>
            </a:r>
            <a:r>
              <a:rPr lang="en-US" sz="1400" dirty="0" smtClean="0">
                <a:solidFill>
                  <a:srgbClr val="000000"/>
                </a:solidFill>
                <a:ea typeface="Arial Unicode MS" charset="0"/>
                <a:cs typeface="Arial"/>
              </a:rPr>
              <a:t>ain copy Arial 14pt black vertically aligned. </a:t>
            </a:r>
            <a:r>
              <a:rPr lang="en-US" sz="1400" dirty="0" err="1" smtClean="0"/>
              <a:t>Lorem</a:t>
            </a:r>
            <a:r>
              <a:rPr lang="en-US" sz="1400" dirty="0" smtClean="0"/>
              <a:t> </a:t>
            </a:r>
            <a:r>
              <a:rPr lang="en-US" sz="1400" dirty="0" err="1" smtClean="0"/>
              <a:t>ipsum</a:t>
            </a:r>
            <a:r>
              <a:rPr lang="en-US" sz="1400" dirty="0" smtClean="0"/>
              <a:t> dolor sit </a:t>
            </a:r>
            <a:r>
              <a:rPr lang="en-US" sz="1400" dirty="0" err="1" smtClean="0"/>
              <a:t>amet</a:t>
            </a:r>
            <a:r>
              <a:rPr lang="en-US" sz="1400" dirty="0" smtClean="0"/>
              <a:t>, </a:t>
            </a:r>
            <a:r>
              <a:rPr lang="en-US" sz="1400" dirty="0" err="1" smtClean="0"/>
              <a:t>eos</a:t>
            </a:r>
            <a:r>
              <a:rPr lang="en-US" sz="1400" dirty="0" smtClean="0"/>
              <a:t> id </a:t>
            </a:r>
            <a:r>
              <a:rPr lang="en-US" sz="1400" dirty="0" err="1" smtClean="0"/>
              <a:t>assum</a:t>
            </a:r>
            <a:r>
              <a:rPr lang="en-US" sz="1400" dirty="0" smtClean="0"/>
              <a:t> </a:t>
            </a:r>
            <a:r>
              <a:rPr lang="en-US" sz="1400" dirty="0" err="1" smtClean="0"/>
              <a:t>altera</a:t>
            </a:r>
            <a:r>
              <a:rPr lang="en-US" sz="1400" dirty="0" smtClean="0"/>
              <a:t> </a:t>
            </a:r>
            <a:r>
              <a:rPr lang="en-US" sz="1400" dirty="0" err="1" smtClean="0"/>
              <a:t>legendos</a:t>
            </a:r>
            <a:r>
              <a:rPr lang="en-US" sz="1400" dirty="0" smtClean="0"/>
              <a:t>. Cu duo </a:t>
            </a:r>
            <a:r>
              <a:rPr lang="en-US" sz="1400" dirty="0" err="1" smtClean="0"/>
              <a:t>delectus</a:t>
            </a:r>
            <a:r>
              <a:rPr lang="en-US" sz="1400" dirty="0" smtClean="0"/>
              <a:t> </a:t>
            </a:r>
            <a:r>
              <a:rPr lang="en-US" sz="1400" dirty="0" err="1" smtClean="0"/>
              <a:t>quaestio</a:t>
            </a:r>
            <a:r>
              <a:rPr lang="en-US" sz="1400" dirty="0" smtClean="0"/>
              <a:t>, </a:t>
            </a:r>
            <a:r>
              <a:rPr lang="en-US" sz="1400" dirty="0" err="1" smtClean="0"/>
              <a:t>tota</a:t>
            </a:r>
            <a:r>
              <a:rPr lang="en-US" sz="1400" dirty="0" smtClean="0"/>
              <a:t> </a:t>
            </a:r>
            <a:r>
              <a:rPr lang="en-US" sz="1400" dirty="0" err="1" smtClean="0"/>
              <a:t>everti</a:t>
            </a:r>
            <a:r>
              <a:rPr lang="en-US" sz="1400" dirty="0" smtClean="0"/>
              <a:t> </a:t>
            </a:r>
            <a:r>
              <a:rPr lang="en-US" sz="1400" dirty="0" err="1" smtClean="0"/>
              <a:t>saperet</a:t>
            </a:r>
            <a:r>
              <a:rPr lang="en-US" sz="1400" dirty="0" smtClean="0"/>
              <a:t> vim </a:t>
            </a:r>
            <a:r>
              <a:rPr lang="en-US" sz="1400" dirty="0" err="1" smtClean="0"/>
              <a:t>te</a:t>
            </a:r>
            <a:r>
              <a:rPr lang="en-US" sz="1400" dirty="0" smtClean="0"/>
              <a:t>. </a:t>
            </a:r>
            <a:r>
              <a:rPr lang="en-US" sz="1400" dirty="0" err="1" smtClean="0"/>
              <a:t>Odio</a:t>
            </a:r>
            <a:r>
              <a:rPr lang="en-US" sz="1400" dirty="0" smtClean="0"/>
              <a:t> </a:t>
            </a:r>
            <a:r>
              <a:rPr lang="en-US" sz="1400" dirty="0" err="1" smtClean="0"/>
              <a:t>inimicus</a:t>
            </a:r>
            <a:r>
              <a:rPr lang="en-US" sz="1400" dirty="0" smtClean="0"/>
              <a:t> </a:t>
            </a:r>
            <a:r>
              <a:rPr lang="en-US" sz="1400" dirty="0" err="1" smtClean="0"/>
              <a:t>eu</a:t>
            </a:r>
            <a:r>
              <a:rPr lang="en-US" sz="1400" dirty="0" smtClean="0"/>
              <a:t> per. </a:t>
            </a:r>
            <a:endParaRPr lang="en-US" sz="1400" dirty="0">
              <a:solidFill>
                <a:srgbClr val="000000"/>
              </a:solidFill>
              <a:latin typeface="Helvetica"/>
              <a:ea typeface="Arial Unicode MS" charset="0"/>
              <a:cs typeface="Helvetica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845300" y="1635851"/>
            <a:ext cx="6740" cy="1828800"/>
          </a:xfrm>
          <a:prstGeom prst="line">
            <a:avLst/>
          </a:prstGeom>
          <a:ln w="12700" cap="rnd" cmpd="sng">
            <a:solidFill>
              <a:schemeClr val="bg1">
                <a:lumMod val="5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028680" y="1635851"/>
            <a:ext cx="6740" cy="1828800"/>
          </a:xfrm>
          <a:prstGeom prst="line">
            <a:avLst/>
          </a:prstGeom>
          <a:ln w="12700" cap="rnd" cmpd="sng">
            <a:solidFill>
              <a:schemeClr val="bg1">
                <a:lumMod val="5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845300" y="3891371"/>
            <a:ext cx="6740" cy="1828800"/>
          </a:xfrm>
          <a:prstGeom prst="line">
            <a:avLst/>
          </a:prstGeom>
          <a:ln w="12700" cap="rnd" cmpd="sng">
            <a:solidFill>
              <a:schemeClr val="bg1">
                <a:lumMod val="5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028680" y="3891371"/>
            <a:ext cx="6740" cy="1828800"/>
          </a:xfrm>
          <a:prstGeom prst="line">
            <a:avLst/>
          </a:prstGeom>
          <a:ln w="12700" cap="rnd" cmpd="sng">
            <a:solidFill>
              <a:schemeClr val="bg1">
                <a:lumMod val="5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946198" y="1911357"/>
            <a:ext cx="3453025" cy="1169551"/>
          </a:xfrm>
          <a:prstGeom prst="rect">
            <a:avLst/>
          </a:prstGeom>
        </p:spPr>
        <p:txBody>
          <a:bodyPr vert="horz" wrap="square" anchor="ctr">
            <a:spAutoFit/>
          </a:bodyPr>
          <a:lstStyle>
            <a:lvl1pPr marL="0" indent="0" algn="l">
              <a:buNone/>
              <a:defRPr sz="1400" baseline="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200"/>
            </a:lvl3pPr>
            <a:lvl4pPr marL="1371600" indent="0" algn="ctr">
              <a:buNone/>
              <a:defRPr sz="1200"/>
            </a:lvl4pPr>
            <a:lvl5pPr marL="1828800" indent="0" algn="ctr">
              <a:buNone/>
              <a:defRPr sz="1200"/>
            </a:lvl5pPr>
          </a:lstStyle>
          <a:p>
            <a:pPr lvl="0"/>
            <a:r>
              <a:rPr lang="en-US" sz="1400" dirty="0" smtClean="0">
                <a:solidFill>
                  <a:srgbClr val="000000"/>
                </a:solidFill>
                <a:ea typeface="Arial" charset="0"/>
                <a:cs typeface="Arial"/>
              </a:rPr>
              <a:t>M</a:t>
            </a:r>
            <a:r>
              <a:rPr lang="en-US" sz="1400" dirty="0" smtClean="0">
                <a:solidFill>
                  <a:srgbClr val="000000"/>
                </a:solidFill>
                <a:ea typeface="Arial Unicode MS" charset="0"/>
                <a:cs typeface="Arial"/>
              </a:rPr>
              <a:t>ain copy Arial 14pt black vertically aligned. </a:t>
            </a:r>
            <a:r>
              <a:rPr lang="en-US" sz="1400" dirty="0" err="1" smtClean="0"/>
              <a:t>Lorem</a:t>
            </a:r>
            <a:r>
              <a:rPr lang="en-US" sz="1400" dirty="0" smtClean="0"/>
              <a:t> </a:t>
            </a:r>
            <a:r>
              <a:rPr lang="en-US" sz="1400" dirty="0" err="1" smtClean="0"/>
              <a:t>ipsum</a:t>
            </a:r>
            <a:r>
              <a:rPr lang="en-US" sz="1400" dirty="0" smtClean="0"/>
              <a:t> dolor sit </a:t>
            </a:r>
            <a:r>
              <a:rPr lang="en-US" sz="1400" dirty="0" err="1" smtClean="0"/>
              <a:t>amet</a:t>
            </a:r>
            <a:r>
              <a:rPr lang="en-US" sz="1400" dirty="0" smtClean="0"/>
              <a:t>, </a:t>
            </a:r>
            <a:r>
              <a:rPr lang="en-US" sz="1400" dirty="0" err="1" smtClean="0"/>
              <a:t>eos</a:t>
            </a:r>
            <a:r>
              <a:rPr lang="en-US" sz="1400" dirty="0" smtClean="0"/>
              <a:t> id </a:t>
            </a:r>
            <a:r>
              <a:rPr lang="en-US" sz="1400" dirty="0" err="1" smtClean="0"/>
              <a:t>assum</a:t>
            </a:r>
            <a:r>
              <a:rPr lang="en-US" sz="1400" dirty="0" smtClean="0"/>
              <a:t> </a:t>
            </a:r>
            <a:r>
              <a:rPr lang="en-US" sz="1400" dirty="0" err="1" smtClean="0"/>
              <a:t>altera</a:t>
            </a:r>
            <a:r>
              <a:rPr lang="en-US" sz="1400" dirty="0" smtClean="0"/>
              <a:t> </a:t>
            </a:r>
            <a:r>
              <a:rPr lang="en-US" sz="1400" dirty="0" err="1" smtClean="0"/>
              <a:t>legendos</a:t>
            </a:r>
            <a:r>
              <a:rPr lang="en-US" sz="1400" dirty="0" smtClean="0"/>
              <a:t>. Cu duo </a:t>
            </a:r>
            <a:r>
              <a:rPr lang="en-US" sz="1400" dirty="0" err="1" smtClean="0"/>
              <a:t>delectus</a:t>
            </a:r>
            <a:r>
              <a:rPr lang="en-US" sz="1400" dirty="0" smtClean="0"/>
              <a:t> </a:t>
            </a:r>
            <a:r>
              <a:rPr lang="en-US" sz="1400" dirty="0" err="1" smtClean="0"/>
              <a:t>quaestio</a:t>
            </a:r>
            <a:r>
              <a:rPr lang="en-US" sz="1400" dirty="0" smtClean="0"/>
              <a:t>, </a:t>
            </a:r>
            <a:r>
              <a:rPr lang="en-US" sz="1400" dirty="0" err="1" smtClean="0"/>
              <a:t>tota</a:t>
            </a:r>
            <a:r>
              <a:rPr lang="en-US" sz="1400" dirty="0" smtClean="0"/>
              <a:t> </a:t>
            </a:r>
            <a:r>
              <a:rPr lang="en-US" sz="1400" dirty="0" err="1" smtClean="0"/>
              <a:t>everti</a:t>
            </a:r>
            <a:r>
              <a:rPr lang="en-US" sz="1400" dirty="0" smtClean="0"/>
              <a:t> </a:t>
            </a:r>
            <a:r>
              <a:rPr lang="en-US" sz="1400" dirty="0" err="1" smtClean="0"/>
              <a:t>saperet</a:t>
            </a:r>
            <a:r>
              <a:rPr lang="en-US" sz="1400" dirty="0" smtClean="0"/>
              <a:t> vim </a:t>
            </a:r>
            <a:r>
              <a:rPr lang="en-US" sz="1400" dirty="0" err="1" smtClean="0"/>
              <a:t>te</a:t>
            </a:r>
            <a:r>
              <a:rPr lang="en-US" sz="1400" dirty="0" smtClean="0"/>
              <a:t>. </a:t>
            </a:r>
            <a:r>
              <a:rPr lang="en-US" sz="1400" dirty="0" err="1" smtClean="0"/>
              <a:t>Odio</a:t>
            </a:r>
            <a:r>
              <a:rPr lang="en-US" sz="1400" dirty="0" smtClean="0"/>
              <a:t> </a:t>
            </a:r>
            <a:r>
              <a:rPr lang="en-US" sz="1400" dirty="0" err="1" smtClean="0"/>
              <a:t>inimicus</a:t>
            </a:r>
            <a:r>
              <a:rPr lang="en-US" sz="1400" dirty="0" smtClean="0"/>
              <a:t> </a:t>
            </a:r>
            <a:r>
              <a:rPr lang="en-US" sz="1400" dirty="0" err="1" smtClean="0"/>
              <a:t>eu</a:t>
            </a:r>
            <a:r>
              <a:rPr lang="en-US" sz="1400" dirty="0" smtClean="0"/>
              <a:t> per. </a:t>
            </a:r>
            <a:endParaRPr lang="en-US" sz="1400" dirty="0">
              <a:solidFill>
                <a:srgbClr val="000000"/>
              </a:solidFill>
              <a:latin typeface="Helvetica"/>
              <a:ea typeface="Arial Unicode MS" charset="0"/>
              <a:cs typeface="Helvetica"/>
            </a:endParaRPr>
          </a:p>
        </p:txBody>
      </p:sp>
      <p:sp>
        <p:nvSpPr>
          <p:cNvPr id="29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5127096" y="4222259"/>
            <a:ext cx="3453025" cy="1169551"/>
          </a:xfrm>
          <a:prstGeom prst="rect">
            <a:avLst/>
          </a:prstGeom>
        </p:spPr>
        <p:txBody>
          <a:bodyPr vert="horz" wrap="square" anchor="ctr">
            <a:spAutoFit/>
          </a:bodyPr>
          <a:lstStyle>
            <a:lvl1pPr marL="0" indent="0" algn="l">
              <a:buNone/>
              <a:defRPr sz="1400" baseline="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200"/>
            </a:lvl3pPr>
            <a:lvl4pPr marL="1371600" indent="0" algn="ctr">
              <a:buNone/>
              <a:defRPr sz="1200"/>
            </a:lvl4pPr>
            <a:lvl5pPr marL="1828800" indent="0" algn="ctr">
              <a:buNone/>
              <a:defRPr sz="1200"/>
            </a:lvl5pPr>
          </a:lstStyle>
          <a:p>
            <a:pPr lvl="0"/>
            <a:r>
              <a:rPr lang="en-US" sz="1400" dirty="0" smtClean="0">
                <a:solidFill>
                  <a:srgbClr val="000000"/>
                </a:solidFill>
                <a:ea typeface="Arial" charset="0"/>
                <a:cs typeface="Arial"/>
              </a:rPr>
              <a:t>M</a:t>
            </a:r>
            <a:r>
              <a:rPr lang="en-US" sz="1400" dirty="0" smtClean="0">
                <a:solidFill>
                  <a:srgbClr val="000000"/>
                </a:solidFill>
                <a:ea typeface="Arial Unicode MS" charset="0"/>
                <a:cs typeface="Arial"/>
              </a:rPr>
              <a:t>ain copy Arial 14pt black vertically aligned. </a:t>
            </a:r>
            <a:r>
              <a:rPr lang="en-US" sz="1400" dirty="0" err="1" smtClean="0"/>
              <a:t>Lorem</a:t>
            </a:r>
            <a:r>
              <a:rPr lang="en-US" sz="1400" dirty="0" smtClean="0"/>
              <a:t> </a:t>
            </a:r>
            <a:r>
              <a:rPr lang="en-US" sz="1400" dirty="0" err="1" smtClean="0"/>
              <a:t>ipsum</a:t>
            </a:r>
            <a:r>
              <a:rPr lang="en-US" sz="1400" dirty="0" smtClean="0"/>
              <a:t> dolor sit </a:t>
            </a:r>
            <a:r>
              <a:rPr lang="en-US" sz="1400" dirty="0" err="1" smtClean="0"/>
              <a:t>amet</a:t>
            </a:r>
            <a:r>
              <a:rPr lang="en-US" sz="1400" dirty="0" smtClean="0"/>
              <a:t>, </a:t>
            </a:r>
            <a:r>
              <a:rPr lang="en-US" sz="1400" dirty="0" err="1" smtClean="0"/>
              <a:t>eos</a:t>
            </a:r>
            <a:r>
              <a:rPr lang="en-US" sz="1400" dirty="0" smtClean="0"/>
              <a:t> id </a:t>
            </a:r>
            <a:r>
              <a:rPr lang="en-US" sz="1400" dirty="0" err="1" smtClean="0"/>
              <a:t>assum</a:t>
            </a:r>
            <a:r>
              <a:rPr lang="en-US" sz="1400" dirty="0" smtClean="0"/>
              <a:t> </a:t>
            </a:r>
            <a:r>
              <a:rPr lang="en-US" sz="1400" dirty="0" err="1" smtClean="0"/>
              <a:t>altera</a:t>
            </a:r>
            <a:r>
              <a:rPr lang="en-US" sz="1400" dirty="0" smtClean="0"/>
              <a:t> </a:t>
            </a:r>
            <a:r>
              <a:rPr lang="en-US" sz="1400" dirty="0" err="1" smtClean="0"/>
              <a:t>legendos</a:t>
            </a:r>
            <a:r>
              <a:rPr lang="en-US" sz="1400" dirty="0" smtClean="0"/>
              <a:t>. Cu duo </a:t>
            </a:r>
            <a:r>
              <a:rPr lang="en-US" sz="1400" dirty="0" err="1" smtClean="0"/>
              <a:t>delectus</a:t>
            </a:r>
            <a:r>
              <a:rPr lang="en-US" sz="1400" dirty="0" smtClean="0"/>
              <a:t> </a:t>
            </a:r>
            <a:r>
              <a:rPr lang="en-US" sz="1400" dirty="0" err="1" smtClean="0"/>
              <a:t>quaestio</a:t>
            </a:r>
            <a:r>
              <a:rPr lang="en-US" sz="1400" dirty="0" smtClean="0"/>
              <a:t>, </a:t>
            </a:r>
            <a:r>
              <a:rPr lang="en-US" sz="1400" dirty="0" err="1" smtClean="0"/>
              <a:t>tota</a:t>
            </a:r>
            <a:r>
              <a:rPr lang="en-US" sz="1400" dirty="0" smtClean="0"/>
              <a:t> </a:t>
            </a:r>
            <a:r>
              <a:rPr lang="en-US" sz="1400" dirty="0" err="1" smtClean="0"/>
              <a:t>everti</a:t>
            </a:r>
            <a:r>
              <a:rPr lang="en-US" sz="1400" dirty="0" smtClean="0"/>
              <a:t> </a:t>
            </a:r>
            <a:r>
              <a:rPr lang="en-US" sz="1400" dirty="0" err="1" smtClean="0"/>
              <a:t>saperet</a:t>
            </a:r>
            <a:r>
              <a:rPr lang="en-US" sz="1400" dirty="0" smtClean="0"/>
              <a:t> vim </a:t>
            </a:r>
            <a:r>
              <a:rPr lang="en-US" sz="1400" dirty="0" err="1" smtClean="0"/>
              <a:t>te</a:t>
            </a:r>
            <a:r>
              <a:rPr lang="en-US" sz="1400" dirty="0" smtClean="0"/>
              <a:t>. </a:t>
            </a:r>
            <a:r>
              <a:rPr lang="en-US" sz="1400" dirty="0" err="1" smtClean="0"/>
              <a:t>Odio</a:t>
            </a:r>
            <a:r>
              <a:rPr lang="en-US" sz="1400" dirty="0" smtClean="0"/>
              <a:t> </a:t>
            </a:r>
            <a:r>
              <a:rPr lang="en-US" sz="1400" dirty="0" err="1" smtClean="0"/>
              <a:t>inimicus</a:t>
            </a:r>
            <a:r>
              <a:rPr lang="en-US" sz="1400" dirty="0" smtClean="0"/>
              <a:t> </a:t>
            </a:r>
            <a:r>
              <a:rPr lang="en-US" sz="1400" dirty="0" err="1" smtClean="0"/>
              <a:t>eu</a:t>
            </a:r>
            <a:r>
              <a:rPr lang="en-US" sz="1400" dirty="0" smtClean="0"/>
              <a:t> per. </a:t>
            </a:r>
            <a:endParaRPr lang="en-US" sz="1400" dirty="0">
              <a:solidFill>
                <a:srgbClr val="000000"/>
              </a:solidFill>
              <a:latin typeface="Helvetica"/>
              <a:ea typeface="Arial Unicode MS" charset="0"/>
              <a:cs typeface="Helvetica"/>
            </a:endParaRPr>
          </a:p>
        </p:txBody>
      </p:sp>
      <p:sp>
        <p:nvSpPr>
          <p:cNvPr id="30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946198" y="4222259"/>
            <a:ext cx="3453025" cy="1169551"/>
          </a:xfrm>
          <a:prstGeom prst="rect">
            <a:avLst/>
          </a:prstGeom>
        </p:spPr>
        <p:txBody>
          <a:bodyPr vert="horz" wrap="square" anchor="ctr">
            <a:spAutoFit/>
          </a:bodyPr>
          <a:lstStyle>
            <a:lvl1pPr marL="0" indent="0" algn="l">
              <a:buNone/>
              <a:defRPr sz="1400" baseline="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200"/>
            </a:lvl3pPr>
            <a:lvl4pPr marL="1371600" indent="0" algn="ctr">
              <a:buNone/>
              <a:defRPr sz="1200"/>
            </a:lvl4pPr>
            <a:lvl5pPr marL="1828800" indent="0" algn="ctr">
              <a:buNone/>
              <a:defRPr sz="1200"/>
            </a:lvl5pPr>
          </a:lstStyle>
          <a:p>
            <a:pPr lvl="0"/>
            <a:r>
              <a:rPr lang="en-US" sz="1400" dirty="0" smtClean="0">
                <a:solidFill>
                  <a:srgbClr val="000000"/>
                </a:solidFill>
                <a:ea typeface="Arial" charset="0"/>
                <a:cs typeface="Arial"/>
              </a:rPr>
              <a:t>M</a:t>
            </a:r>
            <a:r>
              <a:rPr lang="en-US" sz="1400" dirty="0" smtClean="0">
                <a:solidFill>
                  <a:srgbClr val="000000"/>
                </a:solidFill>
                <a:ea typeface="Arial Unicode MS" charset="0"/>
                <a:cs typeface="Arial"/>
              </a:rPr>
              <a:t>ain copy Arial 14pt black vertically aligned. </a:t>
            </a:r>
            <a:r>
              <a:rPr lang="en-US" sz="1400" dirty="0" err="1" smtClean="0"/>
              <a:t>Lorem</a:t>
            </a:r>
            <a:r>
              <a:rPr lang="en-US" sz="1400" dirty="0" smtClean="0"/>
              <a:t> </a:t>
            </a:r>
            <a:r>
              <a:rPr lang="en-US" sz="1400" dirty="0" err="1" smtClean="0"/>
              <a:t>ipsum</a:t>
            </a:r>
            <a:r>
              <a:rPr lang="en-US" sz="1400" dirty="0" smtClean="0"/>
              <a:t> dolor sit </a:t>
            </a:r>
            <a:r>
              <a:rPr lang="en-US" sz="1400" dirty="0" err="1" smtClean="0"/>
              <a:t>amet</a:t>
            </a:r>
            <a:r>
              <a:rPr lang="en-US" sz="1400" dirty="0" smtClean="0"/>
              <a:t>, </a:t>
            </a:r>
            <a:r>
              <a:rPr lang="en-US" sz="1400" dirty="0" err="1" smtClean="0"/>
              <a:t>eos</a:t>
            </a:r>
            <a:r>
              <a:rPr lang="en-US" sz="1400" dirty="0" smtClean="0"/>
              <a:t> id </a:t>
            </a:r>
            <a:r>
              <a:rPr lang="en-US" sz="1400" dirty="0" err="1" smtClean="0"/>
              <a:t>assum</a:t>
            </a:r>
            <a:r>
              <a:rPr lang="en-US" sz="1400" dirty="0" smtClean="0"/>
              <a:t> </a:t>
            </a:r>
            <a:r>
              <a:rPr lang="en-US" sz="1400" dirty="0" err="1" smtClean="0"/>
              <a:t>altera</a:t>
            </a:r>
            <a:r>
              <a:rPr lang="en-US" sz="1400" dirty="0" smtClean="0"/>
              <a:t> </a:t>
            </a:r>
            <a:r>
              <a:rPr lang="en-US" sz="1400" dirty="0" err="1" smtClean="0"/>
              <a:t>legendos</a:t>
            </a:r>
            <a:r>
              <a:rPr lang="en-US" sz="1400" dirty="0" smtClean="0"/>
              <a:t>. Cu duo </a:t>
            </a:r>
            <a:r>
              <a:rPr lang="en-US" sz="1400" dirty="0" err="1" smtClean="0"/>
              <a:t>delectus</a:t>
            </a:r>
            <a:r>
              <a:rPr lang="en-US" sz="1400" dirty="0" smtClean="0"/>
              <a:t> </a:t>
            </a:r>
            <a:r>
              <a:rPr lang="en-US" sz="1400" dirty="0" err="1" smtClean="0"/>
              <a:t>quaestio</a:t>
            </a:r>
            <a:r>
              <a:rPr lang="en-US" sz="1400" dirty="0" smtClean="0"/>
              <a:t>, </a:t>
            </a:r>
            <a:r>
              <a:rPr lang="en-US" sz="1400" dirty="0" err="1" smtClean="0"/>
              <a:t>tota</a:t>
            </a:r>
            <a:r>
              <a:rPr lang="en-US" sz="1400" dirty="0" smtClean="0"/>
              <a:t> </a:t>
            </a:r>
            <a:r>
              <a:rPr lang="en-US" sz="1400" dirty="0" err="1" smtClean="0"/>
              <a:t>everti</a:t>
            </a:r>
            <a:r>
              <a:rPr lang="en-US" sz="1400" dirty="0" smtClean="0"/>
              <a:t> </a:t>
            </a:r>
            <a:r>
              <a:rPr lang="en-US" sz="1400" dirty="0" err="1" smtClean="0"/>
              <a:t>saperet</a:t>
            </a:r>
            <a:r>
              <a:rPr lang="en-US" sz="1400" dirty="0" smtClean="0"/>
              <a:t> vim </a:t>
            </a:r>
            <a:r>
              <a:rPr lang="en-US" sz="1400" dirty="0" err="1" smtClean="0"/>
              <a:t>te</a:t>
            </a:r>
            <a:r>
              <a:rPr lang="en-US" sz="1400" dirty="0" smtClean="0"/>
              <a:t>. </a:t>
            </a:r>
            <a:r>
              <a:rPr lang="en-US" sz="1400" dirty="0" err="1" smtClean="0"/>
              <a:t>Odio</a:t>
            </a:r>
            <a:r>
              <a:rPr lang="en-US" sz="1400" dirty="0" smtClean="0"/>
              <a:t> </a:t>
            </a:r>
            <a:r>
              <a:rPr lang="en-US" sz="1400" dirty="0" err="1" smtClean="0"/>
              <a:t>inimicus</a:t>
            </a:r>
            <a:r>
              <a:rPr lang="en-US" sz="1400" dirty="0" smtClean="0"/>
              <a:t> </a:t>
            </a:r>
            <a:r>
              <a:rPr lang="en-US" sz="1400" dirty="0" err="1" smtClean="0"/>
              <a:t>eu</a:t>
            </a:r>
            <a:r>
              <a:rPr lang="en-US" sz="1400" dirty="0" smtClean="0"/>
              <a:t> per. </a:t>
            </a:r>
            <a:endParaRPr lang="en-US" sz="1400" dirty="0">
              <a:solidFill>
                <a:srgbClr val="000000"/>
              </a:solidFill>
              <a:latin typeface="Helvetica"/>
              <a:ea typeface="Arial Unicode MS" charset="0"/>
              <a:cs typeface="Helvetic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6" hasCustomPrompt="1"/>
          </p:nvPr>
        </p:nvSpPr>
        <p:spPr>
          <a:xfrm>
            <a:off x="343014" y="2368155"/>
            <a:ext cx="362309" cy="369332"/>
          </a:xfrm>
          <a:prstGeom prst="rect">
            <a:avLst/>
          </a:prstGeom>
        </p:spPr>
        <p:txBody>
          <a:bodyPr vert="horz" wrap="square" lIns="0" tIns="0" rIns="0" bIns="0" anchor="ctr">
            <a:spAutoFit/>
          </a:bodyPr>
          <a:lstStyle>
            <a:lvl1pPr marL="0" indent="0" algn="r">
              <a:buNone/>
              <a:defRPr sz="2400"/>
            </a:lvl1pPr>
          </a:lstStyle>
          <a:p>
            <a:pPr lvl="0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1" name="Text Placeholder 2"/>
          <p:cNvSpPr>
            <a:spLocks noGrp="1"/>
          </p:cNvSpPr>
          <p:nvPr>
            <p:ph type="body" idx="27" hasCustomPrompt="1"/>
          </p:nvPr>
        </p:nvSpPr>
        <p:spPr>
          <a:xfrm>
            <a:off x="343014" y="4628416"/>
            <a:ext cx="362309" cy="369332"/>
          </a:xfrm>
          <a:prstGeom prst="rect">
            <a:avLst/>
          </a:prstGeom>
        </p:spPr>
        <p:txBody>
          <a:bodyPr vert="horz" wrap="square" lIns="0" tIns="0" rIns="0" bIns="0" anchor="ctr">
            <a:spAutoFit/>
          </a:bodyPr>
          <a:lstStyle>
            <a:lvl1pPr marL="0" indent="0" algn="r">
              <a:buNone/>
              <a:defRPr sz="2400"/>
            </a:lvl1pPr>
          </a:lstStyle>
          <a:p>
            <a:pPr lvl="0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2" name="Text Placeholder 2"/>
          <p:cNvSpPr>
            <a:spLocks noGrp="1"/>
          </p:cNvSpPr>
          <p:nvPr>
            <p:ph type="body" idx="28" hasCustomPrompt="1"/>
          </p:nvPr>
        </p:nvSpPr>
        <p:spPr>
          <a:xfrm>
            <a:off x="4526395" y="2368155"/>
            <a:ext cx="362309" cy="369332"/>
          </a:xfrm>
          <a:prstGeom prst="rect">
            <a:avLst/>
          </a:prstGeom>
        </p:spPr>
        <p:txBody>
          <a:bodyPr vert="horz" wrap="square" lIns="0" tIns="0" rIns="0" bIns="0" anchor="ctr">
            <a:spAutoFit/>
          </a:bodyPr>
          <a:lstStyle>
            <a:lvl1pPr marL="0" indent="0" algn="r">
              <a:buNone/>
              <a:defRPr sz="2400"/>
            </a:lvl1pPr>
          </a:lstStyle>
          <a:p>
            <a:pPr lvl="0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3" name="Text Placeholder 2"/>
          <p:cNvSpPr>
            <a:spLocks noGrp="1"/>
          </p:cNvSpPr>
          <p:nvPr>
            <p:ph type="body" idx="29" hasCustomPrompt="1"/>
          </p:nvPr>
        </p:nvSpPr>
        <p:spPr>
          <a:xfrm>
            <a:off x="4526395" y="4628416"/>
            <a:ext cx="362309" cy="369332"/>
          </a:xfrm>
          <a:prstGeom prst="rect">
            <a:avLst/>
          </a:prstGeom>
        </p:spPr>
        <p:txBody>
          <a:bodyPr vert="horz" wrap="square" lIns="0" tIns="0" rIns="0" bIns="0" anchor="ctr">
            <a:spAutoFit/>
          </a:bodyPr>
          <a:lstStyle>
            <a:lvl1pPr marL="0" indent="0" algn="r">
              <a:buNone/>
              <a:defRPr sz="2400"/>
            </a:lvl1pPr>
          </a:lstStyle>
          <a:p>
            <a:pPr lvl="0"/>
            <a:r>
              <a:rPr lang="en-US" dirty="0" smtClean="0"/>
              <a:t>4</a:t>
            </a:r>
            <a:endParaRPr lang="en-US" dirty="0"/>
          </a:p>
        </p:txBody>
      </p:sp>
      <p:pic>
        <p:nvPicPr>
          <p:cNvPr id="19" name="Picture 18" descr="UL-Logo-Red.em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1" y="6339741"/>
            <a:ext cx="318035" cy="32004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3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1FCD77E3-9163-4DDD-922E-B02331262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4899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Buckets + Images V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59473" y="640081"/>
            <a:ext cx="8021161" cy="46166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2400" b="1" cap="all" baseline="0">
                <a:solidFill>
                  <a:schemeClr val="accent2"/>
                </a:solidFill>
                <a:latin typeface="Arial"/>
                <a:cs typeface="Arial"/>
              </a:defRPr>
            </a:lvl1pPr>
            <a:lvl2pPr marL="457200" indent="0">
              <a:buNone/>
              <a:defRPr sz="2400" b="1" cap="all">
                <a:solidFill>
                  <a:schemeClr val="accent2"/>
                </a:solidFill>
                <a:latin typeface="Arial"/>
                <a:cs typeface="Arial"/>
              </a:defRPr>
            </a:lvl2pPr>
            <a:lvl3pPr marL="914400" indent="0">
              <a:buNone/>
              <a:defRPr sz="2400" b="1">
                <a:latin typeface="Arial"/>
                <a:cs typeface="Arial"/>
              </a:defRPr>
            </a:lvl3pPr>
            <a:lvl4pPr marL="1371600" indent="0">
              <a:buNone/>
              <a:defRPr sz="2400" b="1">
                <a:latin typeface="Arial"/>
                <a:cs typeface="Arial"/>
              </a:defRPr>
            </a:lvl4pPr>
            <a:lvl5pPr marL="1828800" indent="0">
              <a:buNone/>
              <a:defRPr sz="2400" b="1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title </a:t>
            </a:r>
            <a:r>
              <a:rPr lang="en-US" dirty="0" err="1" smtClean="0"/>
              <a:t>arial</a:t>
            </a:r>
            <a:r>
              <a:rPr lang="en-US" dirty="0" smtClean="0"/>
              <a:t> bold 24pt red caps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3878581" y="3505082"/>
            <a:ext cx="1386840" cy="1384995"/>
          </a:xfrm>
          <a:prstGeom prst="rect">
            <a:avLst/>
          </a:prstGeom>
        </p:spPr>
        <p:txBody>
          <a:bodyPr vert="horz" wrap="square">
            <a:spAutoFit/>
          </a:bodyPr>
          <a:lstStyle>
            <a:lvl1pPr marL="0" indent="0" algn="ctr">
              <a:buNone/>
              <a:defRPr sz="1200" baseline="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200"/>
            </a:lvl3pPr>
            <a:lvl4pPr marL="1371600" indent="0" algn="ctr">
              <a:buNone/>
              <a:defRPr sz="1200"/>
            </a:lvl4pPr>
            <a:lvl5pPr marL="1828800" indent="0" algn="ctr">
              <a:buNone/>
              <a:defRPr sz="1200"/>
            </a:lvl5pPr>
          </a:lstStyle>
          <a:p>
            <a:pPr lvl="0"/>
            <a:r>
              <a:rPr lang="en-US" dirty="0" smtClean="0"/>
              <a:t>Main copy Arial 12pt black centered. UL icons or images can be used to enhance descriptions.</a:t>
            </a:r>
            <a:endParaRPr lang="en-US" dirty="0"/>
          </a:p>
        </p:txBody>
      </p:sp>
      <p:sp>
        <p:nvSpPr>
          <p:cNvPr id="32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5536078" y="3505082"/>
            <a:ext cx="1386840" cy="1384995"/>
          </a:xfrm>
          <a:prstGeom prst="rect">
            <a:avLst/>
          </a:prstGeom>
        </p:spPr>
        <p:txBody>
          <a:bodyPr vert="horz" wrap="square">
            <a:spAutoFit/>
          </a:bodyPr>
          <a:lstStyle>
            <a:lvl1pPr marL="0" indent="0" algn="ctr">
              <a:buNone/>
              <a:defRPr sz="1200" baseline="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200"/>
            </a:lvl3pPr>
            <a:lvl4pPr marL="1371600" indent="0" algn="ctr">
              <a:buNone/>
              <a:defRPr sz="1200"/>
            </a:lvl4pPr>
            <a:lvl5pPr marL="1828800" indent="0" algn="ctr">
              <a:buNone/>
              <a:defRPr sz="1200"/>
            </a:lvl5pPr>
          </a:lstStyle>
          <a:p>
            <a:pPr lvl="0"/>
            <a:r>
              <a:rPr lang="en-US" dirty="0" smtClean="0"/>
              <a:t>Main copy Arial 12pt black centered. UL icons or images can be used to enhance descriptions.</a:t>
            </a:r>
            <a:endParaRPr lang="en-US" dirty="0"/>
          </a:p>
        </p:txBody>
      </p:sp>
      <p:sp>
        <p:nvSpPr>
          <p:cNvPr id="33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7193795" y="3505082"/>
            <a:ext cx="1386840" cy="1384995"/>
          </a:xfrm>
          <a:prstGeom prst="rect">
            <a:avLst/>
          </a:prstGeom>
        </p:spPr>
        <p:txBody>
          <a:bodyPr vert="horz" wrap="square">
            <a:spAutoFit/>
          </a:bodyPr>
          <a:lstStyle>
            <a:lvl1pPr marL="0" indent="0" algn="ctr">
              <a:buNone/>
              <a:defRPr sz="1200" baseline="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200"/>
            </a:lvl3pPr>
            <a:lvl4pPr marL="1371600" indent="0" algn="ctr">
              <a:buNone/>
              <a:defRPr sz="1200"/>
            </a:lvl4pPr>
            <a:lvl5pPr marL="1828800" indent="0" algn="ctr">
              <a:buNone/>
              <a:defRPr sz="1200"/>
            </a:lvl5pPr>
          </a:lstStyle>
          <a:p>
            <a:pPr lvl="0"/>
            <a:r>
              <a:rPr lang="en-US" dirty="0" smtClean="0"/>
              <a:t>Main copy Arial 12pt black centered. UL icons or images can be used to enhance descriptions.</a:t>
            </a:r>
            <a:endParaRPr lang="en-US" dirty="0"/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2214491" y="3505082"/>
            <a:ext cx="1386840" cy="1384995"/>
          </a:xfrm>
          <a:prstGeom prst="rect">
            <a:avLst/>
          </a:prstGeom>
        </p:spPr>
        <p:txBody>
          <a:bodyPr vert="horz" wrap="square">
            <a:spAutoFit/>
          </a:bodyPr>
          <a:lstStyle>
            <a:lvl1pPr marL="0" indent="0" algn="ctr">
              <a:buNone/>
              <a:defRPr sz="1200" baseline="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200"/>
            </a:lvl3pPr>
            <a:lvl4pPr marL="1371600" indent="0" algn="ctr">
              <a:buNone/>
              <a:defRPr sz="1200"/>
            </a:lvl4pPr>
            <a:lvl5pPr marL="1828800" indent="0" algn="ctr">
              <a:buNone/>
              <a:defRPr sz="1200"/>
            </a:lvl5pPr>
          </a:lstStyle>
          <a:p>
            <a:pPr lvl="0"/>
            <a:r>
              <a:rPr lang="en-US" dirty="0" smtClean="0"/>
              <a:t>Main copy Arial 12pt black centered. UL icons or images can be used to enhance descriptions.</a:t>
            </a:r>
            <a:endParaRPr lang="en-US" dirty="0"/>
          </a:p>
        </p:txBody>
      </p:sp>
      <p:sp>
        <p:nvSpPr>
          <p:cNvPr id="35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556774" y="3505082"/>
            <a:ext cx="1386840" cy="1384995"/>
          </a:xfrm>
          <a:prstGeom prst="rect">
            <a:avLst/>
          </a:prstGeom>
        </p:spPr>
        <p:txBody>
          <a:bodyPr vert="horz" wrap="square">
            <a:spAutoFit/>
          </a:bodyPr>
          <a:lstStyle>
            <a:lvl1pPr marL="0" indent="0" algn="ctr">
              <a:buNone/>
              <a:defRPr sz="1200" baseline="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200"/>
            </a:lvl3pPr>
            <a:lvl4pPr marL="1371600" indent="0" algn="ctr">
              <a:buNone/>
              <a:defRPr sz="1200"/>
            </a:lvl4pPr>
            <a:lvl5pPr marL="1828800" indent="0" algn="ctr">
              <a:buNone/>
              <a:defRPr sz="1200"/>
            </a:lvl5pPr>
          </a:lstStyle>
          <a:p>
            <a:pPr lvl="0"/>
            <a:r>
              <a:rPr lang="en-US" dirty="0" smtClean="0"/>
              <a:t>Main copy Arial 12pt black centered. UL icons or images can be used to enhance descriptions.</a:t>
            </a:r>
            <a:endParaRPr lang="en-US" dirty="0"/>
          </a:p>
        </p:txBody>
      </p:sp>
      <p:sp>
        <p:nvSpPr>
          <p:cNvPr id="37" name="Picture Placeholder 36"/>
          <p:cNvSpPr>
            <a:spLocks noGrp="1"/>
          </p:cNvSpPr>
          <p:nvPr>
            <p:ph type="pic" sz="quarter" idx="21"/>
          </p:nvPr>
        </p:nvSpPr>
        <p:spPr>
          <a:xfrm>
            <a:off x="556774" y="2559624"/>
            <a:ext cx="1386840" cy="6858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800" b="1" i="0" cap="all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8" name="Picture Placeholder 36"/>
          <p:cNvSpPr>
            <a:spLocks noGrp="1"/>
          </p:cNvSpPr>
          <p:nvPr>
            <p:ph type="pic" sz="quarter" idx="22"/>
          </p:nvPr>
        </p:nvSpPr>
        <p:spPr>
          <a:xfrm>
            <a:off x="2214492" y="2559624"/>
            <a:ext cx="1386839" cy="6858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800" b="1" i="0" cap="all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39" name="Picture Placeholder 36"/>
          <p:cNvSpPr>
            <a:spLocks noGrp="1"/>
          </p:cNvSpPr>
          <p:nvPr>
            <p:ph type="pic" sz="quarter" idx="23"/>
          </p:nvPr>
        </p:nvSpPr>
        <p:spPr>
          <a:xfrm>
            <a:off x="3878582" y="2559624"/>
            <a:ext cx="1386839" cy="6858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800" b="1" i="0" cap="all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0" name="Picture Placeholder 36"/>
          <p:cNvSpPr>
            <a:spLocks noGrp="1"/>
          </p:cNvSpPr>
          <p:nvPr>
            <p:ph type="pic" sz="quarter" idx="24"/>
          </p:nvPr>
        </p:nvSpPr>
        <p:spPr>
          <a:xfrm>
            <a:off x="5536079" y="2559624"/>
            <a:ext cx="1386839" cy="6858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800" b="1" i="0" cap="all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1" name="Picture Placeholder 36"/>
          <p:cNvSpPr>
            <a:spLocks noGrp="1"/>
          </p:cNvSpPr>
          <p:nvPr>
            <p:ph type="pic" sz="quarter" idx="25"/>
          </p:nvPr>
        </p:nvSpPr>
        <p:spPr>
          <a:xfrm>
            <a:off x="7193795" y="2559624"/>
            <a:ext cx="1386840" cy="6858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800" b="1" i="0" cap="all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pic>
        <p:nvPicPr>
          <p:cNvPr id="16" name="Picture 15" descr="UL-Logo-Red.em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1" y="6339741"/>
            <a:ext cx="318035" cy="32004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1FCD77E3-9163-4DDD-922E-B02331262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86635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Buckets + Images H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59473" y="640081"/>
            <a:ext cx="8021161" cy="46166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2400" b="1" cap="all" baseline="0">
                <a:solidFill>
                  <a:schemeClr val="accent2"/>
                </a:solidFill>
                <a:latin typeface="Arial"/>
                <a:cs typeface="Arial"/>
              </a:defRPr>
            </a:lvl1pPr>
            <a:lvl2pPr marL="457200" indent="0">
              <a:buNone/>
              <a:defRPr sz="2400" b="1" cap="all">
                <a:solidFill>
                  <a:schemeClr val="accent2"/>
                </a:solidFill>
                <a:latin typeface="Arial"/>
                <a:cs typeface="Arial"/>
              </a:defRPr>
            </a:lvl2pPr>
            <a:lvl3pPr marL="914400" indent="0">
              <a:buNone/>
              <a:defRPr sz="2400" b="1">
                <a:latin typeface="Arial"/>
                <a:cs typeface="Arial"/>
              </a:defRPr>
            </a:lvl3pPr>
            <a:lvl4pPr marL="1371600" indent="0">
              <a:buNone/>
              <a:defRPr sz="2400" b="1">
                <a:latin typeface="Arial"/>
                <a:cs typeface="Arial"/>
              </a:defRPr>
            </a:lvl4pPr>
            <a:lvl5pPr marL="1828800" indent="0">
              <a:buNone/>
              <a:defRPr sz="2400" b="1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title </a:t>
            </a:r>
            <a:r>
              <a:rPr lang="en-US" dirty="0" err="1" smtClean="0"/>
              <a:t>arial</a:t>
            </a:r>
            <a:r>
              <a:rPr lang="en-US" dirty="0" smtClean="0"/>
              <a:t> bold 24pt red caps</a:t>
            </a:r>
          </a:p>
        </p:txBody>
      </p:sp>
      <p:sp>
        <p:nvSpPr>
          <p:cNvPr id="35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1419071" y="1939383"/>
            <a:ext cx="2964475" cy="738664"/>
          </a:xfrm>
          <a:prstGeom prst="rect">
            <a:avLst/>
          </a:prstGeom>
        </p:spPr>
        <p:txBody>
          <a:bodyPr vert="horz" wrap="square" anchor="ctr">
            <a:spAutoFit/>
          </a:bodyPr>
          <a:lstStyle>
            <a:lvl1pPr marL="0" indent="0" algn="l">
              <a:buNone/>
              <a:defRPr sz="1400" baseline="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200"/>
            </a:lvl3pPr>
            <a:lvl4pPr marL="1371600" indent="0" algn="ctr">
              <a:buNone/>
              <a:defRPr sz="1200"/>
            </a:lvl4pPr>
            <a:lvl5pPr marL="1828800" indent="0" algn="ctr">
              <a:buNone/>
              <a:defRPr sz="1200"/>
            </a:lvl5pPr>
          </a:lstStyle>
          <a:p>
            <a:pPr lvl="0"/>
            <a:r>
              <a:rPr lang="en-US" dirty="0" smtClean="0"/>
              <a:t>Main copy Arial 14pt black centered. UL icons or images can be used to enhance descriptions.</a:t>
            </a:r>
            <a:endParaRPr lang="en-US" dirty="0"/>
          </a:p>
        </p:txBody>
      </p:sp>
      <p:sp>
        <p:nvSpPr>
          <p:cNvPr id="37" name="Picture Placeholder 36"/>
          <p:cNvSpPr>
            <a:spLocks noGrp="1"/>
          </p:cNvSpPr>
          <p:nvPr>
            <p:ph type="pic" sz="quarter" idx="21"/>
          </p:nvPr>
        </p:nvSpPr>
        <p:spPr>
          <a:xfrm>
            <a:off x="556774" y="1965815"/>
            <a:ext cx="685800" cy="6858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600" b="1" i="0" cap="all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30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5615646" y="1939383"/>
            <a:ext cx="2964475" cy="738664"/>
          </a:xfrm>
          <a:prstGeom prst="rect">
            <a:avLst/>
          </a:prstGeom>
        </p:spPr>
        <p:txBody>
          <a:bodyPr vert="horz" wrap="square" anchor="ctr">
            <a:spAutoFit/>
          </a:bodyPr>
          <a:lstStyle>
            <a:lvl1pPr marL="0" indent="0" algn="l">
              <a:buNone/>
              <a:defRPr sz="1400" baseline="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200"/>
            </a:lvl3pPr>
            <a:lvl4pPr marL="1371600" indent="0" algn="ctr">
              <a:buNone/>
              <a:defRPr sz="1200"/>
            </a:lvl4pPr>
            <a:lvl5pPr marL="1828800" indent="0" algn="ctr">
              <a:buNone/>
              <a:defRPr sz="1200"/>
            </a:lvl5pPr>
          </a:lstStyle>
          <a:p>
            <a:pPr lvl="0"/>
            <a:r>
              <a:rPr lang="en-US" dirty="0" smtClean="0"/>
              <a:t>Main copy Arial 14pt black centered. UL icons or images can be used to enhance descriptions.</a:t>
            </a:r>
            <a:endParaRPr lang="en-US" dirty="0"/>
          </a:p>
        </p:txBody>
      </p:sp>
      <p:sp>
        <p:nvSpPr>
          <p:cNvPr id="31" name="Picture Placeholder 36"/>
          <p:cNvSpPr>
            <a:spLocks noGrp="1"/>
          </p:cNvSpPr>
          <p:nvPr>
            <p:ph type="pic" sz="quarter" idx="23"/>
          </p:nvPr>
        </p:nvSpPr>
        <p:spPr>
          <a:xfrm>
            <a:off x="4753349" y="1965815"/>
            <a:ext cx="685800" cy="6858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600" b="1" i="0" cap="all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5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1419071" y="3310555"/>
            <a:ext cx="2964475" cy="738664"/>
          </a:xfrm>
          <a:prstGeom prst="rect">
            <a:avLst/>
          </a:prstGeom>
        </p:spPr>
        <p:txBody>
          <a:bodyPr vert="horz" wrap="square" anchor="ctr">
            <a:spAutoFit/>
          </a:bodyPr>
          <a:lstStyle>
            <a:lvl1pPr marL="0" indent="0" algn="l">
              <a:buNone/>
              <a:defRPr sz="1400" baseline="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200"/>
            </a:lvl3pPr>
            <a:lvl4pPr marL="1371600" indent="0" algn="ctr">
              <a:buNone/>
              <a:defRPr sz="1200"/>
            </a:lvl4pPr>
            <a:lvl5pPr marL="1828800" indent="0" algn="ctr">
              <a:buNone/>
              <a:defRPr sz="1200"/>
            </a:lvl5pPr>
          </a:lstStyle>
          <a:p>
            <a:pPr lvl="0"/>
            <a:r>
              <a:rPr lang="en-US" dirty="0" smtClean="0"/>
              <a:t>Main copy Arial 14pt black centered. UL icons or images can be used to enhance descriptions.</a:t>
            </a:r>
            <a:endParaRPr lang="en-US" dirty="0"/>
          </a:p>
        </p:txBody>
      </p:sp>
      <p:sp>
        <p:nvSpPr>
          <p:cNvPr id="46" name="Picture Placeholder 36"/>
          <p:cNvSpPr>
            <a:spLocks noGrp="1"/>
          </p:cNvSpPr>
          <p:nvPr>
            <p:ph type="pic" sz="quarter" idx="25"/>
          </p:nvPr>
        </p:nvSpPr>
        <p:spPr>
          <a:xfrm>
            <a:off x="556774" y="3336987"/>
            <a:ext cx="685800" cy="6858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600" b="1" i="0" cap="all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7" name="Text Placeholder 6"/>
          <p:cNvSpPr>
            <a:spLocks noGrp="1"/>
          </p:cNvSpPr>
          <p:nvPr>
            <p:ph type="body" sz="quarter" idx="26" hasCustomPrompt="1"/>
          </p:nvPr>
        </p:nvSpPr>
        <p:spPr>
          <a:xfrm>
            <a:off x="5615646" y="3310555"/>
            <a:ext cx="2964475" cy="738664"/>
          </a:xfrm>
          <a:prstGeom prst="rect">
            <a:avLst/>
          </a:prstGeom>
        </p:spPr>
        <p:txBody>
          <a:bodyPr vert="horz" wrap="square" anchor="ctr">
            <a:spAutoFit/>
          </a:bodyPr>
          <a:lstStyle>
            <a:lvl1pPr marL="0" indent="0" algn="l">
              <a:buNone/>
              <a:defRPr sz="1400" baseline="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200"/>
            </a:lvl3pPr>
            <a:lvl4pPr marL="1371600" indent="0" algn="ctr">
              <a:buNone/>
              <a:defRPr sz="1200"/>
            </a:lvl4pPr>
            <a:lvl5pPr marL="1828800" indent="0" algn="ctr">
              <a:buNone/>
              <a:defRPr sz="1200"/>
            </a:lvl5pPr>
          </a:lstStyle>
          <a:p>
            <a:pPr lvl="0"/>
            <a:r>
              <a:rPr lang="en-US" dirty="0" smtClean="0"/>
              <a:t>Main copy Arial 14pt black centered. UL icons or images can be used to enhance descriptions.</a:t>
            </a:r>
            <a:endParaRPr lang="en-US" dirty="0"/>
          </a:p>
        </p:txBody>
      </p:sp>
      <p:sp>
        <p:nvSpPr>
          <p:cNvPr id="48" name="Picture Placeholder 36"/>
          <p:cNvSpPr>
            <a:spLocks noGrp="1"/>
          </p:cNvSpPr>
          <p:nvPr>
            <p:ph type="pic" sz="quarter" idx="27"/>
          </p:nvPr>
        </p:nvSpPr>
        <p:spPr>
          <a:xfrm>
            <a:off x="4753349" y="3336987"/>
            <a:ext cx="685800" cy="6858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600" b="1" i="0" cap="all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9" name="Text Placeholder 6"/>
          <p:cNvSpPr>
            <a:spLocks noGrp="1"/>
          </p:cNvSpPr>
          <p:nvPr>
            <p:ph type="body" sz="quarter" idx="28" hasCustomPrompt="1"/>
          </p:nvPr>
        </p:nvSpPr>
        <p:spPr>
          <a:xfrm>
            <a:off x="1419071" y="4688752"/>
            <a:ext cx="2964475" cy="738664"/>
          </a:xfrm>
          <a:prstGeom prst="rect">
            <a:avLst/>
          </a:prstGeom>
        </p:spPr>
        <p:txBody>
          <a:bodyPr vert="horz" wrap="square" anchor="ctr">
            <a:spAutoFit/>
          </a:bodyPr>
          <a:lstStyle>
            <a:lvl1pPr marL="0" indent="0" algn="l">
              <a:buNone/>
              <a:defRPr sz="1400" baseline="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200"/>
            </a:lvl3pPr>
            <a:lvl4pPr marL="1371600" indent="0" algn="ctr">
              <a:buNone/>
              <a:defRPr sz="1200"/>
            </a:lvl4pPr>
            <a:lvl5pPr marL="1828800" indent="0" algn="ctr">
              <a:buNone/>
              <a:defRPr sz="1200"/>
            </a:lvl5pPr>
          </a:lstStyle>
          <a:p>
            <a:pPr lvl="0"/>
            <a:r>
              <a:rPr lang="en-US" dirty="0" smtClean="0"/>
              <a:t>Main copy Arial 14pt black centered. UL icons or images can be used to enhance descriptions.</a:t>
            </a:r>
            <a:endParaRPr lang="en-US" dirty="0"/>
          </a:p>
        </p:txBody>
      </p:sp>
      <p:sp>
        <p:nvSpPr>
          <p:cNvPr id="50" name="Picture Placeholder 36"/>
          <p:cNvSpPr>
            <a:spLocks noGrp="1"/>
          </p:cNvSpPr>
          <p:nvPr>
            <p:ph type="pic" sz="quarter" idx="29"/>
          </p:nvPr>
        </p:nvSpPr>
        <p:spPr>
          <a:xfrm>
            <a:off x="556774" y="4715184"/>
            <a:ext cx="685800" cy="6858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600" b="1" i="0" cap="all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1" name="Text Placeholder 6"/>
          <p:cNvSpPr>
            <a:spLocks noGrp="1"/>
          </p:cNvSpPr>
          <p:nvPr>
            <p:ph type="body" sz="quarter" idx="30" hasCustomPrompt="1"/>
          </p:nvPr>
        </p:nvSpPr>
        <p:spPr>
          <a:xfrm>
            <a:off x="5615646" y="4688752"/>
            <a:ext cx="2964475" cy="738664"/>
          </a:xfrm>
          <a:prstGeom prst="rect">
            <a:avLst/>
          </a:prstGeom>
        </p:spPr>
        <p:txBody>
          <a:bodyPr vert="horz" wrap="square" anchor="ctr">
            <a:spAutoFit/>
          </a:bodyPr>
          <a:lstStyle>
            <a:lvl1pPr marL="0" indent="0" algn="l">
              <a:buNone/>
              <a:defRPr sz="1400" baseline="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200"/>
            </a:lvl3pPr>
            <a:lvl4pPr marL="1371600" indent="0" algn="ctr">
              <a:buNone/>
              <a:defRPr sz="1200"/>
            </a:lvl4pPr>
            <a:lvl5pPr marL="1828800" indent="0" algn="ctr">
              <a:buNone/>
              <a:defRPr sz="1200"/>
            </a:lvl5pPr>
          </a:lstStyle>
          <a:p>
            <a:pPr lvl="0"/>
            <a:r>
              <a:rPr lang="en-US" dirty="0" smtClean="0"/>
              <a:t>Main copy Arial 14pt black centered. UL icons or images can be used to enhance descriptions.</a:t>
            </a:r>
            <a:endParaRPr lang="en-US" dirty="0"/>
          </a:p>
        </p:txBody>
      </p:sp>
      <p:sp>
        <p:nvSpPr>
          <p:cNvPr id="52" name="Picture Placeholder 36"/>
          <p:cNvSpPr>
            <a:spLocks noGrp="1"/>
          </p:cNvSpPr>
          <p:nvPr>
            <p:ph type="pic" sz="quarter" idx="31"/>
          </p:nvPr>
        </p:nvSpPr>
        <p:spPr>
          <a:xfrm>
            <a:off x="4753349" y="4715184"/>
            <a:ext cx="685800" cy="6858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600" b="1" i="0" cap="all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pic>
        <p:nvPicPr>
          <p:cNvPr id="18" name="Picture 17" descr="UL-Logo-Red.em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1" y="6339741"/>
            <a:ext cx="318035" cy="32004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FCD77E3-9163-4DDD-922E-B02331262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3873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mple Fact Snapsho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4571195" y="0"/>
            <a:ext cx="0" cy="6858000"/>
          </a:xfrm>
          <a:prstGeom prst="line">
            <a:avLst/>
          </a:prstGeom>
          <a:ln w="38100" cap="rnd" cmpd="sng">
            <a:solidFill>
              <a:schemeClr val="tx1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4587240" y="3437063"/>
            <a:ext cx="4556760" cy="0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6872435" y="3464560"/>
            <a:ext cx="0" cy="3393440"/>
          </a:xfrm>
          <a:prstGeom prst="line">
            <a:avLst/>
          </a:prstGeom>
          <a:ln w="38100" cap="rnd" cmpd="sng">
            <a:solidFill>
              <a:schemeClr val="tx1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760628" y="2525198"/>
            <a:ext cx="2980600" cy="646331"/>
          </a:xfrm>
          <a:prstGeom prst="rect">
            <a:avLst/>
          </a:prstGeom>
        </p:spPr>
        <p:txBody>
          <a:bodyPr vert="horz" wrap="square" anchor="b">
            <a:spAutoFit/>
          </a:bodyPr>
          <a:lstStyle>
            <a:lvl1pPr marL="0" indent="0">
              <a:buNone/>
              <a:defRPr sz="1200" b="1" i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FACT TEXT ARIAL BOLD 12PT CAPS. UL icons can be used to enhance descriptions.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64328" y="5560977"/>
            <a:ext cx="2283143" cy="830997"/>
          </a:xfrm>
          <a:prstGeom prst="rect">
            <a:avLst/>
          </a:prstGeom>
        </p:spPr>
        <p:txBody>
          <a:bodyPr vert="horz" wrap="square" anchor="b">
            <a:spAutoFit/>
          </a:bodyPr>
          <a:lstStyle>
            <a:lvl1pPr marL="0" indent="0">
              <a:buNone/>
              <a:defRPr sz="1200" b="1" i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FACT TEXT ARIAL BOLD 12PT CAPS. UL icons can be used to enhance descriptions.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760628" y="5745643"/>
            <a:ext cx="1686491" cy="646331"/>
          </a:xfrm>
          <a:prstGeom prst="rect">
            <a:avLst/>
          </a:prstGeom>
        </p:spPr>
        <p:txBody>
          <a:bodyPr vert="horz" wrap="square" anchor="b">
            <a:spAutoFit/>
          </a:bodyPr>
          <a:lstStyle>
            <a:lvl1pPr marL="0" indent="0">
              <a:buNone/>
              <a:defRPr sz="900" b="1" i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FACT TEXT ARIAL BOLD 9PT CAPS. UL Icons can be used to enhance descriptions.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7065073" y="5745643"/>
            <a:ext cx="1690456" cy="646331"/>
          </a:xfrm>
          <a:prstGeom prst="rect">
            <a:avLst/>
          </a:prstGeom>
        </p:spPr>
        <p:txBody>
          <a:bodyPr vert="horz" wrap="square" anchor="b">
            <a:spAutoFit/>
          </a:bodyPr>
          <a:lstStyle>
            <a:lvl1pPr marL="0" indent="0">
              <a:buNone/>
              <a:defRPr sz="900" b="1" i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FACT TEXT ARIAL BOLD 9PT CAPS. UL Icons can be used to enhance descriptions.</a:t>
            </a:r>
          </a:p>
        </p:txBody>
      </p:sp>
      <p:sp>
        <p:nvSpPr>
          <p:cNvPr id="9" name="Picture Placeholder 36"/>
          <p:cNvSpPr>
            <a:spLocks noGrp="1" noChangeAspect="1"/>
          </p:cNvSpPr>
          <p:nvPr>
            <p:ph type="pic" sz="quarter" idx="21" hasCustomPrompt="1"/>
          </p:nvPr>
        </p:nvSpPr>
        <p:spPr>
          <a:xfrm>
            <a:off x="339034" y="4530759"/>
            <a:ext cx="777240" cy="777240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ctr">
              <a:buNone/>
              <a:defRPr sz="1000" b="1" i="0" cap="all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10" name="Picture Placeholder 36"/>
          <p:cNvSpPr>
            <a:spLocks noGrp="1" noChangeAspect="1"/>
          </p:cNvSpPr>
          <p:nvPr>
            <p:ph type="pic" sz="quarter" idx="22" hasCustomPrompt="1"/>
          </p:nvPr>
        </p:nvSpPr>
        <p:spPr>
          <a:xfrm>
            <a:off x="4851492" y="5009594"/>
            <a:ext cx="548640" cy="548640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ctr">
              <a:buNone/>
              <a:defRPr sz="800" b="1" i="0" cap="all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11" name="Picture Placeholder 36"/>
          <p:cNvSpPr>
            <a:spLocks noGrp="1" noChangeAspect="1"/>
          </p:cNvSpPr>
          <p:nvPr>
            <p:ph type="pic" sz="quarter" idx="23" hasCustomPrompt="1"/>
          </p:nvPr>
        </p:nvSpPr>
        <p:spPr>
          <a:xfrm>
            <a:off x="7155937" y="5009594"/>
            <a:ext cx="548640" cy="548640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ctr">
              <a:buNone/>
              <a:defRPr sz="800" b="1" i="0" cap="all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12" name="Picture Placeholder 36"/>
          <p:cNvSpPr>
            <a:spLocks noGrp="1" noChangeAspect="1"/>
          </p:cNvSpPr>
          <p:nvPr>
            <p:ph type="pic" sz="quarter" idx="24" hasCustomPrompt="1"/>
          </p:nvPr>
        </p:nvSpPr>
        <p:spPr>
          <a:xfrm>
            <a:off x="4851492" y="1628898"/>
            <a:ext cx="685800" cy="685800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ctr">
              <a:buNone/>
              <a:defRPr sz="800" b="1" i="0" cap="all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1FCD77E3-9163-4DDD-922E-B02331262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23336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CD77E3-9163-4DDD-922E-B02331262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42411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59473" y="4811862"/>
            <a:ext cx="5155529" cy="954107"/>
          </a:xfrm>
          <a:prstGeom prst="rect">
            <a:avLst/>
          </a:prstGeom>
        </p:spPr>
        <p:txBody>
          <a:bodyPr wrap="square" anchor="b">
            <a:spAutoFit/>
          </a:bodyPr>
          <a:lstStyle>
            <a:lvl1pPr marL="0" indent="0">
              <a:buNone/>
              <a:defRPr sz="2800" b="1" cap="all" baseline="0">
                <a:solidFill>
                  <a:schemeClr val="accent2"/>
                </a:solidFill>
                <a:latin typeface="Arial"/>
                <a:cs typeface="Arial"/>
              </a:defRPr>
            </a:lvl1pPr>
            <a:lvl2pPr marL="457200" indent="0">
              <a:buNone/>
              <a:defRPr sz="2400" b="1" cap="all">
                <a:solidFill>
                  <a:schemeClr val="accent2"/>
                </a:solidFill>
                <a:latin typeface="Arial"/>
                <a:cs typeface="Arial"/>
              </a:defRPr>
            </a:lvl2pPr>
            <a:lvl3pPr marL="914400" indent="0">
              <a:buNone/>
              <a:defRPr sz="2400" b="1">
                <a:latin typeface="Arial"/>
                <a:cs typeface="Arial"/>
              </a:defRPr>
            </a:lvl3pPr>
            <a:lvl4pPr marL="1371600" indent="0">
              <a:buNone/>
              <a:defRPr sz="2400" b="1">
                <a:latin typeface="Arial"/>
                <a:cs typeface="Arial"/>
              </a:defRPr>
            </a:lvl4pPr>
            <a:lvl5pPr marL="1828800" indent="0">
              <a:buNone/>
              <a:defRPr sz="2400" b="1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End copy </a:t>
            </a:r>
            <a:r>
              <a:rPr lang="en-US" dirty="0" err="1" smtClean="0"/>
              <a:t>arial</a:t>
            </a:r>
            <a:r>
              <a:rPr lang="en-US" dirty="0" smtClean="0"/>
              <a:t> bold 28pt red caps</a:t>
            </a:r>
          </a:p>
        </p:txBody>
      </p:sp>
      <p:pic>
        <p:nvPicPr>
          <p:cNvPr id="10" name="Picture 9" descr="UL-Logo-Red.em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760"/>
          <a:stretch/>
        </p:blipFill>
        <p:spPr>
          <a:xfrm>
            <a:off x="6805698" y="848671"/>
            <a:ext cx="2338302" cy="274320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FCD77E3-9163-4DDD-922E-B02331262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97043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Slide + Contact Inf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59473" y="3879193"/>
            <a:ext cx="5155529" cy="954107"/>
          </a:xfrm>
          <a:prstGeom prst="rect">
            <a:avLst/>
          </a:prstGeom>
        </p:spPr>
        <p:txBody>
          <a:bodyPr wrap="square" anchor="b">
            <a:spAutoFit/>
          </a:bodyPr>
          <a:lstStyle>
            <a:lvl1pPr marL="0" indent="0">
              <a:buNone/>
              <a:defRPr sz="2800" b="1" cap="all" baseline="0">
                <a:solidFill>
                  <a:schemeClr val="accent2"/>
                </a:solidFill>
                <a:latin typeface="Arial"/>
                <a:cs typeface="Arial"/>
              </a:defRPr>
            </a:lvl1pPr>
            <a:lvl2pPr marL="457200" indent="0">
              <a:buNone/>
              <a:defRPr sz="2400" b="1" cap="all">
                <a:solidFill>
                  <a:schemeClr val="accent2"/>
                </a:solidFill>
                <a:latin typeface="Arial"/>
                <a:cs typeface="Arial"/>
              </a:defRPr>
            </a:lvl2pPr>
            <a:lvl3pPr marL="914400" indent="0">
              <a:buNone/>
              <a:defRPr sz="2400" b="1">
                <a:latin typeface="Arial"/>
                <a:cs typeface="Arial"/>
              </a:defRPr>
            </a:lvl3pPr>
            <a:lvl4pPr marL="1371600" indent="0">
              <a:buNone/>
              <a:defRPr sz="2400" b="1">
                <a:latin typeface="Arial"/>
                <a:cs typeface="Arial"/>
              </a:defRPr>
            </a:lvl4pPr>
            <a:lvl5pPr marL="1828800" indent="0">
              <a:buNone/>
              <a:defRPr sz="2400" b="1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End copy </a:t>
            </a:r>
            <a:r>
              <a:rPr lang="en-US" dirty="0" err="1" smtClean="0"/>
              <a:t>arial</a:t>
            </a:r>
            <a:r>
              <a:rPr lang="en-US" dirty="0" smtClean="0"/>
              <a:t> bold 28pt red caps</a:t>
            </a:r>
          </a:p>
        </p:txBody>
      </p:sp>
      <p:sp>
        <p:nvSpPr>
          <p:cNvPr id="10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559473" y="4941818"/>
            <a:ext cx="5155529" cy="584776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>
              <a:buNone/>
              <a:defRPr sz="1600" baseline="0">
                <a:latin typeface="Arial"/>
                <a:cs typeface="Arial"/>
              </a:defRPr>
            </a:lvl1pPr>
            <a:lvl2pPr marL="457200" indent="0">
              <a:buNone/>
              <a:defRPr sz="1600">
                <a:latin typeface="Arial"/>
                <a:cs typeface="Arial"/>
              </a:defRPr>
            </a:lvl2pPr>
            <a:lvl3pPr marL="914400" indent="0">
              <a:buNone/>
              <a:defRPr sz="1600">
                <a:latin typeface="Arial"/>
                <a:cs typeface="Arial"/>
              </a:defRPr>
            </a:lvl3pPr>
            <a:lvl4pPr marL="1371600" indent="0">
              <a:buNone/>
              <a:defRPr sz="1600">
                <a:latin typeface="Arial"/>
                <a:cs typeface="Arial"/>
              </a:defRPr>
            </a:lvl4pPr>
            <a:lvl5pPr marL="1828800" indent="0">
              <a:buNone/>
              <a:defRPr sz="1600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Contact Name Arial black 16pt	</a:t>
            </a:r>
            <a:br>
              <a:rPr lang="en-US" dirty="0" smtClean="0"/>
            </a:br>
            <a:r>
              <a:rPr lang="en-US" dirty="0" err="1" smtClean="0"/>
              <a:t>email@ul.com</a:t>
            </a:r>
            <a:r>
              <a:rPr lang="en-US" dirty="0" smtClean="0"/>
              <a:t>  |  direct: 000.000.0000</a:t>
            </a:r>
          </a:p>
        </p:txBody>
      </p:sp>
      <p:pic>
        <p:nvPicPr>
          <p:cNvPr id="9" name="Picture 8" descr="UL-Logo-Red.em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760"/>
          <a:stretch/>
        </p:blipFill>
        <p:spPr>
          <a:xfrm>
            <a:off x="6805698" y="848671"/>
            <a:ext cx="2338302" cy="274320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FCD77E3-9163-4DDD-922E-B02331262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21810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cial Medi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59473" y="4200826"/>
            <a:ext cx="5155529" cy="523220"/>
          </a:xfrm>
          <a:prstGeom prst="rect">
            <a:avLst/>
          </a:prstGeom>
        </p:spPr>
        <p:txBody>
          <a:bodyPr wrap="square" anchor="b">
            <a:spAutoFit/>
          </a:bodyPr>
          <a:lstStyle>
            <a:lvl1pPr marL="0" indent="0">
              <a:buNone/>
              <a:defRPr sz="2800" b="1" cap="all" baseline="0">
                <a:solidFill>
                  <a:schemeClr val="accent2"/>
                </a:solidFill>
                <a:latin typeface="Arial"/>
                <a:cs typeface="Arial"/>
              </a:defRPr>
            </a:lvl1pPr>
            <a:lvl2pPr marL="457200" indent="0">
              <a:buNone/>
              <a:defRPr sz="2400" b="1" cap="all">
                <a:solidFill>
                  <a:schemeClr val="accent2"/>
                </a:solidFill>
                <a:latin typeface="Arial"/>
                <a:cs typeface="Arial"/>
              </a:defRPr>
            </a:lvl2pPr>
            <a:lvl3pPr marL="914400" indent="0">
              <a:buNone/>
              <a:defRPr sz="2400" b="1">
                <a:latin typeface="Arial"/>
                <a:cs typeface="Arial"/>
              </a:defRPr>
            </a:lvl3pPr>
            <a:lvl4pPr marL="1371600" indent="0">
              <a:buNone/>
              <a:defRPr sz="2400" b="1">
                <a:latin typeface="Arial"/>
                <a:cs typeface="Arial"/>
              </a:defRPr>
            </a:lvl4pPr>
            <a:lvl5pPr marL="1828800" indent="0">
              <a:buNone/>
              <a:defRPr sz="2400" b="1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Find us on</a:t>
            </a:r>
            <a:r>
              <a:rPr lang="is-IS" dirty="0" smtClean="0"/>
              <a:t>…</a:t>
            </a:r>
            <a:endParaRPr lang="en-US" dirty="0" smtClean="0"/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25" hasCustomPrompt="1"/>
          </p:nvPr>
        </p:nvSpPr>
        <p:spPr>
          <a:xfrm>
            <a:off x="657225" y="4942418"/>
            <a:ext cx="585788" cy="5852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 b="1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 smtClean="0"/>
              <a:t>ICON </a:t>
            </a:r>
            <a:endParaRPr lang="en-US" dirty="0"/>
          </a:p>
        </p:txBody>
      </p:sp>
      <p:sp>
        <p:nvSpPr>
          <p:cNvPr id="23" name="Picture Placeholder 21"/>
          <p:cNvSpPr>
            <a:spLocks noGrp="1"/>
          </p:cNvSpPr>
          <p:nvPr>
            <p:ph type="pic" sz="quarter" idx="26" hasCustomPrompt="1"/>
          </p:nvPr>
        </p:nvSpPr>
        <p:spPr>
          <a:xfrm>
            <a:off x="1412481" y="4942418"/>
            <a:ext cx="585788" cy="5852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 b="1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24" name="Picture Placeholder 21"/>
          <p:cNvSpPr>
            <a:spLocks noGrp="1"/>
          </p:cNvSpPr>
          <p:nvPr>
            <p:ph type="pic" sz="quarter" idx="27" hasCustomPrompt="1"/>
          </p:nvPr>
        </p:nvSpPr>
        <p:spPr>
          <a:xfrm>
            <a:off x="2162149" y="4942418"/>
            <a:ext cx="585788" cy="5852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 b="1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11" name="Picture Placeholder 21"/>
          <p:cNvSpPr>
            <a:spLocks noGrp="1"/>
          </p:cNvSpPr>
          <p:nvPr>
            <p:ph type="pic" sz="quarter" idx="29" hasCustomPrompt="1"/>
          </p:nvPr>
        </p:nvSpPr>
        <p:spPr>
          <a:xfrm>
            <a:off x="2914916" y="4942418"/>
            <a:ext cx="585788" cy="5852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 b="1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12" name="Picture Placeholder 21"/>
          <p:cNvSpPr>
            <a:spLocks noGrp="1"/>
          </p:cNvSpPr>
          <p:nvPr>
            <p:ph type="pic" sz="quarter" idx="30" hasCustomPrompt="1"/>
          </p:nvPr>
        </p:nvSpPr>
        <p:spPr>
          <a:xfrm>
            <a:off x="3664584" y="4942418"/>
            <a:ext cx="585788" cy="5852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 b="1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13" name="Picture Placeholder 21"/>
          <p:cNvSpPr>
            <a:spLocks noGrp="1"/>
          </p:cNvSpPr>
          <p:nvPr>
            <p:ph type="pic" sz="quarter" idx="31" hasCustomPrompt="1"/>
          </p:nvPr>
        </p:nvSpPr>
        <p:spPr>
          <a:xfrm>
            <a:off x="4417351" y="4942418"/>
            <a:ext cx="585788" cy="5852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 b="1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0" y="6882903"/>
            <a:ext cx="9156160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900" baseline="0" dirty="0" smtClean="0">
                <a:solidFill>
                  <a:schemeClr val="tx2">
                    <a:lumMod val="50000"/>
                  </a:schemeClr>
                </a:solidFill>
              </a:rPr>
              <a:t>Insert the applicable UL Social Media Icons and link them to the target webpages.</a:t>
            </a:r>
          </a:p>
          <a:p>
            <a:pPr>
              <a:lnSpc>
                <a:spcPct val="100000"/>
              </a:lnSpc>
            </a:pPr>
            <a:r>
              <a:rPr lang="en-US" sz="900" b="1" baseline="0" dirty="0" smtClean="0">
                <a:solidFill>
                  <a:schemeClr val="tx2">
                    <a:lumMod val="50000"/>
                  </a:schemeClr>
                </a:solidFill>
              </a:rPr>
              <a:t>PC: </a:t>
            </a:r>
            <a:r>
              <a:rPr lang="en-US" sz="900" baseline="0" dirty="0" smtClean="0">
                <a:solidFill>
                  <a:schemeClr val="tx2">
                    <a:lumMod val="50000"/>
                  </a:schemeClr>
                </a:solidFill>
              </a:rPr>
              <a:t>TBD</a:t>
            </a:r>
          </a:p>
          <a:p>
            <a:pPr>
              <a:lnSpc>
                <a:spcPct val="100000"/>
              </a:lnSpc>
            </a:pPr>
            <a:r>
              <a:rPr lang="en-US" sz="900" b="1" baseline="0" dirty="0" smtClean="0">
                <a:solidFill>
                  <a:schemeClr val="tx2">
                    <a:lumMod val="50000"/>
                  </a:schemeClr>
                </a:solidFill>
              </a:rPr>
              <a:t>Mac: </a:t>
            </a:r>
            <a:r>
              <a:rPr lang="en-US" sz="900" baseline="0" dirty="0" smtClean="0">
                <a:solidFill>
                  <a:schemeClr val="tx2">
                    <a:lumMod val="50000"/>
                  </a:schemeClr>
                </a:solidFill>
              </a:rPr>
              <a:t>Select Icon—Insert—Hyperlink—Webpage—Insert URL </a:t>
            </a:r>
            <a:endParaRPr lang="en-US" sz="9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15" name="Picture 14" descr="UL-Logo-Red.em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760"/>
          <a:stretch/>
        </p:blipFill>
        <p:spPr>
          <a:xfrm>
            <a:off x="6805698" y="848671"/>
            <a:ext cx="2338302" cy="274320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FCD77E3-9163-4DDD-922E-B02331262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84305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5C0A2FC-4651-4090-8F13-08C763B00AEB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D77E3-9163-4DDD-922E-B02331262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371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26"/>
          <p:cNvSpPr>
            <a:spLocks noGrp="1"/>
          </p:cNvSpPr>
          <p:nvPr>
            <p:ph type="body" sz="quarter" idx="10" hasCustomPrompt="1"/>
          </p:nvPr>
        </p:nvSpPr>
        <p:spPr>
          <a:xfrm>
            <a:off x="559473" y="1771497"/>
            <a:ext cx="8021160" cy="1938992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>
              <a:lnSpc>
                <a:spcPct val="100000"/>
              </a:lnSpc>
              <a:buNone/>
              <a:defRPr sz="2400" b="0" cap="none" baseline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defRPr>
            </a:lvl1pPr>
            <a:lvl2pPr marL="457200" indent="0">
              <a:buNone/>
              <a:defRPr sz="3200" b="1">
                <a:latin typeface="Arial"/>
                <a:cs typeface="Arial"/>
              </a:defRPr>
            </a:lvl2pPr>
            <a:lvl3pPr marL="914400" indent="0">
              <a:buNone/>
              <a:defRPr sz="3200" b="1">
                <a:latin typeface="Arial"/>
                <a:cs typeface="Arial"/>
              </a:defRPr>
            </a:lvl3pPr>
            <a:lvl4pPr marL="1371600" indent="0">
              <a:buNone/>
              <a:defRPr sz="3200" b="1">
                <a:latin typeface="Arial"/>
                <a:cs typeface="Arial"/>
              </a:defRPr>
            </a:lvl4pPr>
            <a:lvl5pPr marL="1828800" indent="0">
              <a:buNone/>
              <a:defRPr sz="3200" b="1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Current section is highlighted UL red and bold</a:t>
            </a:r>
            <a:br>
              <a:rPr lang="en-US" dirty="0" smtClean="0"/>
            </a:br>
            <a:r>
              <a:rPr lang="en-US" dirty="0" smtClean="0"/>
              <a:t>Other sections are 50% grey</a:t>
            </a:r>
            <a:br>
              <a:rPr lang="en-US" dirty="0" smtClean="0"/>
            </a:br>
            <a:r>
              <a:rPr lang="en-US" dirty="0" smtClean="0"/>
              <a:t>Section 3</a:t>
            </a:r>
            <a:br>
              <a:rPr lang="en-US" dirty="0" smtClean="0"/>
            </a:br>
            <a:r>
              <a:rPr lang="en-US" dirty="0" smtClean="0"/>
              <a:t>Section 4</a:t>
            </a:r>
            <a:br>
              <a:rPr lang="en-US" dirty="0" smtClean="0"/>
            </a:br>
            <a:endParaRPr lang="en-US" dirty="0" smtClean="0"/>
          </a:p>
        </p:txBody>
      </p:sp>
      <p:pic>
        <p:nvPicPr>
          <p:cNvPr id="7" name="Picture 6" descr="UL-Logo-Red.em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1" y="6339741"/>
            <a:ext cx="318035" cy="320040"/>
          </a:xfrm>
          <a:prstGeom prst="rect">
            <a:avLst/>
          </a:prstGeom>
        </p:spPr>
      </p:pic>
      <p:sp>
        <p:nvSpPr>
          <p:cNvPr id="11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59473" y="640081"/>
            <a:ext cx="8021161" cy="46166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2400" b="1" cap="all" baseline="0">
                <a:solidFill>
                  <a:schemeClr val="accent2"/>
                </a:solidFill>
                <a:latin typeface="Arial"/>
                <a:cs typeface="Arial"/>
              </a:defRPr>
            </a:lvl1pPr>
            <a:lvl2pPr marL="457200" indent="0">
              <a:buNone/>
              <a:defRPr sz="2400" b="1" cap="all">
                <a:solidFill>
                  <a:schemeClr val="accent2"/>
                </a:solidFill>
                <a:latin typeface="Arial"/>
                <a:cs typeface="Arial"/>
              </a:defRPr>
            </a:lvl2pPr>
            <a:lvl3pPr marL="914400" indent="0">
              <a:buNone/>
              <a:defRPr sz="2400" b="1">
                <a:latin typeface="Arial"/>
                <a:cs typeface="Arial"/>
              </a:defRPr>
            </a:lvl3pPr>
            <a:lvl4pPr marL="1371600" indent="0">
              <a:buNone/>
              <a:defRPr sz="2400" b="1">
                <a:latin typeface="Arial"/>
                <a:cs typeface="Arial"/>
              </a:defRPr>
            </a:lvl4pPr>
            <a:lvl5pPr marL="1828800" indent="0">
              <a:buNone/>
              <a:defRPr sz="2400" b="1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Agenda title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FCD77E3-9163-4DDD-922E-B02331262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3340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5C0A2FC-4651-4090-8F13-08C763B00AEB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D77E3-9163-4DDD-922E-B02331262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09172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(BKGD Image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26"/>
          <p:cNvSpPr>
            <a:spLocks noGrp="1"/>
          </p:cNvSpPr>
          <p:nvPr>
            <p:ph type="body" sz="quarter" idx="10" hasCustomPrompt="1"/>
          </p:nvPr>
        </p:nvSpPr>
        <p:spPr>
          <a:xfrm>
            <a:off x="559472" y="4118571"/>
            <a:ext cx="5456237" cy="1077218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>
              <a:lnSpc>
                <a:spcPct val="100000"/>
              </a:lnSpc>
              <a:buNone/>
              <a:defRPr sz="3200" b="1" cap="all" baseline="0">
                <a:solidFill>
                  <a:srgbClr val="FFFFFF"/>
                </a:solidFill>
                <a:latin typeface="Arial"/>
                <a:cs typeface="Arial"/>
              </a:defRPr>
            </a:lvl1pPr>
            <a:lvl2pPr marL="457200" indent="0">
              <a:buNone/>
              <a:defRPr sz="3200" b="1">
                <a:latin typeface="Arial"/>
                <a:cs typeface="Arial"/>
              </a:defRPr>
            </a:lvl2pPr>
            <a:lvl3pPr marL="914400" indent="0">
              <a:buNone/>
              <a:defRPr sz="3200" b="1">
                <a:latin typeface="Arial"/>
                <a:cs typeface="Arial"/>
              </a:defRPr>
            </a:lvl3pPr>
            <a:lvl4pPr marL="1371600" indent="0">
              <a:buNone/>
              <a:defRPr sz="3200" b="1">
                <a:latin typeface="Arial"/>
                <a:cs typeface="Arial"/>
              </a:defRPr>
            </a:lvl4pPr>
            <a:lvl5pPr marL="1828800" indent="0">
              <a:buNone/>
              <a:defRPr sz="3200" b="1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TITLE ARIAL BOLD 32PT White CAPS</a:t>
            </a:r>
            <a:endParaRPr lang="en-US" dirty="0"/>
          </a:p>
        </p:txBody>
      </p:sp>
      <p:sp>
        <p:nvSpPr>
          <p:cNvPr id="10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559472" y="5314563"/>
            <a:ext cx="7527888" cy="338554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>
              <a:buNone/>
              <a:defRPr sz="1600" baseline="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 sz="1600">
                <a:latin typeface="Arial"/>
                <a:cs typeface="Arial"/>
              </a:defRPr>
            </a:lvl2pPr>
            <a:lvl3pPr marL="914400" indent="0">
              <a:buNone/>
              <a:defRPr sz="1600">
                <a:latin typeface="Arial"/>
                <a:cs typeface="Arial"/>
              </a:defRPr>
            </a:lvl3pPr>
            <a:lvl4pPr marL="1371600" indent="0">
              <a:buNone/>
              <a:defRPr sz="1600">
                <a:latin typeface="Arial"/>
                <a:cs typeface="Arial"/>
              </a:defRPr>
            </a:lvl4pPr>
            <a:lvl5pPr marL="1828800" indent="0">
              <a:buNone/>
              <a:defRPr sz="1600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Version #  /  MM.DD.YY  /  Subhead Arial 16pt black max one line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" y="-507831"/>
            <a:ext cx="9154113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1" dirty="0" smtClean="0">
                <a:solidFill>
                  <a:schemeClr val="tx2">
                    <a:lumMod val="50000"/>
                  </a:schemeClr>
                </a:solidFill>
              </a:rPr>
              <a:t>INSERT YOUR 16X9 IMAGE INTO THE SLIDE BACKGROUND.</a:t>
            </a:r>
            <a:r>
              <a:rPr lang="en-US" sz="900" b="1" baseline="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900" b="0" baseline="0" dirty="0" smtClean="0">
                <a:solidFill>
                  <a:schemeClr val="tx2">
                    <a:lumMod val="50000"/>
                  </a:schemeClr>
                </a:solidFill>
              </a:rPr>
              <a:t>If you place an image that is not scaled to 16x9 the image will be distorted to fit the slide.</a:t>
            </a:r>
            <a:endParaRPr lang="en-US" sz="900" b="0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sz="900" b="1" dirty="0" smtClean="0">
                <a:solidFill>
                  <a:schemeClr val="tx2">
                    <a:lumMod val="50000"/>
                  </a:schemeClr>
                </a:solidFill>
              </a:rPr>
              <a:t>PC:</a:t>
            </a:r>
            <a:r>
              <a:rPr lang="en-US" sz="900" b="1" baseline="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900" dirty="0" smtClean="0">
                <a:solidFill>
                  <a:schemeClr val="tx2">
                    <a:lumMod val="50000"/>
                  </a:schemeClr>
                </a:solidFill>
              </a:rPr>
              <a:t>TBD</a:t>
            </a:r>
            <a:endParaRPr lang="en-US" sz="900" baseline="0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1" dirty="0" smtClean="0">
                <a:solidFill>
                  <a:schemeClr val="tx2">
                    <a:lumMod val="50000"/>
                  </a:schemeClr>
                </a:solidFill>
              </a:rPr>
              <a:t>Mac:</a:t>
            </a:r>
            <a:r>
              <a:rPr lang="en-US" sz="900" b="1" baseline="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900" dirty="0" smtClean="0">
                <a:solidFill>
                  <a:schemeClr val="tx2">
                    <a:lumMod val="50000"/>
                  </a:schemeClr>
                </a:solidFill>
              </a:rPr>
              <a:t>Format—Slide</a:t>
            </a:r>
            <a:r>
              <a:rPr lang="en-US" sz="900" baseline="0" dirty="0" smtClean="0">
                <a:solidFill>
                  <a:schemeClr val="tx2">
                    <a:lumMod val="50000"/>
                  </a:schemeClr>
                </a:solidFill>
              </a:rPr>
              <a:t> Background—Fill—Picture or Texture—From file: Choose Picture. Choose one of the scaled 16x9 UL images. (or right click “Format Background”)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742" y="848671"/>
            <a:ext cx="2334213" cy="274320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>
                <a:ea typeface="Open Sans" charset="0"/>
                <a:cs typeface="Arial"/>
              </a:rPr>
              <a:t>UL and the UL logo are trademarks of UL LLC © 2017. Proprietary &amp; Confidential.</a:t>
            </a:r>
            <a:endParaRPr lang="en-US" dirty="0" smtClean="0">
              <a:ea typeface="Open Sans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3795712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2 (BKGD Image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" y="0"/>
            <a:ext cx="3650221" cy="6858000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9" name="Text Placeholder 26"/>
          <p:cNvSpPr>
            <a:spLocks noGrp="1"/>
          </p:cNvSpPr>
          <p:nvPr>
            <p:ph type="body" sz="quarter" idx="10" hasCustomPrompt="1"/>
          </p:nvPr>
        </p:nvSpPr>
        <p:spPr>
          <a:xfrm>
            <a:off x="559473" y="3209216"/>
            <a:ext cx="2538660" cy="1384995"/>
          </a:xfrm>
          <a:prstGeom prst="rect">
            <a:avLst/>
          </a:prstGeom>
        </p:spPr>
        <p:txBody>
          <a:bodyPr wrap="square" anchor="b">
            <a:spAutoFit/>
          </a:bodyPr>
          <a:lstStyle>
            <a:lvl1pPr marL="0" indent="0">
              <a:lnSpc>
                <a:spcPct val="100000"/>
              </a:lnSpc>
              <a:buNone/>
              <a:defRPr sz="2800" b="1" cap="all" baseline="0">
                <a:solidFill>
                  <a:srgbClr val="FFFFFF"/>
                </a:solidFill>
                <a:latin typeface="Arial"/>
                <a:cs typeface="Arial"/>
              </a:defRPr>
            </a:lvl1pPr>
            <a:lvl2pPr marL="457200" indent="0">
              <a:buNone/>
              <a:defRPr sz="3200" b="1">
                <a:latin typeface="Arial"/>
                <a:cs typeface="Arial"/>
              </a:defRPr>
            </a:lvl2pPr>
            <a:lvl3pPr marL="914400" indent="0">
              <a:buNone/>
              <a:defRPr sz="3200" b="1">
                <a:latin typeface="Arial"/>
                <a:cs typeface="Arial"/>
              </a:defRPr>
            </a:lvl3pPr>
            <a:lvl4pPr marL="1371600" indent="0">
              <a:buNone/>
              <a:defRPr sz="3200" b="1">
                <a:latin typeface="Arial"/>
                <a:cs typeface="Arial"/>
              </a:defRPr>
            </a:lvl4pPr>
            <a:lvl5pPr marL="1828800" indent="0">
              <a:buNone/>
              <a:defRPr sz="3200" b="1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TITLE ARIAL BOLD 28PT White CAPS</a:t>
            </a:r>
            <a:endParaRPr lang="en-US" dirty="0"/>
          </a:p>
        </p:txBody>
      </p:sp>
      <p:sp>
        <p:nvSpPr>
          <p:cNvPr id="10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559473" y="4777043"/>
            <a:ext cx="2538661" cy="830997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>
              <a:buNone/>
              <a:defRPr sz="1600" baseline="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 sz="1600">
                <a:latin typeface="Arial"/>
                <a:cs typeface="Arial"/>
              </a:defRPr>
            </a:lvl2pPr>
            <a:lvl3pPr marL="914400" indent="0">
              <a:buNone/>
              <a:defRPr sz="1600">
                <a:latin typeface="Arial"/>
                <a:cs typeface="Arial"/>
              </a:defRPr>
            </a:lvl3pPr>
            <a:lvl4pPr marL="1371600" indent="0">
              <a:buNone/>
              <a:defRPr sz="1600">
                <a:latin typeface="Arial"/>
                <a:cs typeface="Arial"/>
              </a:defRPr>
            </a:lvl4pPr>
            <a:lvl5pPr marL="1828800" indent="0">
              <a:buNone/>
              <a:defRPr sz="1600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Version #  /  MM.DD.YY  /  Subhead Arial 16pt black max three lines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" y="-507831"/>
            <a:ext cx="9154113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1" dirty="0" smtClean="0">
                <a:solidFill>
                  <a:schemeClr val="tx2">
                    <a:lumMod val="50000"/>
                  </a:schemeClr>
                </a:solidFill>
              </a:rPr>
              <a:t>INSERT YOUR 16X9 IMAGE INTO THE SLIDE BACKGROUND.</a:t>
            </a:r>
            <a:r>
              <a:rPr lang="en-US" sz="900" b="1" baseline="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900" b="0" baseline="0" dirty="0" smtClean="0">
                <a:solidFill>
                  <a:schemeClr val="tx2">
                    <a:lumMod val="50000"/>
                  </a:schemeClr>
                </a:solidFill>
              </a:rPr>
              <a:t>If you place an image that is not scaled to 16x9 the image will be distorted to fit the slide.</a:t>
            </a:r>
            <a:endParaRPr lang="en-US" sz="900" b="0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sz="900" b="1" dirty="0" smtClean="0">
                <a:solidFill>
                  <a:schemeClr val="tx2">
                    <a:lumMod val="50000"/>
                  </a:schemeClr>
                </a:solidFill>
              </a:rPr>
              <a:t>PC:</a:t>
            </a:r>
            <a:r>
              <a:rPr lang="en-US" sz="900" b="1" baseline="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900" dirty="0" smtClean="0">
                <a:solidFill>
                  <a:schemeClr val="tx2">
                    <a:lumMod val="50000"/>
                  </a:schemeClr>
                </a:solidFill>
              </a:rPr>
              <a:t>TBD</a:t>
            </a:r>
            <a:endParaRPr lang="en-US" sz="900" baseline="0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1" dirty="0" smtClean="0">
                <a:solidFill>
                  <a:schemeClr val="tx2">
                    <a:lumMod val="50000"/>
                  </a:schemeClr>
                </a:solidFill>
              </a:rPr>
              <a:t>Mac:</a:t>
            </a:r>
            <a:r>
              <a:rPr lang="en-US" sz="900" b="1" baseline="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900" dirty="0" smtClean="0">
                <a:solidFill>
                  <a:schemeClr val="tx2">
                    <a:lumMod val="50000"/>
                  </a:schemeClr>
                </a:solidFill>
              </a:rPr>
              <a:t>Format—Slide</a:t>
            </a:r>
            <a:r>
              <a:rPr lang="en-US" sz="900" baseline="0" dirty="0" smtClean="0">
                <a:solidFill>
                  <a:schemeClr val="tx2">
                    <a:lumMod val="50000"/>
                  </a:schemeClr>
                </a:solidFill>
              </a:rPr>
              <a:t> Background—Fill—Picture or Texture—From file: Choose Picture. Choose one of the scaled 16x9 UL images. (or right click “Format Background”)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144000" y="1400341"/>
            <a:ext cx="1093019" cy="161582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1" dirty="0" smtClean="0">
                <a:solidFill>
                  <a:schemeClr val="tx2">
                    <a:lumMod val="50000"/>
                  </a:schemeClr>
                </a:solidFill>
              </a:rPr>
              <a:t>INSERT THE</a:t>
            </a:r>
            <a:r>
              <a:rPr lang="en-US" sz="900" b="1" baseline="0" dirty="0" smtClean="0">
                <a:solidFill>
                  <a:schemeClr val="tx2">
                    <a:lumMod val="50000"/>
                  </a:schemeClr>
                </a:solidFill>
              </a:rPr>
              <a:t> SUPER GRAPHIC.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900" b="1" baseline="0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0" baseline="0" dirty="0" smtClean="0">
                <a:solidFill>
                  <a:schemeClr val="tx2">
                    <a:lumMod val="50000"/>
                  </a:schemeClr>
                </a:solidFill>
              </a:rPr>
              <a:t>Please use the white or red super graphic, whichever works best with the background image.</a:t>
            </a:r>
            <a:endParaRPr lang="en-US" sz="900" baseline="0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6813250" y="812800"/>
            <a:ext cx="2340864" cy="27432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 b="1" baseline="0">
                <a:solidFill>
                  <a:srgbClr val="7F7F7F"/>
                </a:solidFill>
              </a:defRPr>
            </a:lvl1pPr>
          </a:lstStyle>
          <a:p>
            <a:r>
              <a:rPr lang="en-US" dirty="0" smtClean="0"/>
              <a:t>INSERT SUPER GRAPHIC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534072" y="6390218"/>
            <a:ext cx="2048261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>
                <a:ea typeface="Open Sans" charset="0"/>
                <a:cs typeface="Arial"/>
              </a:rPr>
              <a:t>UL and the UL logo are trademarks of UL LLC © 2017. Proprietary &amp; Confidential.</a:t>
            </a:r>
            <a:endParaRPr lang="en-US" dirty="0" smtClean="0">
              <a:ea typeface="Open Sans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8217731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Half Page (BKGD Color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559473" y="640081"/>
            <a:ext cx="3774759" cy="83099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 sz="2400" b="1" cap="all">
                <a:solidFill>
                  <a:schemeClr val="accent2"/>
                </a:solidFill>
                <a:latin typeface="Arial"/>
                <a:cs typeface="Arial"/>
              </a:defRPr>
            </a:lvl2pPr>
            <a:lvl3pPr marL="914400" indent="0">
              <a:buNone/>
              <a:defRPr sz="2400" b="1">
                <a:latin typeface="Arial"/>
                <a:cs typeface="Arial"/>
              </a:defRPr>
            </a:lvl3pPr>
            <a:lvl4pPr marL="1371600" indent="0">
              <a:buNone/>
              <a:defRPr sz="2400" b="1">
                <a:latin typeface="Arial"/>
                <a:cs typeface="Arial"/>
              </a:defRPr>
            </a:lvl4pPr>
            <a:lvl5pPr marL="1828800" indent="0">
              <a:buNone/>
              <a:defRPr sz="2400" b="1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title </a:t>
            </a:r>
            <a:r>
              <a:rPr lang="en-US" dirty="0" err="1" smtClean="0"/>
              <a:t>arial</a:t>
            </a:r>
            <a:r>
              <a:rPr lang="en-US" dirty="0" smtClean="0"/>
              <a:t> bold 24pt white caps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59473" y="1824780"/>
            <a:ext cx="3774758" cy="2031325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800" baseline="0">
                <a:solidFill>
                  <a:srgbClr val="FFFFFF"/>
                </a:solidFill>
                <a:latin typeface="Arial"/>
                <a:cs typeface="Arial"/>
              </a:defRPr>
            </a:lvl1pPr>
            <a:lvl2pPr marL="457200" indent="0">
              <a:buNone/>
              <a:defRPr sz="1800">
                <a:latin typeface="Arial"/>
                <a:cs typeface="Arial"/>
              </a:defRPr>
            </a:lvl2pPr>
            <a:lvl3pPr marL="914400" indent="0">
              <a:buNone/>
              <a:defRPr sz="1800">
                <a:latin typeface="Arial"/>
                <a:cs typeface="Arial"/>
              </a:defRPr>
            </a:lvl3pPr>
            <a:lvl4pPr marL="1371600" indent="0">
              <a:buNone/>
              <a:defRPr sz="1800">
                <a:latin typeface="Arial"/>
                <a:cs typeface="Arial"/>
              </a:defRPr>
            </a:lvl4pPr>
            <a:lvl5pPr marL="1828800" indent="0">
              <a:buNone/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Body copy Arial 18 black or white depending on the background color. Go to “Format” then “Slide Background</a:t>
            </a:r>
            <a:r>
              <a:rPr lang="is-IS" dirty="0" smtClean="0"/>
              <a:t>” and choose which UL theme color you would like to use under “Fill.”</a:t>
            </a:r>
            <a:r>
              <a:rPr lang="en-US" dirty="0" smtClean="0"/>
              <a:t> The background must be a UL theme color. </a:t>
            </a: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4572000" y="0"/>
            <a:ext cx="4572000" cy="68580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1200" b="1" cap="all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Drag picture to placeholder </a:t>
            </a:r>
            <a:br>
              <a:rPr lang="en-US" dirty="0" smtClean="0"/>
            </a:br>
            <a:r>
              <a:rPr lang="en-US" dirty="0" smtClean="0"/>
              <a:t>or click icon to add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154114" y="-3415"/>
            <a:ext cx="1093019" cy="21698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0" baseline="0" dirty="0" smtClean="0">
                <a:solidFill>
                  <a:schemeClr val="tx2">
                    <a:lumMod val="50000"/>
                  </a:schemeClr>
                </a:solidFill>
              </a:rPr>
              <a:t>You can change the background color to any UL theme color.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900" b="0" baseline="0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sz="900" b="1" dirty="0" smtClean="0">
                <a:solidFill>
                  <a:schemeClr val="tx2">
                    <a:lumMod val="50000"/>
                  </a:schemeClr>
                </a:solidFill>
              </a:rPr>
              <a:t>PC:</a:t>
            </a:r>
            <a:r>
              <a:rPr lang="en-US" sz="900" b="1" baseline="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sz="900" dirty="0" smtClean="0">
                <a:solidFill>
                  <a:schemeClr val="tx2">
                    <a:lumMod val="50000"/>
                  </a:schemeClr>
                </a:solidFill>
              </a:rPr>
              <a:t>TBD</a:t>
            </a:r>
            <a:endParaRPr lang="en-US" sz="900" baseline="0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900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1" dirty="0" smtClean="0">
                <a:solidFill>
                  <a:schemeClr val="tx2">
                    <a:lumMod val="50000"/>
                  </a:schemeClr>
                </a:solidFill>
              </a:rPr>
              <a:t>Mac:</a:t>
            </a:r>
            <a:r>
              <a:rPr lang="en-US" sz="900" b="1" baseline="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900" dirty="0" smtClean="0">
                <a:solidFill>
                  <a:schemeClr val="tx2">
                    <a:lumMod val="50000"/>
                  </a:schemeClr>
                </a:solidFill>
              </a:rPr>
              <a:t>Format</a:t>
            </a:r>
            <a:r>
              <a:rPr lang="en-US" sz="900" baseline="0" dirty="0" smtClean="0">
                <a:solidFill>
                  <a:schemeClr val="tx2">
                    <a:lumMod val="50000"/>
                  </a:schemeClr>
                </a:solidFill>
              </a:rPr>
              <a:t>—</a:t>
            </a:r>
            <a:r>
              <a:rPr lang="en-US" sz="900" dirty="0" smtClean="0">
                <a:solidFill>
                  <a:schemeClr val="tx2">
                    <a:lumMod val="50000"/>
                  </a:schemeClr>
                </a:solidFill>
              </a:rPr>
              <a:t>Slide</a:t>
            </a:r>
            <a:r>
              <a:rPr lang="en-US" sz="900" baseline="0" dirty="0" smtClean="0">
                <a:solidFill>
                  <a:schemeClr val="tx2">
                    <a:lumMod val="50000"/>
                  </a:schemeClr>
                </a:solidFill>
              </a:rPr>
              <a:t>    </a:t>
            </a:r>
            <a:br>
              <a:rPr lang="en-US" sz="900" baseline="0" dirty="0" smtClean="0">
                <a:solidFill>
                  <a:schemeClr val="tx2">
                    <a:lumMod val="50000"/>
                  </a:schemeClr>
                </a:solidFill>
              </a:rPr>
            </a:br>
            <a:r>
              <a:rPr lang="en-US" sz="900" baseline="0" dirty="0" smtClean="0">
                <a:solidFill>
                  <a:schemeClr val="tx2">
                    <a:lumMod val="50000"/>
                  </a:schemeClr>
                </a:solidFill>
              </a:rPr>
              <a:t>Background—Fill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sz="900" baseline="0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900" baseline="0" dirty="0" smtClean="0">
                <a:solidFill>
                  <a:schemeClr val="tx2">
                    <a:lumMod val="50000"/>
                  </a:schemeClr>
                </a:solidFill>
              </a:rPr>
              <a:t>(or right click “Format Background”)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1" y="6340743"/>
            <a:ext cx="318035" cy="31803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572000" y="-507831"/>
            <a:ext cx="4582113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1" baseline="0" dirty="0" smtClean="0">
                <a:solidFill>
                  <a:schemeClr val="tx2">
                    <a:lumMod val="50000"/>
                  </a:schemeClr>
                </a:solidFill>
              </a:rPr>
              <a:t>INSERT A PHOTO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1" baseline="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Open Sans" charset="0"/>
                <a:cs typeface="Arial"/>
              </a:rPr>
              <a:t>PC: </a:t>
            </a:r>
            <a:r>
              <a:rPr lang="en-US" sz="900" b="0" baseline="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Open Sans" charset="0"/>
                <a:cs typeface="Arial"/>
              </a:rPr>
              <a:t>TBD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1" baseline="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Open Sans" charset="0"/>
                <a:cs typeface="Arial"/>
              </a:rPr>
              <a:t>Mac: </a:t>
            </a:r>
            <a:r>
              <a:rPr lang="en-US" sz="900" b="0" baseline="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Open Sans" charset="0"/>
                <a:cs typeface="Arial"/>
              </a:rPr>
              <a:t>Click on the photo box—Choose Picture—Picture From File</a:t>
            </a:r>
            <a:endParaRPr lang="en-US" sz="800" dirty="0" smtClean="0">
              <a:solidFill>
                <a:schemeClr val="accent2"/>
              </a:solidFill>
              <a:latin typeface="+mn-lt"/>
              <a:ea typeface="Open Sans" charset="0"/>
              <a:cs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>
                <a:ea typeface="Open Sans" charset="0"/>
                <a:cs typeface="Arial"/>
              </a:rPr>
              <a:t>UL and the UL logo are trademarks of UL LLC © 2017. Proprietary &amp; Confidential.</a:t>
            </a:r>
            <a:endParaRPr lang="en-US" dirty="0" smtClean="0">
              <a:ea typeface="Open Sans" charset="0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8C14DB-7D4C-EA4C-A4E5-7900645C36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12642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Bottom (BKGD Color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0" y="4558634"/>
            <a:ext cx="9144000" cy="2299367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 sz="1200" b="1" cap="all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2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559473" y="640081"/>
            <a:ext cx="8021161" cy="46166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 sz="2400" b="1" cap="all">
                <a:solidFill>
                  <a:schemeClr val="accent2"/>
                </a:solidFill>
                <a:latin typeface="Arial"/>
                <a:cs typeface="Arial"/>
              </a:defRPr>
            </a:lvl2pPr>
            <a:lvl3pPr marL="914400" indent="0">
              <a:buNone/>
              <a:defRPr sz="2400" b="1">
                <a:latin typeface="Arial"/>
                <a:cs typeface="Arial"/>
              </a:defRPr>
            </a:lvl3pPr>
            <a:lvl4pPr marL="1371600" indent="0">
              <a:buNone/>
              <a:defRPr sz="2400" b="1">
                <a:latin typeface="Arial"/>
                <a:cs typeface="Arial"/>
              </a:defRPr>
            </a:lvl4pPr>
            <a:lvl5pPr marL="1828800" indent="0">
              <a:buNone/>
              <a:defRPr sz="2400" b="1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title </a:t>
            </a:r>
            <a:r>
              <a:rPr lang="en-US" dirty="0" err="1" smtClean="0"/>
              <a:t>arial</a:t>
            </a:r>
            <a:r>
              <a:rPr lang="en-US" dirty="0" smtClean="0"/>
              <a:t> bold 24pt white caps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59473" y="1672373"/>
            <a:ext cx="8021160" cy="92333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1800" baseline="0">
                <a:solidFill>
                  <a:srgbClr val="FFFFFF"/>
                </a:solidFill>
                <a:latin typeface="Arial"/>
                <a:cs typeface="Arial"/>
              </a:defRPr>
            </a:lvl1pPr>
            <a:lvl2pPr marL="457200" indent="0">
              <a:buNone/>
              <a:defRPr sz="1800">
                <a:latin typeface="Arial"/>
                <a:cs typeface="Arial"/>
              </a:defRPr>
            </a:lvl2pPr>
            <a:lvl3pPr marL="914400" indent="0">
              <a:buNone/>
              <a:defRPr sz="1800">
                <a:latin typeface="Arial"/>
                <a:cs typeface="Arial"/>
              </a:defRPr>
            </a:lvl3pPr>
            <a:lvl4pPr marL="1371600" indent="0">
              <a:buNone/>
              <a:defRPr sz="1800">
                <a:latin typeface="Arial"/>
                <a:cs typeface="Arial"/>
              </a:defRPr>
            </a:lvl4pPr>
            <a:lvl5pPr marL="1828800" indent="0">
              <a:buNone/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Body copy Arial 18pt black or white depending on the background color. Go to “Format” then “Slide Background</a:t>
            </a:r>
            <a:r>
              <a:rPr lang="is-IS" dirty="0" smtClean="0"/>
              <a:t>” and choose which UL theme color you would like to use under “Fill.”</a:t>
            </a:r>
            <a:r>
              <a:rPr lang="en-US" dirty="0" smtClean="0"/>
              <a:t> The background must be a UL theme color.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" y="6879852"/>
            <a:ext cx="9154113" cy="6155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1" baseline="0" dirty="0" smtClean="0">
                <a:solidFill>
                  <a:schemeClr val="tx2">
                    <a:lumMod val="50000"/>
                  </a:schemeClr>
                </a:solidFill>
              </a:rPr>
              <a:t>INSERT A PNG OF THE UL LOGO </a:t>
            </a:r>
            <a:r>
              <a:rPr lang="en-US" sz="900" b="0" baseline="0" dirty="0" smtClean="0">
                <a:solidFill>
                  <a:schemeClr val="tx2">
                    <a:lumMod val="50000"/>
                  </a:schemeClr>
                </a:solidFill>
              </a:rPr>
              <a:t>in either </a:t>
            </a:r>
            <a:r>
              <a:rPr lang="en-US" sz="900" b="1" baseline="0" dirty="0" smtClean="0">
                <a:solidFill>
                  <a:schemeClr val="tx2">
                    <a:lumMod val="50000"/>
                  </a:schemeClr>
                </a:solidFill>
              </a:rPr>
              <a:t>RED or WHITE</a:t>
            </a:r>
            <a:r>
              <a:rPr lang="en-US" sz="900" b="0" baseline="0" dirty="0" smtClean="0">
                <a:solidFill>
                  <a:schemeClr val="tx2">
                    <a:lumMod val="50000"/>
                  </a:schemeClr>
                </a:solidFill>
              </a:rPr>
              <a:t>, whichever looks best with the image behind.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1" baseline="0" dirty="0" smtClean="0">
                <a:solidFill>
                  <a:schemeClr val="tx2">
                    <a:lumMod val="50000"/>
                  </a:schemeClr>
                </a:solidFill>
              </a:rPr>
              <a:t>ADD THE UL LEGAL LINE </a:t>
            </a:r>
            <a:r>
              <a:rPr lang="en-US" sz="900" b="0" baseline="0" dirty="0" smtClean="0">
                <a:solidFill>
                  <a:schemeClr val="tx2">
                    <a:lumMod val="50000"/>
                  </a:schemeClr>
                </a:solidFill>
              </a:rPr>
              <a:t>and change the color to </a:t>
            </a:r>
            <a:r>
              <a:rPr lang="en-US" sz="900" b="1" baseline="0" dirty="0" smtClean="0">
                <a:solidFill>
                  <a:schemeClr val="tx2">
                    <a:lumMod val="50000"/>
                  </a:schemeClr>
                </a:solidFill>
              </a:rPr>
              <a:t>WHITE, GRAY or BLACK, </a:t>
            </a:r>
            <a:r>
              <a:rPr lang="en-US" sz="900" b="0" baseline="0" dirty="0" smtClean="0">
                <a:solidFill>
                  <a:schemeClr val="tx2">
                    <a:lumMod val="50000"/>
                  </a:schemeClr>
                </a:solidFill>
              </a:rPr>
              <a:t>whichever is most legible with the image behind.</a:t>
            </a:r>
            <a:endParaRPr lang="en-US" sz="900" b="0" baseline="0" dirty="0" smtClean="0">
              <a:solidFill>
                <a:schemeClr val="tx1"/>
              </a:solidFill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800" dirty="0" smtClean="0">
              <a:solidFill>
                <a:schemeClr val="accent2"/>
              </a:solidFill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 smtClean="0">
                <a:solidFill>
                  <a:schemeClr val="accent2"/>
                </a:solidFill>
              </a:rPr>
              <a:t>UL and the UL logo are trademarks of UL LLC </a:t>
            </a:r>
            <a:r>
              <a:rPr lang="en-US" sz="800" dirty="0" smtClean="0">
                <a:solidFill>
                  <a:schemeClr val="accent2"/>
                </a:solidFill>
                <a:latin typeface="+mn-lt"/>
                <a:ea typeface="Open Sans" charset="0"/>
                <a:cs typeface="Arial"/>
              </a:rPr>
              <a:t>© 2016. Proprietary &amp; Confidential.</a:t>
            </a:r>
            <a:r>
              <a:rPr lang="en-US" sz="800" baseline="0" dirty="0" smtClean="0">
                <a:solidFill>
                  <a:schemeClr val="accent2"/>
                </a:solidFill>
                <a:latin typeface="+mn-lt"/>
                <a:ea typeface="Open Sans" charset="0"/>
                <a:cs typeface="Arial"/>
              </a:rPr>
              <a:t>        </a:t>
            </a:r>
            <a:r>
              <a:rPr lang="en-US" sz="800" b="1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Open Sans" charset="0"/>
                <a:cs typeface="Arial"/>
              </a:rPr>
              <a:t>© PC:</a:t>
            </a:r>
            <a:r>
              <a:rPr lang="en-US" sz="800" b="1" baseline="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Open Sans" charset="0"/>
                <a:cs typeface="Arial"/>
              </a:rPr>
              <a:t> Alt + 0169        © Mac: Opt + G</a:t>
            </a:r>
            <a:endParaRPr lang="en-US" sz="800" dirty="0" smtClean="0">
              <a:solidFill>
                <a:schemeClr val="accent2"/>
              </a:solidFill>
              <a:latin typeface="+mn-lt"/>
              <a:ea typeface="Open Sans" charset="0"/>
              <a:cs typeface="Arial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154114" y="-3415"/>
            <a:ext cx="1093019" cy="21698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0" baseline="0" dirty="0" smtClean="0">
                <a:solidFill>
                  <a:schemeClr val="tx2">
                    <a:lumMod val="50000"/>
                  </a:schemeClr>
                </a:solidFill>
              </a:rPr>
              <a:t>You can change the background color to any UL theme color.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900" b="0" baseline="0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sz="900" b="1" dirty="0" smtClean="0">
                <a:solidFill>
                  <a:schemeClr val="tx2">
                    <a:lumMod val="50000"/>
                  </a:schemeClr>
                </a:solidFill>
              </a:rPr>
              <a:t>PC:</a:t>
            </a:r>
            <a:r>
              <a:rPr lang="en-US" sz="900" b="1" baseline="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sz="900" dirty="0" smtClean="0">
                <a:solidFill>
                  <a:schemeClr val="tx2">
                    <a:lumMod val="50000"/>
                  </a:schemeClr>
                </a:solidFill>
              </a:rPr>
              <a:t>TBD</a:t>
            </a:r>
            <a:endParaRPr lang="en-US" sz="900" baseline="0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900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1" dirty="0" smtClean="0">
                <a:solidFill>
                  <a:schemeClr val="tx2">
                    <a:lumMod val="50000"/>
                  </a:schemeClr>
                </a:solidFill>
              </a:rPr>
              <a:t>Mac:</a:t>
            </a:r>
            <a:r>
              <a:rPr lang="en-US" sz="900" b="1" baseline="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900" dirty="0" smtClean="0">
                <a:solidFill>
                  <a:schemeClr val="tx2">
                    <a:lumMod val="50000"/>
                  </a:schemeClr>
                </a:solidFill>
              </a:rPr>
              <a:t>Format</a:t>
            </a:r>
            <a:r>
              <a:rPr lang="en-US" sz="900" baseline="0" dirty="0" smtClean="0">
                <a:solidFill>
                  <a:schemeClr val="tx2">
                    <a:lumMod val="50000"/>
                  </a:schemeClr>
                </a:solidFill>
              </a:rPr>
              <a:t>—</a:t>
            </a:r>
            <a:r>
              <a:rPr lang="en-US" sz="900" dirty="0" smtClean="0">
                <a:solidFill>
                  <a:schemeClr val="tx2">
                    <a:lumMod val="50000"/>
                  </a:schemeClr>
                </a:solidFill>
              </a:rPr>
              <a:t>Slide</a:t>
            </a:r>
            <a:r>
              <a:rPr lang="en-US" sz="900" baseline="0" dirty="0" smtClean="0">
                <a:solidFill>
                  <a:schemeClr val="tx2">
                    <a:lumMod val="50000"/>
                  </a:schemeClr>
                </a:solidFill>
              </a:rPr>
              <a:t>    </a:t>
            </a:r>
            <a:br>
              <a:rPr lang="en-US" sz="900" baseline="0" dirty="0" smtClean="0">
                <a:solidFill>
                  <a:schemeClr val="tx2">
                    <a:lumMod val="50000"/>
                  </a:schemeClr>
                </a:solidFill>
              </a:rPr>
            </a:br>
            <a:r>
              <a:rPr lang="en-US" sz="900" baseline="0" dirty="0" smtClean="0">
                <a:solidFill>
                  <a:schemeClr val="tx2">
                    <a:lumMod val="50000"/>
                  </a:schemeClr>
                </a:solidFill>
              </a:rPr>
              <a:t>Background—Fill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sz="900" baseline="0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900" baseline="0" dirty="0" smtClean="0">
                <a:solidFill>
                  <a:schemeClr val="tx2">
                    <a:lumMod val="50000"/>
                  </a:schemeClr>
                </a:solidFill>
              </a:rPr>
              <a:t>(or right click “Format Background”)</a:t>
            </a:r>
          </a:p>
        </p:txBody>
      </p:sp>
      <p:sp>
        <p:nvSpPr>
          <p:cNvPr id="16" name="Picture Placeholder 6"/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171451" y="6345838"/>
            <a:ext cx="320040" cy="313943"/>
          </a:xfrm>
          <a:prstGeom prst="rect">
            <a:avLst/>
          </a:prstGeom>
        </p:spPr>
        <p:txBody>
          <a:bodyPr vert="horz" lIns="0" tIns="0" rIns="0" bIns="0" anchor="ctr"/>
          <a:lstStyle>
            <a:lvl1pPr marL="0" indent="0" algn="ctr">
              <a:buNone/>
              <a:defRPr sz="600" b="1">
                <a:solidFill>
                  <a:srgbClr val="7F7F7F"/>
                </a:solidFill>
              </a:defRPr>
            </a:lvl1pPr>
          </a:lstStyle>
          <a:p>
            <a:r>
              <a:rPr lang="en-US" dirty="0" smtClean="0"/>
              <a:t>UL </a:t>
            </a:r>
            <a:br>
              <a:rPr lang="en-US" dirty="0" smtClean="0"/>
            </a:br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>
                <a:ea typeface="Open Sans" charset="0"/>
                <a:cs typeface="Arial"/>
              </a:rPr>
              <a:t>UL and the UL logo are trademarks of UL LLC © 2017. Proprietary &amp; Confidential.</a:t>
            </a:r>
            <a:endParaRPr lang="en-US" dirty="0" smtClean="0">
              <a:ea typeface="Open Sans" charset="0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8C14DB-7D4C-EA4C-A4E5-7900645C36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49160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(R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132975" y="1136316"/>
            <a:ext cx="6878052" cy="4572000"/>
          </a:xfrm>
          <a:prstGeom prst="rect">
            <a:avLst/>
          </a:prstGeom>
          <a:solidFill>
            <a:srgbClr val="B108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dirty="0"/>
          </a:p>
        </p:txBody>
      </p:sp>
      <p:sp>
        <p:nvSpPr>
          <p:cNvPr id="6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1374655" y="2806867"/>
            <a:ext cx="6394692" cy="1384995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 algn="ctr">
              <a:spcBef>
                <a:spcPts val="0"/>
              </a:spcBef>
              <a:spcAft>
                <a:spcPts val="1200"/>
              </a:spcAft>
              <a:buNone/>
              <a:defRPr sz="2800" b="1" i="0" cap="all" baseline="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spcBef>
                <a:spcPts val="0"/>
              </a:spcBef>
              <a:spcAft>
                <a:spcPts val="1200"/>
              </a:spcAft>
              <a:buNone/>
              <a:defRPr sz="1800" b="0">
                <a:latin typeface="Arial"/>
                <a:cs typeface="Arial"/>
              </a:defRPr>
            </a:lvl2pPr>
            <a:lvl3pPr marL="914400" indent="0">
              <a:spcBef>
                <a:spcPts val="0"/>
              </a:spcBef>
              <a:spcAft>
                <a:spcPts val="1200"/>
              </a:spcAft>
              <a:buNone/>
              <a:defRPr sz="1800" b="0">
                <a:latin typeface="Arial"/>
                <a:cs typeface="Arial"/>
              </a:defRPr>
            </a:lvl3pPr>
            <a:lvl4pPr marL="1371600" indent="0">
              <a:spcBef>
                <a:spcPts val="0"/>
              </a:spcBef>
              <a:spcAft>
                <a:spcPts val="1200"/>
              </a:spcAft>
              <a:buNone/>
              <a:defRPr sz="1800" b="0">
                <a:latin typeface="Arial"/>
                <a:cs typeface="Arial"/>
              </a:defRPr>
            </a:lvl4pPr>
            <a:lvl5pPr marL="1828800" indent="0">
              <a:spcBef>
                <a:spcPts val="0"/>
              </a:spcBef>
              <a:spcAft>
                <a:spcPts val="1200"/>
              </a:spcAft>
              <a:buNone/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“Impact statement i.e. quote </a:t>
            </a:r>
            <a:r>
              <a:rPr lang="en-US" dirty="0" err="1" smtClean="0"/>
              <a:t>arial</a:t>
            </a:r>
            <a:r>
              <a:rPr lang="en-US" dirty="0" smtClean="0"/>
              <a:t> bold 28pt centered caps.”</a:t>
            </a:r>
          </a:p>
        </p:txBody>
      </p:sp>
      <p:sp>
        <p:nvSpPr>
          <p:cNvPr id="7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1371601" y="4698760"/>
            <a:ext cx="6400800" cy="338554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 algn="ctr">
              <a:buNone/>
              <a:defRPr sz="1600" baseline="0">
                <a:latin typeface="Arial"/>
                <a:cs typeface="Arial"/>
              </a:defRPr>
            </a:lvl1pPr>
            <a:lvl2pPr marL="457200" indent="0">
              <a:buNone/>
              <a:defRPr sz="1600">
                <a:latin typeface="Arial"/>
                <a:cs typeface="Arial"/>
              </a:defRPr>
            </a:lvl2pPr>
            <a:lvl3pPr marL="914400" indent="0">
              <a:buNone/>
              <a:defRPr sz="1600">
                <a:latin typeface="Arial"/>
                <a:cs typeface="Arial"/>
              </a:defRPr>
            </a:lvl3pPr>
            <a:lvl4pPr marL="1371600" indent="0">
              <a:buNone/>
              <a:defRPr sz="1600">
                <a:latin typeface="Arial"/>
                <a:cs typeface="Arial"/>
              </a:defRPr>
            </a:lvl4pPr>
            <a:lvl5pPr marL="1828800" indent="0">
              <a:buNone/>
              <a:defRPr sz="1600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-- Quote attribution, Arial 16pt centered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144000" y="1445870"/>
            <a:ext cx="963706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1" baseline="0" dirty="0" smtClean="0">
                <a:solidFill>
                  <a:schemeClr val="tx2">
                    <a:lumMod val="50000"/>
                  </a:schemeClr>
                </a:solidFill>
              </a:rPr>
              <a:t>INSERT A PNG OF THE QUOTES IN BLACK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900" b="1" baseline="0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aseline="0" dirty="0" smtClean="0">
                <a:solidFill>
                  <a:schemeClr val="tx2">
                    <a:lumMod val="50000"/>
                  </a:schemeClr>
                </a:solidFill>
              </a:rPr>
              <a:t>Resize picture to fit inside placeholder</a:t>
            </a:r>
            <a:endParaRPr lang="en-US" sz="900" b="1" baseline="0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11" name="Picture 10" descr="UL-Logo-Red.em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1" y="6339741"/>
            <a:ext cx="318035" cy="320040"/>
          </a:xfrm>
          <a:prstGeom prst="rect">
            <a:avLst/>
          </a:prstGeom>
        </p:spPr>
      </p:pic>
      <p:sp>
        <p:nvSpPr>
          <p:cNvPr id="14" name="Picture Placeholder 6"/>
          <p:cNvSpPr>
            <a:spLocks noGrp="1"/>
          </p:cNvSpPr>
          <p:nvPr>
            <p:ph type="pic" sz="quarter" idx="19" hasCustomPrompt="1"/>
          </p:nvPr>
        </p:nvSpPr>
        <p:spPr>
          <a:xfrm>
            <a:off x="4297681" y="1862578"/>
            <a:ext cx="548640" cy="411480"/>
          </a:xfrm>
          <a:prstGeom prst="rect">
            <a:avLst/>
          </a:prstGeom>
        </p:spPr>
        <p:txBody>
          <a:bodyPr vert="horz" lIns="0" tIns="0" rIns="0" bIns="0" anchor="ctr"/>
          <a:lstStyle>
            <a:lvl1pPr marL="0" indent="0" algn="ctr">
              <a:buNone/>
              <a:defRPr sz="700" b="1">
                <a:solidFill>
                  <a:srgbClr val="7F7F7F"/>
                </a:solidFill>
              </a:defRPr>
            </a:lvl1pPr>
          </a:lstStyle>
          <a:p>
            <a:r>
              <a:rPr lang="en-US" dirty="0" smtClean="0"/>
              <a:t>QUOTES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 smtClean="0">
                <a:solidFill>
                  <a:srgbClr val="7F7F7F"/>
                </a:solidFill>
                <a:ea typeface="Open Sans" charset="0"/>
                <a:cs typeface="Arial"/>
              </a:rPr>
              <a:t>UL and the UL logo are trademarks of UL LLC © 2017. Proprietary &amp; Confidential.</a:t>
            </a:r>
            <a:endParaRPr lang="en-US" dirty="0" smtClean="0">
              <a:solidFill>
                <a:srgbClr val="7F7F7F"/>
              </a:solidFill>
              <a:ea typeface="Open Sans" charset="0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EE8C14DB-7D4C-EA4C-A4E5-7900645C36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53214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(BKGD Image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1262973" y="2638058"/>
            <a:ext cx="6614160" cy="1569660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 algn="ctr">
              <a:spcBef>
                <a:spcPts val="0"/>
              </a:spcBef>
              <a:spcAft>
                <a:spcPts val="1200"/>
              </a:spcAft>
              <a:buNone/>
              <a:defRPr sz="3200" b="1" i="0" cap="all" baseline="0">
                <a:solidFill>
                  <a:srgbClr val="FFFFFF"/>
                </a:solidFill>
                <a:latin typeface="Arial"/>
                <a:cs typeface="Arial"/>
              </a:defRPr>
            </a:lvl1pPr>
            <a:lvl2pPr marL="457200" indent="0">
              <a:spcBef>
                <a:spcPts val="0"/>
              </a:spcBef>
              <a:spcAft>
                <a:spcPts val="1200"/>
              </a:spcAft>
              <a:buNone/>
              <a:defRPr sz="1800" b="0">
                <a:latin typeface="Arial"/>
                <a:cs typeface="Arial"/>
              </a:defRPr>
            </a:lvl2pPr>
            <a:lvl3pPr marL="914400" indent="0">
              <a:spcBef>
                <a:spcPts val="0"/>
              </a:spcBef>
              <a:spcAft>
                <a:spcPts val="1200"/>
              </a:spcAft>
              <a:buNone/>
              <a:defRPr sz="1800" b="0">
                <a:latin typeface="Arial"/>
                <a:cs typeface="Arial"/>
              </a:defRPr>
            </a:lvl3pPr>
            <a:lvl4pPr marL="1371600" indent="0">
              <a:spcBef>
                <a:spcPts val="0"/>
              </a:spcBef>
              <a:spcAft>
                <a:spcPts val="1200"/>
              </a:spcAft>
              <a:buNone/>
              <a:defRPr sz="1800" b="0">
                <a:latin typeface="Arial"/>
                <a:cs typeface="Arial"/>
              </a:defRPr>
            </a:lvl4pPr>
            <a:lvl5pPr marL="1828800" indent="0">
              <a:spcBef>
                <a:spcPts val="0"/>
              </a:spcBef>
              <a:spcAft>
                <a:spcPts val="1200"/>
              </a:spcAft>
              <a:buNone/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“impact statement or quote. add your 16x9 image to the slide background.”</a:t>
            </a:r>
          </a:p>
        </p:txBody>
      </p:sp>
      <p:sp>
        <p:nvSpPr>
          <p:cNvPr id="12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559474" y="4947635"/>
            <a:ext cx="8021159" cy="338554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 algn="ctr">
              <a:buNone/>
              <a:defRPr sz="1600" baseline="0">
                <a:solidFill>
                  <a:srgbClr val="FFFFFF"/>
                </a:solidFill>
                <a:latin typeface="Arial"/>
                <a:cs typeface="Arial"/>
              </a:defRPr>
            </a:lvl1pPr>
            <a:lvl2pPr marL="457200" indent="0">
              <a:buNone/>
              <a:defRPr sz="1600">
                <a:latin typeface="Arial"/>
                <a:cs typeface="Arial"/>
              </a:defRPr>
            </a:lvl2pPr>
            <a:lvl3pPr marL="914400" indent="0">
              <a:buNone/>
              <a:defRPr sz="1600">
                <a:latin typeface="Arial"/>
                <a:cs typeface="Arial"/>
              </a:defRPr>
            </a:lvl3pPr>
            <a:lvl4pPr marL="1371600" indent="0">
              <a:buNone/>
              <a:defRPr sz="1600">
                <a:latin typeface="Arial"/>
                <a:cs typeface="Arial"/>
              </a:defRPr>
            </a:lvl4pPr>
            <a:lvl5pPr marL="1828800" indent="0">
              <a:buNone/>
              <a:defRPr sz="1600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-- Quote attribution, Arial 16pt centered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" y="-507831"/>
            <a:ext cx="9154113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1" dirty="0" smtClean="0">
                <a:solidFill>
                  <a:schemeClr val="tx2">
                    <a:lumMod val="50000"/>
                  </a:schemeClr>
                </a:solidFill>
              </a:rPr>
              <a:t>INSERT YOUR 16X9 IMAGE INTO THE SLIDE BACKGROUND.</a:t>
            </a:r>
            <a:r>
              <a:rPr lang="en-US" sz="900" b="1" baseline="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900" b="0" baseline="0" dirty="0" smtClean="0">
                <a:solidFill>
                  <a:schemeClr val="tx2">
                    <a:lumMod val="50000"/>
                  </a:schemeClr>
                </a:solidFill>
              </a:rPr>
              <a:t>If you place an image that is not scaled to 16x9 the image will be distorted to fit the slide.</a:t>
            </a:r>
            <a:endParaRPr lang="en-US" sz="900" b="0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sz="900" b="1" dirty="0" smtClean="0">
                <a:solidFill>
                  <a:schemeClr val="tx2">
                    <a:lumMod val="50000"/>
                  </a:schemeClr>
                </a:solidFill>
              </a:rPr>
              <a:t>PC:</a:t>
            </a:r>
            <a:r>
              <a:rPr lang="en-US" sz="900" b="1" baseline="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900" dirty="0" smtClean="0">
                <a:solidFill>
                  <a:schemeClr val="tx2">
                    <a:lumMod val="50000"/>
                  </a:schemeClr>
                </a:solidFill>
              </a:rPr>
              <a:t>TBD</a:t>
            </a:r>
            <a:endParaRPr lang="en-US" sz="900" baseline="0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1" dirty="0" smtClean="0">
                <a:solidFill>
                  <a:schemeClr val="tx2">
                    <a:lumMod val="50000"/>
                  </a:schemeClr>
                </a:solidFill>
              </a:rPr>
              <a:t>Mac:</a:t>
            </a:r>
            <a:r>
              <a:rPr lang="en-US" sz="900" b="1" baseline="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900" dirty="0" smtClean="0">
                <a:solidFill>
                  <a:schemeClr val="tx2">
                    <a:lumMod val="50000"/>
                  </a:schemeClr>
                </a:solidFill>
              </a:rPr>
              <a:t>Format—Slide</a:t>
            </a:r>
            <a:r>
              <a:rPr lang="en-US" sz="900" baseline="0" dirty="0" smtClean="0">
                <a:solidFill>
                  <a:schemeClr val="tx2">
                    <a:lumMod val="50000"/>
                  </a:schemeClr>
                </a:solidFill>
              </a:rPr>
              <a:t> Background—Fill—Picture or Texture—From file: Choose Picture. Choose one of the scaled 16x9 UL images. (or right click “Format Background”)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151471" y="860649"/>
            <a:ext cx="963706" cy="161582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1" baseline="0" dirty="0" smtClean="0">
                <a:solidFill>
                  <a:schemeClr val="tx2">
                    <a:lumMod val="50000"/>
                  </a:schemeClr>
                </a:solidFill>
              </a:rPr>
              <a:t>INSERT A PNG OF THE QUOTES </a:t>
            </a:r>
            <a:r>
              <a:rPr lang="en-US" sz="900" b="0" baseline="0" dirty="0" smtClean="0">
                <a:solidFill>
                  <a:schemeClr val="tx2">
                    <a:lumMod val="50000"/>
                  </a:schemeClr>
                </a:solidFill>
              </a:rPr>
              <a:t>in whichever color looks best with the image behind.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900" b="1" baseline="0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aseline="0" dirty="0" smtClean="0">
                <a:solidFill>
                  <a:schemeClr val="tx2">
                    <a:lumMod val="50000"/>
                  </a:schemeClr>
                </a:solidFill>
              </a:rPr>
              <a:t>Resize picture to fit inside placeholder</a:t>
            </a:r>
            <a:endParaRPr lang="en-US" sz="900" b="1" baseline="0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1" y="6340743"/>
            <a:ext cx="318035" cy="318035"/>
          </a:xfrm>
          <a:prstGeom prst="rect">
            <a:avLst/>
          </a:prstGeom>
        </p:spPr>
      </p:pic>
      <p:sp>
        <p:nvSpPr>
          <p:cNvPr id="20" name="Picture Placeholder 6"/>
          <p:cNvSpPr>
            <a:spLocks noGrp="1"/>
          </p:cNvSpPr>
          <p:nvPr>
            <p:ph type="pic" sz="quarter" idx="19" hasCustomPrompt="1"/>
          </p:nvPr>
        </p:nvSpPr>
        <p:spPr>
          <a:xfrm>
            <a:off x="4295733" y="1479608"/>
            <a:ext cx="548640" cy="411480"/>
          </a:xfrm>
          <a:prstGeom prst="rect">
            <a:avLst/>
          </a:prstGeom>
        </p:spPr>
        <p:txBody>
          <a:bodyPr vert="horz" lIns="0" tIns="0" rIns="0" bIns="0" anchor="ctr"/>
          <a:lstStyle>
            <a:lvl1pPr marL="0" indent="0" algn="ctr">
              <a:buNone/>
              <a:defRPr sz="700" b="1">
                <a:solidFill>
                  <a:srgbClr val="7F7F7F"/>
                </a:solidFill>
              </a:defRPr>
            </a:lvl1pPr>
          </a:lstStyle>
          <a:p>
            <a:r>
              <a:rPr lang="en-US" dirty="0" smtClean="0"/>
              <a:t>QUOTES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>
                <a:ea typeface="Open Sans" charset="0"/>
                <a:cs typeface="Arial"/>
              </a:rPr>
              <a:t>UL and the UL logo are trademarks of UL LLC © 2017. Proprietary &amp; Confidential.</a:t>
            </a:r>
            <a:endParaRPr lang="en-US" dirty="0" smtClean="0">
              <a:ea typeface="Open Sans" charset="0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8C14DB-7D4C-EA4C-A4E5-7900645C36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82474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Half Page (R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572000" y="-10160"/>
            <a:ext cx="4572000" cy="686816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559473" y="640081"/>
            <a:ext cx="3774759" cy="83099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2400" b="1" cap="all" baseline="0">
                <a:solidFill>
                  <a:schemeClr val="accent2"/>
                </a:solidFill>
                <a:latin typeface="Arial"/>
                <a:cs typeface="Arial"/>
              </a:defRPr>
            </a:lvl1pPr>
            <a:lvl2pPr marL="457200" indent="0">
              <a:buNone/>
              <a:defRPr sz="2400" b="1" cap="all">
                <a:solidFill>
                  <a:schemeClr val="accent2"/>
                </a:solidFill>
                <a:latin typeface="Arial"/>
                <a:cs typeface="Arial"/>
              </a:defRPr>
            </a:lvl2pPr>
            <a:lvl3pPr marL="914400" indent="0">
              <a:buNone/>
              <a:defRPr sz="2400" b="1">
                <a:latin typeface="Arial"/>
                <a:cs typeface="Arial"/>
              </a:defRPr>
            </a:lvl3pPr>
            <a:lvl4pPr marL="1371600" indent="0">
              <a:buNone/>
              <a:defRPr sz="2400" b="1">
                <a:latin typeface="Arial"/>
                <a:cs typeface="Arial"/>
              </a:defRPr>
            </a:lvl4pPr>
            <a:lvl5pPr marL="1828800" indent="0">
              <a:buNone/>
              <a:defRPr sz="2400" b="1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title </a:t>
            </a:r>
            <a:r>
              <a:rPr lang="en-US" dirty="0" err="1" smtClean="0"/>
              <a:t>arial</a:t>
            </a:r>
            <a:r>
              <a:rPr lang="en-US" dirty="0" smtClean="0"/>
              <a:t> bold 24pt red caps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59473" y="1824780"/>
            <a:ext cx="3774758" cy="2031325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800">
                <a:latin typeface="Arial"/>
                <a:cs typeface="Arial"/>
              </a:defRPr>
            </a:lvl1pPr>
            <a:lvl2pPr marL="457200" indent="0">
              <a:buNone/>
              <a:defRPr sz="1800">
                <a:latin typeface="Arial"/>
                <a:cs typeface="Arial"/>
              </a:defRPr>
            </a:lvl2pPr>
            <a:lvl3pPr marL="914400" indent="0">
              <a:buNone/>
              <a:defRPr sz="1800">
                <a:latin typeface="Arial"/>
                <a:cs typeface="Arial"/>
              </a:defRPr>
            </a:lvl3pPr>
            <a:lvl4pPr marL="1371600" indent="0">
              <a:buNone/>
              <a:defRPr sz="1800">
                <a:latin typeface="Arial"/>
                <a:cs typeface="Arial"/>
              </a:defRPr>
            </a:lvl4pPr>
            <a:lvl5pPr marL="1828800" indent="0">
              <a:buNone/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Body copy Arial 18 black.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eos</a:t>
            </a:r>
            <a:r>
              <a:rPr lang="en-US" dirty="0" smtClean="0"/>
              <a:t> id </a:t>
            </a:r>
            <a:r>
              <a:rPr lang="en-US" dirty="0" err="1" smtClean="0"/>
              <a:t>assum</a:t>
            </a:r>
            <a:r>
              <a:rPr lang="en-US" dirty="0" smtClean="0"/>
              <a:t> </a:t>
            </a:r>
            <a:r>
              <a:rPr lang="en-US" dirty="0" err="1" smtClean="0"/>
              <a:t>altera</a:t>
            </a:r>
            <a:r>
              <a:rPr lang="en-US" dirty="0" smtClean="0"/>
              <a:t> </a:t>
            </a:r>
            <a:r>
              <a:rPr lang="en-US" dirty="0" err="1" smtClean="0"/>
              <a:t>legendos</a:t>
            </a:r>
            <a:r>
              <a:rPr lang="en-US" dirty="0" smtClean="0"/>
              <a:t>. Cu duo </a:t>
            </a:r>
            <a:r>
              <a:rPr lang="en-US" dirty="0" err="1" smtClean="0"/>
              <a:t>delectus</a:t>
            </a:r>
            <a:r>
              <a:rPr lang="en-US" dirty="0" smtClean="0"/>
              <a:t> </a:t>
            </a:r>
            <a:r>
              <a:rPr lang="en-US" dirty="0" err="1" smtClean="0"/>
              <a:t>quaestio</a:t>
            </a:r>
            <a:r>
              <a:rPr lang="en-US" dirty="0" smtClean="0"/>
              <a:t>, </a:t>
            </a:r>
            <a:r>
              <a:rPr lang="en-US" dirty="0" err="1" smtClean="0"/>
              <a:t>tota</a:t>
            </a:r>
            <a:r>
              <a:rPr lang="en-US" dirty="0" smtClean="0"/>
              <a:t> </a:t>
            </a:r>
            <a:r>
              <a:rPr lang="en-US" dirty="0" err="1" smtClean="0"/>
              <a:t>everti</a:t>
            </a:r>
            <a:r>
              <a:rPr lang="en-US" dirty="0" smtClean="0"/>
              <a:t> </a:t>
            </a:r>
            <a:r>
              <a:rPr lang="en-US" dirty="0" err="1" smtClean="0"/>
              <a:t>saperet</a:t>
            </a:r>
            <a:r>
              <a:rPr lang="en-US" dirty="0" smtClean="0"/>
              <a:t> vim </a:t>
            </a:r>
            <a:r>
              <a:rPr lang="en-US" dirty="0" err="1" smtClean="0"/>
              <a:t>te</a:t>
            </a:r>
            <a:r>
              <a:rPr lang="en-US" dirty="0" smtClean="0"/>
              <a:t>. </a:t>
            </a:r>
            <a:r>
              <a:rPr lang="en-US" dirty="0" err="1" smtClean="0"/>
              <a:t>Odio</a:t>
            </a:r>
            <a:r>
              <a:rPr lang="en-US" dirty="0" smtClean="0"/>
              <a:t> </a:t>
            </a:r>
            <a:r>
              <a:rPr lang="en-US" dirty="0" err="1" smtClean="0"/>
              <a:t>inimicus</a:t>
            </a:r>
            <a:r>
              <a:rPr lang="en-US" dirty="0" smtClean="0"/>
              <a:t> </a:t>
            </a:r>
            <a:r>
              <a:rPr lang="en-US" dirty="0" err="1" smtClean="0"/>
              <a:t>eu</a:t>
            </a:r>
            <a:r>
              <a:rPr lang="en-US" dirty="0" smtClean="0"/>
              <a:t> per. Modus </a:t>
            </a:r>
            <a:r>
              <a:rPr lang="en-US" dirty="0" err="1" smtClean="0"/>
              <a:t>labore</a:t>
            </a:r>
            <a:r>
              <a:rPr lang="en-US" dirty="0" smtClean="0"/>
              <a:t> </a:t>
            </a:r>
            <a:r>
              <a:rPr lang="en-US" dirty="0" err="1" smtClean="0"/>
              <a:t>nusquam</a:t>
            </a:r>
            <a:r>
              <a:rPr lang="en-US" dirty="0" smtClean="0"/>
              <a:t> no mea. </a:t>
            </a:r>
            <a:r>
              <a:rPr lang="en-US" dirty="0" err="1" smtClean="0"/>
              <a:t>Labores</a:t>
            </a:r>
            <a:r>
              <a:rPr lang="en-US" dirty="0" smtClean="0"/>
              <a:t> </a:t>
            </a:r>
            <a:r>
              <a:rPr lang="en-US" dirty="0" err="1" smtClean="0"/>
              <a:t>oportere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mei</a:t>
            </a:r>
            <a:r>
              <a:rPr lang="en-US" dirty="0" smtClean="0"/>
              <a:t>.</a:t>
            </a:r>
          </a:p>
        </p:txBody>
      </p:sp>
      <p:sp>
        <p:nvSpPr>
          <p:cNvPr id="14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4886630" y="2823024"/>
            <a:ext cx="3931920" cy="1200328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 algn="ctr">
              <a:spcBef>
                <a:spcPts val="0"/>
              </a:spcBef>
              <a:spcAft>
                <a:spcPts val="1200"/>
              </a:spcAft>
              <a:buNone/>
              <a:defRPr sz="2400" b="1" i="0" cap="all" baseline="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spcBef>
                <a:spcPts val="0"/>
              </a:spcBef>
              <a:spcAft>
                <a:spcPts val="1200"/>
              </a:spcAft>
              <a:buNone/>
              <a:defRPr sz="1800" b="0">
                <a:latin typeface="Arial"/>
                <a:cs typeface="Arial"/>
              </a:defRPr>
            </a:lvl2pPr>
            <a:lvl3pPr marL="914400" indent="0">
              <a:spcBef>
                <a:spcPts val="0"/>
              </a:spcBef>
              <a:spcAft>
                <a:spcPts val="1200"/>
              </a:spcAft>
              <a:buNone/>
              <a:defRPr sz="1800" b="0">
                <a:latin typeface="Arial"/>
                <a:cs typeface="Arial"/>
              </a:defRPr>
            </a:lvl3pPr>
            <a:lvl4pPr marL="1371600" indent="0">
              <a:spcBef>
                <a:spcPts val="0"/>
              </a:spcBef>
              <a:spcAft>
                <a:spcPts val="1200"/>
              </a:spcAft>
              <a:buNone/>
              <a:defRPr sz="1800" b="0">
                <a:latin typeface="Arial"/>
                <a:cs typeface="Arial"/>
              </a:defRPr>
            </a:lvl4pPr>
            <a:lvl5pPr marL="1828800" indent="0">
              <a:spcBef>
                <a:spcPts val="0"/>
              </a:spcBef>
              <a:spcAft>
                <a:spcPts val="1200"/>
              </a:spcAft>
              <a:buNone/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“Impact statement i.e. quote </a:t>
            </a:r>
            <a:r>
              <a:rPr lang="en-US" dirty="0" err="1" smtClean="0"/>
              <a:t>arial</a:t>
            </a:r>
            <a:r>
              <a:rPr lang="en-US" dirty="0" smtClean="0"/>
              <a:t> bold 24pt centered caps.”</a:t>
            </a:r>
          </a:p>
        </p:txBody>
      </p:sp>
      <p:sp>
        <p:nvSpPr>
          <p:cNvPr id="15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4886630" y="4701575"/>
            <a:ext cx="3931921" cy="338554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 algn="ctr">
              <a:buNone/>
              <a:defRPr sz="1600" baseline="0">
                <a:latin typeface="Arial"/>
                <a:cs typeface="Arial"/>
              </a:defRPr>
            </a:lvl1pPr>
            <a:lvl2pPr marL="457200" indent="0">
              <a:buNone/>
              <a:defRPr sz="1600">
                <a:latin typeface="Arial"/>
                <a:cs typeface="Arial"/>
              </a:defRPr>
            </a:lvl2pPr>
            <a:lvl3pPr marL="914400" indent="0">
              <a:buNone/>
              <a:defRPr sz="1600">
                <a:latin typeface="Arial"/>
                <a:cs typeface="Arial"/>
              </a:defRPr>
            </a:lvl3pPr>
            <a:lvl4pPr marL="1371600" indent="0">
              <a:buNone/>
              <a:defRPr sz="1600">
                <a:latin typeface="Arial"/>
                <a:cs typeface="Arial"/>
              </a:defRPr>
            </a:lvl4pPr>
            <a:lvl5pPr marL="1828800" indent="0">
              <a:buNone/>
              <a:defRPr sz="1600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-- Quote attribution, Arial 16pt centered</a:t>
            </a:r>
          </a:p>
        </p:txBody>
      </p:sp>
      <p:sp>
        <p:nvSpPr>
          <p:cNvPr id="18" name="Picture Placeholder 6"/>
          <p:cNvSpPr>
            <a:spLocks noGrp="1"/>
          </p:cNvSpPr>
          <p:nvPr>
            <p:ph type="pic" sz="quarter" idx="17" hasCustomPrompt="1"/>
          </p:nvPr>
        </p:nvSpPr>
        <p:spPr>
          <a:xfrm>
            <a:off x="6578271" y="1754390"/>
            <a:ext cx="548639" cy="411478"/>
          </a:xfrm>
          <a:prstGeom prst="rect">
            <a:avLst/>
          </a:prstGeom>
        </p:spPr>
        <p:txBody>
          <a:bodyPr vert="horz" lIns="0" tIns="0" rIns="0" bIns="0" anchor="ctr"/>
          <a:lstStyle>
            <a:lvl1pPr marL="0" indent="0" algn="ctr">
              <a:buNone/>
              <a:defRPr sz="700" b="1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BLACK QUOTES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9144000" y="1342045"/>
            <a:ext cx="963706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1" baseline="0" dirty="0" smtClean="0">
                <a:solidFill>
                  <a:schemeClr val="tx2">
                    <a:lumMod val="50000"/>
                  </a:schemeClr>
                </a:solidFill>
              </a:rPr>
              <a:t>INSERT A PNG OF THE QUOTES IN BLACK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900" b="1" baseline="0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aseline="0" dirty="0" smtClean="0">
                <a:solidFill>
                  <a:schemeClr val="tx2">
                    <a:lumMod val="50000"/>
                  </a:schemeClr>
                </a:solidFill>
              </a:rPr>
              <a:t>Resize picture to fit inside placeholder</a:t>
            </a:r>
            <a:endParaRPr lang="en-US" sz="900" b="1" baseline="0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20" name="Picture 19" descr="UL-Logo-Red.em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1" y="6339741"/>
            <a:ext cx="318035" cy="32004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smtClean="0">
                <a:solidFill>
                  <a:srgbClr val="7F7F7F"/>
                </a:solidFill>
                <a:ea typeface="Open Sans" charset="0"/>
                <a:cs typeface="Arial"/>
              </a:rPr>
              <a:t>UL and the UL logo are trademarks of UL LLC © 2017. Proprietary &amp; Confidential.</a:t>
            </a:r>
            <a:endParaRPr lang="en-US" dirty="0" smtClean="0">
              <a:solidFill>
                <a:srgbClr val="7F7F7F"/>
              </a:solidFill>
              <a:ea typeface="Open Sans" charset="0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8C14DB-7D4C-EA4C-A4E5-7900645C36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7303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Half Page (BKGD Phot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572000" y="-10160"/>
            <a:ext cx="4572000" cy="686816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72001" y="0"/>
            <a:ext cx="4572000" cy="6857835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marL="0" indent="0">
              <a:buNone/>
              <a:defRPr sz="800" b="1" i="0" cap="all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z="1200" b="1" i="0" cap="all" dirty="0" smtClean="0">
                <a:solidFill>
                  <a:schemeClr val="bg1">
                    <a:lumMod val="50000"/>
                  </a:schemeClr>
                </a:solidFill>
              </a:rPr>
              <a:t>Insert photo and make 50% transparent</a:t>
            </a:r>
            <a:endParaRPr lang="en-US" dirty="0"/>
          </a:p>
        </p:txBody>
      </p:sp>
      <p:sp>
        <p:nvSpPr>
          <p:cNvPr id="12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559473" y="640081"/>
            <a:ext cx="3774759" cy="83099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2400" b="1" cap="all" baseline="0">
                <a:solidFill>
                  <a:schemeClr val="accent2"/>
                </a:solidFill>
                <a:latin typeface="Arial"/>
                <a:cs typeface="Arial"/>
              </a:defRPr>
            </a:lvl1pPr>
            <a:lvl2pPr marL="457200" indent="0">
              <a:buNone/>
              <a:defRPr sz="2400" b="1" cap="all">
                <a:solidFill>
                  <a:schemeClr val="accent2"/>
                </a:solidFill>
                <a:latin typeface="Arial"/>
                <a:cs typeface="Arial"/>
              </a:defRPr>
            </a:lvl2pPr>
            <a:lvl3pPr marL="914400" indent="0">
              <a:buNone/>
              <a:defRPr sz="2400" b="1">
                <a:latin typeface="Arial"/>
                <a:cs typeface="Arial"/>
              </a:defRPr>
            </a:lvl3pPr>
            <a:lvl4pPr marL="1371600" indent="0">
              <a:buNone/>
              <a:defRPr sz="2400" b="1">
                <a:latin typeface="Arial"/>
                <a:cs typeface="Arial"/>
              </a:defRPr>
            </a:lvl4pPr>
            <a:lvl5pPr marL="1828800" indent="0">
              <a:buNone/>
              <a:defRPr sz="2400" b="1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title </a:t>
            </a:r>
            <a:r>
              <a:rPr lang="en-US" dirty="0" err="1" smtClean="0"/>
              <a:t>arial</a:t>
            </a:r>
            <a:r>
              <a:rPr lang="en-US" dirty="0" smtClean="0"/>
              <a:t> bold 24pt red caps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59473" y="1824780"/>
            <a:ext cx="3774758" cy="2031325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800">
                <a:latin typeface="Arial"/>
                <a:cs typeface="Arial"/>
              </a:defRPr>
            </a:lvl1pPr>
            <a:lvl2pPr marL="457200" indent="0">
              <a:buNone/>
              <a:defRPr sz="1800">
                <a:latin typeface="Arial"/>
                <a:cs typeface="Arial"/>
              </a:defRPr>
            </a:lvl2pPr>
            <a:lvl3pPr marL="914400" indent="0">
              <a:buNone/>
              <a:defRPr sz="1800">
                <a:latin typeface="Arial"/>
                <a:cs typeface="Arial"/>
              </a:defRPr>
            </a:lvl3pPr>
            <a:lvl4pPr marL="1371600" indent="0">
              <a:buNone/>
              <a:defRPr sz="1800">
                <a:latin typeface="Arial"/>
                <a:cs typeface="Arial"/>
              </a:defRPr>
            </a:lvl4pPr>
            <a:lvl5pPr marL="1828800" indent="0">
              <a:buNone/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Body copy Arial 18 black.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eos</a:t>
            </a:r>
            <a:r>
              <a:rPr lang="en-US" dirty="0" smtClean="0"/>
              <a:t> id </a:t>
            </a:r>
            <a:r>
              <a:rPr lang="en-US" dirty="0" err="1" smtClean="0"/>
              <a:t>assum</a:t>
            </a:r>
            <a:r>
              <a:rPr lang="en-US" dirty="0" smtClean="0"/>
              <a:t> </a:t>
            </a:r>
            <a:r>
              <a:rPr lang="en-US" dirty="0" err="1" smtClean="0"/>
              <a:t>altera</a:t>
            </a:r>
            <a:r>
              <a:rPr lang="en-US" dirty="0" smtClean="0"/>
              <a:t> </a:t>
            </a:r>
            <a:r>
              <a:rPr lang="en-US" dirty="0" err="1" smtClean="0"/>
              <a:t>legendos</a:t>
            </a:r>
            <a:r>
              <a:rPr lang="en-US" dirty="0" smtClean="0"/>
              <a:t>. Cu duo </a:t>
            </a:r>
            <a:r>
              <a:rPr lang="en-US" dirty="0" err="1" smtClean="0"/>
              <a:t>delectus</a:t>
            </a:r>
            <a:r>
              <a:rPr lang="en-US" dirty="0" smtClean="0"/>
              <a:t> </a:t>
            </a:r>
            <a:r>
              <a:rPr lang="en-US" dirty="0" err="1" smtClean="0"/>
              <a:t>quaestio</a:t>
            </a:r>
            <a:r>
              <a:rPr lang="en-US" dirty="0" smtClean="0"/>
              <a:t>, </a:t>
            </a:r>
            <a:r>
              <a:rPr lang="en-US" dirty="0" err="1" smtClean="0"/>
              <a:t>tota</a:t>
            </a:r>
            <a:r>
              <a:rPr lang="en-US" dirty="0" smtClean="0"/>
              <a:t> </a:t>
            </a:r>
            <a:r>
              <a:rPr lang="en-US" dirty="0" err="1" smtClean="0"/>
              <a:t>everti</a:t>
            </a:r>
            <a:r>
              <a:rPr lang="en-US" dirty="0" smtClean="0"/>
              <a:t> </a:t>
            </a:r>
            <a:r>
              <a:rPr lang="en-US" dirty="0" err="1" smtClean="0"/>
              <a:t>saperet</a:t>
            </a:r>
            <a:r>
              <a:rPr lang="en-US" dirty="0" smtClean="0"/>
              <a:t> vim </a:t>
            </a:r>
            <a:r>
              <a:rPr lang="en-US" dirty="0" err="1" smtClean="0"/>
              <a:t>te</a:t>
            </a:r>
            <a:r>
              <a:rPr lang="en-US" dirty="0" smtClean="0"/>
              <a:t>. </a:t>
            </a:r>
            <a:r>
              <a:rPr lang="en-US" dirty="0" err="1" smtClean="0"/>
              <a:t>Odio</a:t>
            </a:r>
            <a:r>
              <a:rPr lang="en-US" dirty="0" smtClean="0"/>
              <a:t> </a:t>
            </a:r>
            <a:r>
              <a:rPr lang="en-US" dirty="0" err="1" smtClean="0"/>
              <a:t>inimicus</a:t>
            </a:r>
            <a:r>
              <a:rPr lang="en-US" dirty="0" smtClean="0"/>
              <a:t> </a:t>
            </a:r>
            <a:r>
              <a:rPr lang="en-US" dirty="0" err="1" smtClean="0"/>
              <a:t>eu</a:t>
            </a:r>
            <a:r>
              <a:rPr lang="en-US" dirty="0" smtClean="0"/>
              <a:t> per. Modus </a:t>
            </a:r>
            <a:r>
              <a:rPr lang="en-US" dirty="0" err="1" smtClean="0"/>
              <a:t>labore</a:t>
            </a:r>
            <a:r>
              <a:rPr lang="en-US" dirty="0" smtClean="0"/>
              <a:t> </a:t>
            </a:r>
            <a:r>
              <a:rPr lang="en-US" dirty="0" err="1" smtClean="0"/>
              <a:t>nusquam</a:t>
            </a:r>
            <a:r>
              <a:rPr lang="en-US" dirty="0" smtClean="0"/>
              <a:t> no mea. </a:t>
            </a:r>
            <a:r>
              <a:rPr lang="en-US" dirty="0" err="1" smtClean="0"/>
              <a:t>Labores</a:t>
            </a:r>
            <a:r>
              <a:rPr lang="en-US" dirty="0" smtClean="0"/>
              <a:t> </a:t>
            </a:r>
            <a:r>
              <a:rPr lang="en-US" dirty="0" err="1" smtClean="0"/>
              <a:t>oportere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mei</a:t>
            </a:r>
            <a:r>
              <a:rPr lang="en-US" dirty="0" smtClean="0"/>
              <a:t>.</a:t>
            </a:r>
          </a:p>
        </p:txBody>
      </p:sp>
      <p:sp>
        <p:nvSpPr>
          <p:cNvPr id="14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4886630" y="2823024"/>
            <a:ext cx="3931920" cy="1200328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 algn="ctr">
              <a:spcBef>
                <a:spcPts val="0"/>
              </a:spcBef>
              <a:spcAft>
                <a:spcPts val="1200"/>
              </a:spcAft>
              <a:buNone/>
              <a:defRPr sz="2400" b="1" i="0" cap="all" baseline="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spcBef>
                <a:spcPts val="0"/>
              </a:spcBef>
              <a:spcAft>
                <a:spcPts val="1200"/>
              </a:spcAft>
              <a:buNone/>
              <a:defRPr sz="1800" b="0">
                <a:latin typeface="Arial"/>
                <a:cs typeface="Arial"/>
              </a:defRPr>
            </a:lvl2pPr>
            <a:lvl3pPr marL="914400" indent="0">
              <a:spcBef>
                <a:spcPts val="0"/>
              </a:spcBef>
              <a:spcAft>
                <a:spcPts val="1200"/>
              </a:spcAft>
              <a:buNone/>
              <a:defRPr sz="1800" b="0">
                <a:latin typeface="Arial"/>
                <a:cs typeface="Arial"/>
              </a:defRPr>
            </a:lvl3pPr>
            <a:lvl4pPr marL="1371600" indent="0">
              <a:spcBef>
                <a:spcPts val="0"/>
              </a:spcBef>
              <a:spcAft>
                <a:spcPts val="1200"/>
              </a:spcAft>
              <a:buNone/>
              <a:defRPr sz="1800" b="0">
                <a:latin typeface="Arial"/>
                <a:cs typeface="Arial"/>
              </a:defRPr>
            </a:lvl4pPr>
            <a:lvl5pPr marL="1828800" indent="0">
              <a:spcBef>
                <a:spcPts val="0"/>
              </a:spcBef>
              <a:spcAft>
                <a:spcPts val="1200"/>
              </a:spcAft>
              <a:buNone/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“Impact statement i.e. quote </a:t>
            </a:r>
            <a:r>
              <a:rPr lang="en-US" dirty="0" err="1" smtClean="0"/>
              <a:t>arial</a:t>
            </a:r>
            <a:r>
              <a:rPr lang="en-US" dirty="0" smtClean="0"/>
              <a:t> bold 24pt centered caps.”</a:t>
            </a:r>
          </a:p>
        </p:txBody>
      </p:sp>
      <p:sp>
        <p:nvSpPr>
          <p:cNvPr id="15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4886630" y="4701575"/>
            <a:ext cx="3931921" cy="338554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 sz="1600">
                <a:latin typeface="Arial"/>
                <a:cs typeface="Arial"/>
              </a:defRPr>
            </a:lvl2pPr>
            <a:lvl3pPr marL="914400" indent="0">
              <a:buNone/>
              <a:defRPr sz="1600">
                <a:latin typeface="Arial"/>
                <a:cs typeface="Arial"/>
              </a:defRPr>
            </a:lvl3pPr>
            <a:lvl4pPr marL="1371600" indent="0">
              <a:buNone/>
              <a:defRPr sz="1600">
                <a:latin typeface="Arial"/>
                <a:cs typeface="Arial"/>
              </a:defRPr>
            </a:lvl4pPr>
            <a:lvl5pPr marL="1828800" indent="0">
              <a:buNone/>
              <a:defRPr sz="1600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-- Quote attribution, Arial 16pt centered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154113" y="1132069"/>
            <a:ext cx="963706" cy="161582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1" baseline="0" dirty="0" smtClean="0">
                <a:solidFill>
                  <a:schemeClr val="tx2">
                    <a:lumMod val="50000"/>
                  </a:schemeClr>
                </a:solidFill>
              </a:rPr>
              <a:t>INSERT A PNG OF THE QUOTES </a:t>
            </a:r>
            <a:r>
              <a:rPr lang="en-US" sz="900" b="0" baseline="0" dirty="0" smtClean="0">
                <a:solidFill>
                  <a:schemeClr val="tx2">
                    <a:lumMod val="50000"/>
                  </a:schemeClr>
                </a:solidFill>
              </a:rPr>
              <a:t>in whichever color looks best with the image behind.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900" b="1" baseline="0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aseline="0" dirty="0" smtClean="0">
                <a:solidFill>
                  <a:schemeClr val="tx2">
                    <a:lumMod val="50000"/>
                  </a:schemeClr>
                </a:solidFill>
              </a:rPr>
              <a:t>Resize picture to fit inside placeholder</a:t>
            </a:r>
            <a:endParaRPr lang="en-US" sz="900" b="1" baseline="0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572001" y="-517991"/>
            <a:ext cx="4582113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1" baseline="0" dirty="0" smtClean="0">
                <a:solidFill>
                  <a:schemeClr val="tx2">
                    <a:lumMod val="50000"/>
                  </a:schemeClr>
                </a:solidFill>
              </a:rPr>
              <a:t>INSERT A PHOTO AND MAKE IT 50% TRANSPARENT.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1" baseline="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Open Sans" charset="0"/>
                <a:cs typeface="Arial"/>
              </a:rPr>
              <a:t>PC: </a:t>
            </a:r>
            <a:r>
              <a:rPr lang="en-US" sz="900" b="0" baseline="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Open Sans" charset="0"/>
                <a:cs typeface="Arial"/>
              </a:rPr>
              <a:t>TBD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1" baseline="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Open Sans" charset="0"/>
                <a:cs typeface="Arial"/>
              </a:rPr>
              <a:t>Mac: </a:t>
            </a:r>
            <a:r>
              <a:rPr lang="en-US" sz="900" b="0" baseline="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Open Sans" charset="0"/>
                <a:cs typeface="Arial"/>
              </a:rPr>
              <a:t>Click on the photo box—Choose Picture—Picture From File</a:t>
            </a:r>
            <a:endParaRPr lang="en-US" sz="800" dirty="0" smtClean="0">
              <a:solidFill>
                <a:schemeClr val="accent2"/>
              </a:solidFill>
              <a:latin typeface="+mn-lt"/>
              <a:ea typeface="Open Sans" charset="0"/>
              <a:cs typeface="Arial"/>
            </a:endParaRPr>
          </a:p>
        </p:txBody>
      </p:sp>
      <p:pic>
        <p:nvPicPr>
          <p:cNvPr id="16" name="Picture 15" descr="UL-Logo-Red.em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1" y="6339741"/>
            <a:ext cx="318035" cy="320040"/>
          </a:xfrm>
          <a:prstGeom prst="rect">
            <a:avLst/>
          </a:prstGeom>
        </p:spPr>
      </p:pic>
      <p:sp>
        <p:nvSpPr>
          <p:cNvPr id="19" name="Picture Placeholder 6"/>
          <p:cNvSpPr>
            <a:spLocks noGrp="1"/>
          </p:cNvSpPr>
          <p:nvPr>
            <p:ph type="pic" sz="quarter" idx="17" hasCustomPrompt="1"/>
          </p:nvPr>
        </p:nvSpPr>
        <p:spPr>
          <a:xfrm>
            <a:off x="6578271" y="1754390"/>
            <a:ext cx="548639" cy="411478"/>
          </a:xfrm>
          <a:prstGeom prst="rect">
            <a:avLst/>
          </a:prstGeom>
        </p:spPr>
        <p:txBody>
          <a:bodyPr vert="horz" lIns="0" tIns="0" rIns="0" bIns="0" anchor="ctr"/>
          <a:lstStyle>
            <a:lvl1pPr marL="0" indent="0" algn="ctr">
              <a:buNone/>
              <a:defRPr sz="700" b="1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QUOTES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smtClean="0">
                <a:solidFill>
                  <a:srgbClr val="7F7F7F"/>
                </a:solidFill>
                <a:ea typeface="Open Sans" charset="0"/>
                <a:cs typeface="Arial"/>
              </a:rPr>
              <a:t>UL and the UL logo are trademarks of UL LLC © 2017. Proprietary &amp; Confidential.</a:t>
            </a:r>
            <a:endParaRPr lang="en-US" dirty="0" smtClean="0">
              <a:solidFill>
                <a:srgbClr val="7F7F7F"/>
              </a:solidFill>
              <a:ea typeface="Open Sans" charset="0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8C14DB-7D4C-EA4C-A4E5-7900645C36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28120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Divider (BKGD Image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59473" y="2717573"/>
            <a:ext cx="5155529" cy="1384995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>
              <a:buNone/>
              <a:defRPr sz="2800" b="1" cap="all" baseline="0">
                <a:solidFill>
                  <a:srgbClr val="FFFFFF"/>
                </a:solidFill>
                <a:latin typeface="Arial"/>
                <a:cs typeface="Arial"/>
              </a:defRPr>
            </a:lvl1pPr>
            <a:lvl2pPr marL="457200" indent="0">
              <a:buNone/>
              <a:defRPr sz="2400" b="1" cap="all">
                <a:solidFill>
                  <a:schemeClr val="accent2"/>
                </a:solidFill>
                <a:latin typeface="Arial"/>
                <a:cs typeface="Arial"/>
              </a:defRPr>
            </a:lvl2pPr>
            <a:lvl3pPr marL="914400" indent="0">
              <a:buNone/>
              <a:defRPr sz="2400" b="1">
                <a:latin typeface="Arial"/>
                <a:cs typeface="Arial"/>
              </a:defRPr>
            </a:lvl3pPr>
            <a:lvl4pPr marL="1371600" indent="0">
              <a:buNone/>
              <a:defRPr sz="2400" b="1">
                <a:latin typeface="Arial"/>
                <a:cs typeface="Arial"/>
              </a:defRPr>
            </a:lvl4pPr>
            <a:lvl5pPr marL="1828800" indent="0">
              <a:buNone/>
              <a:defRPr sz="2400" b="1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Section divider add your 16x9 image to the slide background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" y="-507831"/>
            <a:ext cx="9154113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1" dirty="0" smtClean="0">
                <a:solidFill>
                  <a:schemeClr val="tx2">
                    <a:lumMod val="50000"/>
                  </a:schemeClr>
                </a:solidFill>
              </a:rPr>
              <a:t>INSERT YOUR 16X9 IMAGE INTO THE SLIDE BACKGROUND.</a:t>
            </a:r>
            <a:r>
              <a:rPr lang="en-US" sz="900" b="1" baseline="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900" b="0" baseline="0" dirty="0" smtClean="0">
                <a:solidFill>
                  <a:schemeClr val="tx2">
                    <a:lumMod val="50000"/>
                  </a:schemeClr>
                </a:solidFill>
              </a:rPr>
              <a:t>If you place an image that is not scaled to 16x9 the image will be distorted to fit the slide.</a:t>
            </a:r>
            <a:endParaRPr lang="en-US" sz="900" b="0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sz="900" b="1" dirty="0" smtClean="0">
                <a:solidFill>
                  <a:schemeClr val="tx2">
                    <a:lumMod val="50000"/>
                  </a:schemeClr>
                </a:solidFill>
              </a:rPr>
              <a:t>PC:</a:t>
            </a:r>
            <a:r>
              <a:rPr lang="en-US" sz="900" b="1" baseline="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900" dirty="0" smtClean="0">
                <a:solidFill>
                  <a:schemeClr val="tx2">
                    <a:lumMod val="50000"/>
                  </a:schemeClr>
                </a:solidFill>
              </a:rPr>
              <a:t>TBD</a:t>
            </a:r>
            <a:endParaRPr lang="en-US" sz="900" baseline="0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1" dirty="0" smtClean="0">
                <a:solidFill>
                  <a:schemeClr val="tx2">
                    <a:lumMod val="50000"/>
                  </a:schemeClr>
                </a:solidFill>
              </a:rPr>
              <a:t>Mac:</a:t>
            </a:r>
            <a:r>
              <a:rPr lang="en-US" sz="900" b="1" baseline="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900" dirty="0" smtClean="0">
                <a:solidFill>
                  <a:schemeClr val="tx2">
                    <a:lumMod val="50000"/>
                  </a:schemeClr>
                </a:solidFill>
              </a:rPr>
              <a:t>Format—Slide</a:t>
            </a:r>
            <a:r>
              <a:rPr lang="en-US" sz="900" baseline="0" dirty="0" smtClean="0">
                <a:solidFill>
                  <a:schemeClr val="tx2">
                    <a:lumMod val="50000"/>
                  </a:schemeClr>
                </a:solidFill>
              </a:rPr>
              <a:t> Background—Fill—Picture or Texture—From file: Choose Picture. Choose one of the scaled 16x9 UL images. (or right click “Format Background”)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1" y="6340743"/>
            <a:ext cx="318035" cy="318035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>
                <a:ea typeface="Open Sans" charset="0"/>
                <a:cs typeface="Arial"/>
              </a:rPr>
              <a:t>UL and the UL logo are trademarks of UL LLC © 2017. Proprietary &amp; Confidential.</a:t>
            </a:r>
            <a:endParaRPr lang="en-US" dirty="0" smtClean="0">
              <a:ea typeface="Open Sans" charset="0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8C14DB-7D4C-EA4C-A4E5-7900645C36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718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59473" y="2717573"/>
            <a:ext cx="5155529" cy="1384995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>
              <a:buNone/>
              <a:defRPr sz="2800" b="1" cap="all" baseline="0">
                <a:solidFill>
                  <a:schemeClr val="accent2"/>
                </a:solidFill>
                <a:latin typeface="Arial"/>
                <a:cs typeface="Arial"/>
              </a:defRPr>
            </a:lvl1pPr>
            <a:lvl2pPr marL="457200" indent="0">
              <a:buNone/>
              <a:defRPr sz="2400" b="1" cap="all">
                <a:solidFill>
                  <a:schemeClr val="accent2"/>
                </a:solidFill>
                <a:latin typeface="Arial"/>
                <a:cs typeface="Arial"/>
              </a:defRPr>
            </a:lvl2pPr>
            <a:lvl3pPr marL="914400" indent="0">
              <a:buNone/>
              <a:defRPr sz="2400" b="1">
                <a:latin typeface="Arial"/>
                <a:cs typeface="Arial"/>
              </a:defRPr>
            </a:lvl3pPr>
            <a:lvl4pPr marL="1371600" indent="0">
              <a:buNone/>
              <a:defRPr sz="2400" b="1">
                <a:latin typeface="Arial"/>
                <a:cs typeface="Arial"/>
              </a:defRPr>
            </a:lvl4pPr>
            <a:lvl5pPr marL="1828800" indent="0">
              <a:buNone/>
              <a:defRPr sz="2400" b="1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Section divider title </a:t>
            </a:r>
            <a:r>
              <a:rPr lang="en-US" dirty="0" err="1" smtClean="0"/>
              <a:t>arial</a:t>
            </a:r>
            <a:r>
              <a:rPr lang="en-US" dirty="0" smtClean="0"/>
              <a:t> bold 28pt red caps </a:t>
            </a:r>
            <a:r>
              <a:rPr lang="en-US" dirty="0" err="1" smtClean="0"/>
              <a:t>vert</a:t>
            </a:r>
            <a:r>
              <a:rPr lang="en-US" dirty="0" smtClean="0"/>
              <a:t> centered</a:t>
            </a:r>
          </a:p>
        </p:txBody>
      </p:sp>
      <p:pic>
        <p:nvPicPr>
          <p:cNvPr id="8" name="Picture 7" descr="UL-Logo-Red.em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1" y="6339741"/>
            <a:ext cx="318035" cy="32004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FCD77E3-9163-4DDD-922E-B02331262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70462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 Fact Snapshot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-1" y="0"/>
            <a:ext cx="4580660" cy="3429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800" b="1" i="0" cap="all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z="1200" b="1" i="0" cap="all" dirty="0" smtClean="0">
                <a:solidFill>
                  <a:schemeClr val="bg1">
                    <a:lumMod val="50000"/>
                  </a:schemeClr>
                </a:solidFill>
              </a:rPr>
              <a:t>Insert photo and make 50% transparent</a:t>
            </a:r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-1" y="3429000"/>
            <a:ext cx="2285538" cy="3428835"/>
          </a:xfrm>
          <a:prstGeom prst="rect">
            <a:avLst/>
          </a:prstGeom>
        </p:spPr>
        <p:txBody>
          <a:bodyPr vert="horz" anchor="t"/>
          <a:lstStyle>
            <a:lvl1pPr marL="0" indent="0">
              <a:buNone/>
              <a:defRPr sz="800" b="1" i="0" cap="all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z="1200" b="1" i="0" cap="all" dirty="0" smtClean="0">
                <a:solidFill>
                  <a:schemeClr val="bg1">
                    <a:lumMod val="50000"/>
                  </a:schemeClr>
                </a:solidFill>
              </a:rPr>
              <a:t>Insert photo and make 50% transparent</a:t>
            </a:r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2285537" y="3429000"/>
            <a:ext cx="2295122" cy="3429000"/>
          </a:xfrm>
          <a:prstGeom prst="rect">
            <a:avLst/>
          </a:prstGeom>
        </p:spPr>
        <p:txBody>
          <a:bodyPr vert="horz" anchor="t"/>
          <a:lstStyle>
            <a:lvl1pPr marL="0" indent="0">
              <a:buNone/>
              <a:defRPr sz="800" b="1" i="0" cap="all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z="1200" b="1" i="0" cap="all" dirty="0" smtClean="0">
                <a:solidFill>
                  <a:schemeClr val="bg1">
                    <a:lumMod val="50000"/>
                  </a:schemeClr>
                </a:solidFill>
              </a:rPr>
              <a:t>Insert photo and make 50% transparent</a:t>
            </a:r>
            <a:endParaRPr 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4580660" y="0"/>
            <a:ext cx="4563341" cy="6857835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marL="0" indent="0">
              <a:buNone/>
              <a:defRPr sz="800" b="1" i="0" cap="all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z="1200" b="1" i="0" cap="all" dirty="0" smtClean="0">
                <a:solidFill>
                  <a:schemeClr val="bg1">
                    <a:lumMod val="50000"/>
                  </a:schemeClr>
                </a:solidFill>
              </a:rPr>
              <a:t>Insert photo and make 50% transparent</a:t>
            </a:r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197287" y="2525198"/>
            <a:ext cx="2980600" cy="646331"/>
          </a:xfrm>
          <a:prstGeom prst="rect">
            <a:avLst/>
          </a:prstGeom>
        </p:spPr>
        <p:txBody>
          <a:bodyPr vert="horz" wrap="square" anchor="b">
            <a:spAutoFit/>
          </a:bodyPr>
          <a:lstStyle>
            <a:lvl1pPr marL="0" indent="0">
              <a:buNone/>
              <a:defRPr sz="1200" b="1" i="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FACT TEXT ARIAL BOLD 12PT CAPS. UL photos should be used to enhance descriptions.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844987" y="5560977"/>
            <a:ext cx="2281954" cy="830997"/>
          </a:xfrm>
          <a:prstGeom prst="rect">
            <a:avLst/>
          </a:prstGeom>
        </p:spPr>
        <p:txBody>
          <a:bodyPr vert="horz" wrap="square" anchor="b">
            <a:spAutoFit/>
          </a:bodyPr>
          <a:lstStyle>
            <a:lvl1pPr marL="0" indent="0">
              <a:buNone/>
              <a:defRPr sz="1200" b="1" i="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FACT TEXT ARIAL BOLD 12PT CAPS. UL photos should be used to enhance descriptions.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2501732" y="5745643"/>
            <a:ext cx="1689268" cy="646331"/>
          </a:xfrm>
          <a:prstGeom prst="rect">
            <a:avLst/>
          </a:prstGeom>
        </p:spPr>
        <p:txBody>
          <a:bodyPr vert="horz" wrap="square" anchor="b">
            <a:spAutoFit/>
          </a:bodyPr>
          <a:lstStyle>
            <a:lvl1pPr marL="0" indent="0">
              <a:buNone/>
              <a:defRPr sz="900" b="1" i="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FACT TEXT ARIAL BOLD 9PT CAPS. UL photos should be used to enhance descriptions.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197288" y="5745643"/>
            <a:ext cx="1685301" cy="646331"/>
          </a:xfrm>
          <a:prstGeom prst="rect">
            <a:avLst/>
          </a:prstGeom>
        </p:spPr>
        <p:txBody>
          <a:bodyPr vert="horz" wrap="square" anchor="b">
            <a:spAutoFit/>
          </a:bodyPr>
          <a:lstStyle>
            <a:lvl1pPr marL="0" indent="0">
              <a:buNone/>
              <a:defRPr sz="900" b="1" i="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FACT TEXT ARIAL BOLD 9PT CAPS. UL photos should be used to enhance descriptions.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8C14DB-7D4C-EA4C-A4E5-7900645C36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7349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Fact Snapsho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4563339" y="0"/>
            <a:ext cx="4580660" cy="342295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0" y="0"/>
            <a:ext cx="4563342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4563339" y="3422952"/>
            <a:ext cx="2285590" cy="3435048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848930" y="3422952"/>
            <a:ext cx="2295071" cy="3435048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760628" y="2525198"/>
            <a:ext cx="2980600" cy="646331"/>
          </a:xfrm>
          <a:prstGeom prst="rect">
            <a:avLst/>
          </a:prstGeom>
        </p:spPr>
        <p:txBody>
          <a:bodyPr vert="horz" wrap="square" anchor="b">
            <a:spAutoFit/>
          </a:bodyPr>
          <a:lstStyle>
            <a:lvl1pPr marL="0" indent="0">
              <a:buNone/>
              <a:defRPr sz="1200" b="1" i="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FACT TEXT ARIAL BOLD 12PT CAPS. UL icons can be used to enhance descriptions.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64328" y="5560977"/>
            <a:ext cx="2283143" cy="830997"/>
          </a:xfrm>
          <a:prstGeom prst="rect">
            <a:avLst/>
          </a:prstGeom>
        </p:spPr>
        <p:txBody>
          <a:bodyPr vert="horz" wrap="square" anchor="b">
            <a:spAutoFit/>
          </a:bodyPr>
          <a:lstStyle>
            <a:lvl1pPr marL="0" indent="0">
              <a:buNone/>
              <a:defRPr sz="1200" b="1" i="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FACT TEXT ARIAL BOLD 12PT CAPS. UL icons can be used to enhance descriptions.</a:t>
            </a:r>
          </a:p>
        </p:txBody>
      </p:sp>
      <p:sp>
        <p:nvSpPr>
          <p:cNvPr id="23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760628" y="5745643"/>
            <a:ext cx="1686490" cy="646331"/>
          </a:xfrm>
          <a:prstGeom prst="rect">
            <a:avLst/>
          </a:prstGeom>
        </p:spPr>
        <p:txBody>
          <a:bodyPr vert="horz" wrap="square" anchor="b">
            <a:spAutoFit/>
          </a:bodyPr>
          <a:lstStyle>
            <a:lvl1pPr marL="0" indent="0">
              <a:buNone/>
              <a:defRPr sz="900" b="1" i="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FACT TEXT ARIAL BOLD 9PT CAPS. UL icons can be used to enhance descriptions.</a:t>
            </a:r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7065073" y="5745643"/>
            <a:ext cx="1690456" cy="646331"/>
          </a:xfrm>
          <a:prstGeom prst="rect">
            <a:avLst/>
          </a:prstGeom>
        </p:spPr>
        <p:txBody>
          <a:bodyPr vert="horz" wrap="square" anchor="b">
            <a:spAutoFit/>
          </a:bodyPr>
          <a:lstStyle>
            <a:lvl1pPr marL="0" indent="0">
              <a:buNone/>
              <a:defRPr sz="900" b="1" i="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FACT TEXT ARIAL BOLD 9PT CAPS. UL icons can be used to enhance descriptions.</a:t>
            </a:r>
          </a:p>
        </p:txBody>
      </p:sp>
      <p:sp>
        <p:nvSpPr>
          <p:cNvPr id="11" name="Picture Placeholder 36"/>
          <p:cNvSpPr>
            <a:spLocks noGrp="1" noChangeAspect="1"/>
          </p:cNvSpPr>
          <p:nvPr>
            <p:ph type="pic" sz="quarter" idx="21" hasCustomPrompt="1"/>
          </p:nvPr>
        </p:nvSpPr>
        <p:spPr>
          <a:xfrm>
            <a:off x="339034" y="4530759"/>
            <a:ext cx="777240" cy="777240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ctr">
              <a:buNone/>
              <a:defRPr sz="1000" b="1" i="0" cap="all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12" name="Picture Placeholder 36"/>
          <p:cNvSpPr>
            <a:spLocks noGrp="1" noChangeAspect="1"/>
          </p:cNvSpPr>
          <p:nvPr>
            <p:ph type="pic" sz="quarter" idx="22" hasCustomPrompt="1"/>
          </p:nvPr>
        </p:nvSpPr>
        <p:spPr>
          <a:xfrm>
            <a:off x="4851492" y="5009594"/>
            <a:ext cx="548640" cy="548640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ctr">
              <a:buNone/>
              <a:defRPr sz="800" b="1" i="0" cap="all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13" name="Picture Placeholder 36"/>
          <p:cNvSpPr>
            <a:spLocks noGrp="1" noChangeAspect="1"/>
          </p:cNvSpPr>
          <p:nvPr>
            <p:ph type="pic" sz="quarter" idx="23" hasCustomPrompt="1"/>
          </p:nvPr>
        </p:nvSpPr>
        <p:spPr>
          <a:xfrm>
            <a:off x="7155937" y="5009594"/>
            <a:ext cx="548640" cy="548640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ctr">
              <a:buNone/>
              <a:defRPr sz="800" b="1" i="0" cap="all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14" name="Picture Placeholder 36"/>
          <p:cNvSpPr>
            <a:spLocks noGrp="1" noChangeAspect="1"/>
          </p:cNvSpPr>
          <p:nvPr>
            <p:ph type="pic" sz="quarter" idx="24" hasCustomPrompt="1"/>
          </p:nvPr>
        </p:nvSpPr>
        <p:spPr>
          <a:xfrm>
            <a:off x="4851492" y="1628898"/>
            <a:ext cx="685800" cy="685800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ctr">
              <a:buNone/>
              <a:defRPr sz="800" b="1" i="0" cap="all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8C14DB-7D4C-EA4C-A4E5-7900645C36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55519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Slide (BKGD Image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59473" y="4380974"/>
            <a:ext cx="5155529" cy="1384995"/>
          </a:xfrm>
          <a:prstGeom prst="rect">
            <a:avLst/>
          </a:prstGeom>
        </p:spPr>
        <p:txBody>
          <a:bodyPr wrap="square" anchor="b">
            <a:spAutoFit/>
          </a:bodyPr>
          <a:lstStyle>
            <a:lvl1pPr marL="0" indent="0">
              <a:buNone/>
              <a:defRPr sz="2800" b="1" cap="all" baseline="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 sz="2400" b="1" cap="all">
                <a:solidFill>
                  <a:schemeClr val="accent2"/>
                </a:solidFill>
                <a:latin typeface="Arial"/>
                <a:cs typeface="Arial"/>
              </a:defRPr>
            </a:lvl2pPr>
            <a:lvl3pPr marL="914400" indent="0">
              <a:buNone/>
              <a:defRPr sz="2400" b="1">
                <a:latin typeface="Arial"/>
                <a:cs typeface="Arial"/>
              </a:defRPr>
            </a:lvl3pPr>
            <a:lvl4pPr marL="1371600" indent="0">
              <a:buNone/>
              <a:defRPr sz="2400" b="1">
                <a:latin typeface="Arial"/>
                <a:cs typeface="Arial"/>
              </a:defRPr>
            </a:lvl4pPr>
            <a:lvl5pPr marL="1828800" indent="0">
              <a:buNone/>
              <a:defRPr sz="2400" b="1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End copy add your 16x9 image to the slide background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" y="-507831"/>
            <a:ext cx="9154113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1" dirty="0" smtClean="0">
                <a:solidFill>
                  <a:schemeClr val="tx2">
                    <a:lumMod val="50000"/>
                  </a:schemeClr>
                </a:solidFill>
              </a:rPr>
              <a:t>INSERT YOUR 16X9 IMAGE INTO THE SLIDE BACKGROUND.</a:t>
            </a:r>
            <a:r>
              <a:rPr lang="en-US" sz="900" b="1" baseline="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900" b="0" baseline="0" dirty="0" smtClean="0">
                <a:solidFill>
                  <a:schemeClr val="tx2">
                    <a:lumMod val="50000"/>
                  </a:schemeClr>
                </a:solidFill>
              </a:rPr>
              <a:t>If you place an image that is not scaled to 16x9 the image will be distorted to fit the slide.</a:t>
            </a:r>
            <a:endParaRPr lang="en-US" sz="900" b="0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sz="900" b="1" dirty="0" smtClean="0">
                <a:solidFill>
                  <a:schemeClr val="tx2">
                    <a:lumMod val="50000"/>
                  </a:schemeClr>
                </a:solidFill>
              </a:rPr>
              <a:t>PC:</a:t>
            </a:r>
            <a:r>
              <a:rPr lang="en-US" sz="900" b="1" baseline="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900" dirty="0" smtClean="0">
                <a:solidFill>
                  <a:schemeClr val="tx2">
                    <a:lumMod val="50000"/>
                  </a:schemeClr>
                </a:solidFill>
              </a:rPr>
              <a:t>TBD</a:t>
            </a:r>
            <a:endParaRPr lang="en-US" sz="900" baseline="0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1" dirty="0" smtClean="0">
                <a:solidFill>
                  <a:schemeClr val="tx2">
                    <a:lumMod val="50000"/>
                  </a:schemeClr>
                </a:solidFill>
              </a:rPr>
              <a:t>Mac:</a:t>
            </a:r>
            <a:r>
              <a:rPr lang="en-US" sz="900" b="1" baseline="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900" dirty="0" smtClean="0">
                <a:solidFill>
                  <a:schemeClr val="tx2">
                    <a:lumMod val="50000"/>
                  </a:schemeClr>
                </a:solidFill>
              </a:rPr>
              <a:t>Format—Slide</a:t>
            </a:r>
            <a:r>
              <a:rPr lang="en-US" sz="900" baseline="0" dirty="0" smtClean="0">
                <a:solidFill>
                  <a:schemeClr val="tx2">
                    <a:lumMod val="50000"/>
                  </a:schemeClr>
                </a:solidFill>
              </a:rPr>
              <a:t> Background—Fill—Picture or Texture—From file: Choose Picture. Choose one of the scaled 16x9 UL images. (or right click “Format Background”)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742" y="848671"/>
            <a:ext cx="2334213" cy="274320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>
                <a:ea typeface="Open Sans" charset="0"/>
                <a:cs typeface="Arial"/>
              </a:rPr>
              <a:t>UL and the UL logo are trademarks of UL LLC © 2017. Proprietary &amp; Confidential.</a:t>
            </a:r>
            <a:endParaRPr lang="en-US" dirty="0" smtClean="0">
              <a:ea typeface="Open Sans" charset="0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8C14DB-7D4C-EA4C-A4E5-7900645C36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09439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Slide + Contact Info (BKGD Image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59473" y="3448304"/>
            <a:ext cx="5155529" cy="1384995"/>
          </a:xfrm>
          <a:prstGeom prst="rect">
            <a:avLst/>
          </a:prstGeom>
        </p:spPr>
        <p:txBody>
          <a:bodyPr wrap="square" anchor="b">
            <a:spAutoFit/>
          </a:bodyPr>
          <a:lstStyle>
            <a:lvl1pPr marL="0" indent="0">
              <a:buNone/>
              <a:defRPr sz="2800" b="1" cap="all" baseline="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 sz="2400" b="1" cap="all">
                <a:solidFill>
                  <a:schemeClr val="accent2"/>
                </a:solidFill>
                <a:latin typeface="Arial"/>
                <a:cs typeface="Arial"/>
              </a:defRPr>
            </a:lvl2pPr>
            <a:lvl3pPr marL="914400" indent="0">
              <a:buNone/>
              <a:defRPr sz="2400" b="1">
                <a:latin typeface="Arial"/>
                <a:cs typeface="Arial"/>
              </a:defRPr>
            </a:lvl3pPr>
            <a:lvl4pPr marL="1371600" indent="0">
              <a:buNone/>
              <a:defRPr sz="2400" b="1">
                <a:latin typeface="Arial"/>
                <a:cs typeface="Arial"/>
              </a:defRPr>
            </a:lvl4pPr>
            <a:lvl5pPr marL="1828800" indent="0">
              <a:buNone/>
              <a:defRPr sz="2400" b="1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End copy add your 16x9 image to the slide background</a:t>
            </a:r>
          </a:p>
        </p:txBody>
      </p:sp>
      <p:sp>
        <p:nvSpPr>
          <p:cNvPr id="10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559473" y="4941818"/>
            <a:ext cx="5155529" cy="584776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>
              <a:buNone/>
              <a:defRPr sz="1600" baseline="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 sz="1600">
                <a:latin typeface="Arial"/>
                <a:cs typeface="Arial"/>
              </a:defRPr>
            </a:lvl2pPr>
            <a:lvl3pPr marL="914400" indent="0">
              <a:buNone/>
              <a:defRPr sz="1600">
                <a:latin typeface="Arial"/>
                <a:cs typeface="Arial"/>
              </a:defRPr>
            </a:lvl3pPr>
            <a:lvl4pPr marL="1371600" indent="0">
              <a:buNone/>
              <a:defRPr sz="1600">
                <a:latin typeface="Arial"/>
                <a:cs typeface="Arial"/>
              </a:defRPr>
            </a:lvl4pPr>
            <a:lvl5pPr marL="1828800" indent="0">
              <a:buNone/>
              <a:defRPr sz="1600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Contact Name Arial white 16pt	</a:t>
            </a:r>
            <a:br>
              <a:rPr lang="en-US" dirty="0" smtClean="0"/>
            </a:br>
            <a:r>
              <a:rPr lang="en-US" dirty="0" err="1" smtClean="0"/>
              <a:t>email@ul.com</a:t>
            </a:r>
            <a:r>
              <a:rPr lang="en-US" dirty="0" smtClean="0"/>
              <a:t>  |  direct: 000.000.0000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" y="-507831"/>
            <a:ext cx="9154113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1" dirty="0" smtClean="0">
                <a:solidFill>
                  <a:schemeClr val="tx2">
                    <a:lumMod val="50000"/>
                  </a:schemeClr>
                </a:solidFill>
              </a:rPr>
              <a:t>INSERT YOUR 16X9 IMAGE INTO THE SLIDE BACKGROUND.</a:t>
            </a:r>
            <a:r>
              <a:rPr lang="en-US" sz="900" b="1" baseline="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900" b="0" baseline="0" dirty="0" smtClean="0">
                <a:solidFill>
                  <a:schemeClr val="tx2">
                    <a:lumMod val="50000"/>
                  </a:schemeClr>
                </a:solidFill>
              </a:rPr>
              <a:t>If you place an image that is not scaled to 16x9 the image will be distorted to fit the slide.</a:t>
            </a:r>
            <a:endParaRPr lang="en-US" sz="900" b="0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sz="900" b="1" dirty="0" smtClean="0">
                <a:solidFill>
                  <a:schemeClr val="tx2">
                    <a:lumMod val="50000"/>
                  </a:schemeClr>
                </a:solidFill>
              </a:rPr>
              <a:t>PC:</a:t>
            </a:r>
            <a:r>
              <a:rPr lang="en-US" sz="900" b="1" baseline="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900" dirty="0" smtClean="0">
                <a:solidFill>
                  <a:schemeClr val="tx2">
                    <a:lumMod val="50000"/>
                  </a:schemeClr>
                </a:solidFill>
              </a:rPr>
              <a:t>TBD</a:t>
            </a:r>
            <a:endParaRPr lang="en-US" sz="900" baseline="0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1" dirty="0" smtClean="0">
                <a:solidFill>
                  <a:schemeClr val="tx2">
                    <a:lumMod val="50000"/>
                  </a:schemeClr>
                </a:solidFill>
              </a:rPr>
              <a:t>Mac:</a:t>
            </a:r>
            <a:r>
              <a:rPr lang="en-US" sz="900" b="1" baseline="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900" dirty="0" smtClean="0">
                <a:solidFill>
                  <a:schemeClr val="tx2">
                    <a:lumMod val="50000"/>
                  </a:schemeClr>
                </a:solidFill>
              </a:rPr>
              <a:t>Format—Slide</a:t>
            </a:r>
            <a:r>
              <a:rPr lang="en-US" sz="900" baseline="0" dirty="0" smtClean="0">
                <a:solidFill>
                  <a:schemeClr val="tx2">
                    <a:lumMod val="50000"/>
                  </a:schemeClr>
                </a:solidFill>
              </a:rPr>
              <a:t> Background—Fill—Picture or Texture—From file: Choose Picture. Choose one of the scaled 16x9 UL images. (or right click “Format Background”)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742" y="848671"/>
            <a:ext cx="2334213" cy="274320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>
                <a:ea typeface="Open Sans" charset="0"/>
                <a:cs typeface="Arial"/>
              </a:rPr>
              <a:t>UL and the UL logo are trademarks of UL LLC © 2017. Proprietary &amp; Confidential.</a:t>
            </a:r>
            <a:endParaRPr lang="en-US" dirty="0" smtClean="0">
              <a:ea typeface="Open Sans" charset="0"/>
              <a:cs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8C14DB-7D4C-EA4C-A4E5-7900645C36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30052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cial Media Slide (BKGD Image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59473" y="4200826"/>
            <a:ext cx="5155529" cy="523220"/>
          </a:xfrm>
          <a:prstGeom prst="rect">
            <a:avLst/>
          </a:prstGeom>
        </p:spPr>
        <p:txBody>
          <a:bodyPr wrap="square" anchor="b">
            <a:spAutoFit/>
          </a:bodyPr>
          <a:lstStyle>
            <a:lvl1pPr marL="0" indent="0">
              <a:buNone/>
              <a:defRPr sz="2800" b="1" cap="all" baseline="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 sz="2400" b="1" cap="all">
                <a:solidFill>
                  <a:schemeClr val="accent2"/>
                </a:solidFill>
                <a:latin typeface="Arial"/>
                <a:cs typeface="Arial"/>
              </a:defRPr>
            </a:lvl2pPr>
            <a:lvl3pPr marL="914400" indent="0">
              <a:buNone/>
              <a:defRPr sz="2400" b="1">
                <a:latin typeface="Arial"/>
                <a:cs typeface="Arial"/>
              </a:defRPr>
            </a:lvl3pPr>
            <a:lvl4pPr marL="1371600" indent="0">
              <a:buNone/>
              <a:defRPr sz="2400" b="1">
                <a:latin typeface="Arial"/>
                <a:cs typeface="Arial"/>
              </a:defRPr>
            </a:lvl4pPr>
            <a:lvl5pPr marL="1828800" indent="0">
              <a:buNone/>
              <a:defRPr sz="2400" b="1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Find us on</a:t>
            </a:r>
            <a:r>
              <a:rPr lang="is-IS" dirty="0" smtClean="0"/>
              <a:t>…</a:t>
            </a:r>
            <a:endParaRPr 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1" y="-507831"/>
            <a:ext cx="9154113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1" dirty="0" smtClean="0">
                <a:solidFill>
                  <a:schemeClr val="tx2">
                    <a:lumMod val="50000"/>
                  </a:schemeClr>
                </a:solidFill>
              </a:rPr>
              <a:t>INSERT YOUR 16X9 IMAGE INTO THE SLIDE BACKGROUND.</a:t>
            </a:r>
            <a:r>
              <a:rPr lang="en-US" sz="900" b="1" baseline="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900" b="0" baseline="0" dirty="0" smtClean="0">
                <a:solidFill>
                  <a:schemeClr val="tx2">
                    <a:lumMod val="50000"/>
                  </a:schemeClr>
                </a:solidFill>
              </a:rPr>
              <a:t>If you place an image that is not scaled to 16x9 the image will be distorted to fit the slide.</a:t>
            </a:r>
            <a:endParaRPr lang="en-US" sz="900" b="0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sz="900" b="1" dirty="0" smtClean="0">
                <a:solidFill>
                  <a:schemeClr val="tx2">
                    <a:lumMod val="50000"/>
                  </a:schemeClr>
                </a:solidFill>
              </a:rPr>
              <a:t>PC:</a:t>
            </a:r>
            <a:r>
              <a:rPr lang="en-US" sz="900" b="1" baseline="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900" dirty="0" smtClean="0">
                <a:solidFill>
                  <a:schemeClr val="tx2">
                    <a:lumMod val="50000"/>
                  </a:schemeClr>
                </a:solidFill>
              </a:rPr>
              <a:t>TBD</a:t>
            </a:r>
            <a:endParaRPr lang="en-US" sz="900" baseline="0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1" dirty="0" smtClean="0">
                <a:solidFill>
                  <a:schemeClr val="tx2">
                    <a:lumMod val="50000"/>
                  </a:schemeClr>
                </a:solidFill>
              </a:rPr>
              <a:t>Mac:</a:t>
            </a:r>
            <a:r>
              <a:rPr lang="en-US" sz="900" b="1" baseline="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900" dirty="0" smtClean="0">
                <a:solidFill>
                  <a:schemeClr val="tx2">
                    <a:lumMod val="50000"/>
                  </a:schemeClr>
                </a:solidFill>
              </a:rPr>
              <a:t>Format—Slide</a:t>
            </a:r>
            <a:r>
              <a:rPr lang="en-US" sz="900" baseline="0" dirty="0" smtClean="0">
                <a:solidFill>
                  <a:schemeClr val="tx2">
                    <a:lumMod val="50000"/>
                  </a:schemeClr>
                </a:solidFill>
              </a:rPr>
              <a:t> Background—Fill—Picture or Texture—From file: Choose Picture. Choose one of the scaled 16x9 UL images. (or right click “Format Background”)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7" hasCustomPrompt="1"/>
          </p:nvPr>
        </p:nvSpPr>
        <p:spPr>
          <a:xfrm>
            <a:off x="657128" y="4942418"/>
            <a:ext cx="585788" cy="585216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 b="1" i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ICON</a:t>
            </a:r>
          </a:p>
        </p:txBody>
      </p:sp>
      <p:sp>
        <p:nvSpPr>
          <p:cNvPr id="13" name="Picture Placeholder 11"/>
          <p:cNvSpPr>
            <a:spLocks noGrp="1"/>
          </p:cNvSpPr>
          <p:nvPr>
            <p:ph type="pic" sz="quarter" idx="18" hasCustomPrompt="1"/>
          </p:nvPr>
        </p:nvSpPr>
        <p:spPr>
          <a:xfrm>
            <a:off x="1412481" y="4942418"/>
            <a:ext cx="585788" cy="585216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 b="1" i="0">
                <a:solidFill>
                  <a:srgbClr val="7F7F7F"/>
                </a:solidFill>
              </a:defRPr>
            </a:lvl1pPr>
          </a:lstStyle>
          <a:p>
            <a:r>
              <a:rPr lang="en-US" dirty="0" smtClean="0"/>
              <a:t>ICON</a:t>
            </a:r>
          </a:p>
        </p:txBody>
      </p:sp>
      <p:sp>
        <p:nvSpPr>
          <p:cNvPr id="14" name="Picture Placeholder 11"/>
          <p:cNvSpPr>
            <a:spLocks noGrp="1"/>
          </p:cNvSpPr>
          <p:nvPr>
            <p:ph type="pic" sz="quarter" idx="19" hasCustomPrompt="1"/>
          </p:nvPr>
        </p:nvSpPr>
        <p:spPr>
          <a:xfrm>
            <a:off x="2162149" y="4942418"/>
            <a:ext cx="585788" cy="585216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 b="1">
                <a:solidFill>
                  <a:srgbClr val="7F7F7F"/>
                </a:solidFill>
              </a:defRPr>
            </a:lvl1pPr>
          </a:lstStyle>
          <a:p>
            <a:r>
              <a:rPr lang="en-US" dirty="0" smtClean="0"/>
              <a:t>ICON</a:t>
            </a:r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20" hasCustomPrompt="1"/>
          </p:nvPr>
        </p:nvSpPr>
        <p:spPr>
          <a:xfrm>
            <a:off x="2920011" y="4946856"/>
            <a:ext cx="585788" cy="585216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 b="1">
                <a:solidFill>
                  <a:srgbClr val="7F7F7F"/>
                </a:solidFill>
              </a:defRPr>
            </a:lvl1pPr>
          </a:lstStyle>
          <a:p>
            <a:r>
              <a:rPr lang="en-US" dirty="0" smtClean="0"/>
              <a:t>ICON</a:t>
            </a:r>
          </a:p>
        </p:txBody>
      </p:sp>
      <p:sp>
        <p:nvSpPr>
          <p:cNvPr id="16" name="Picture Placeholder 11"/>
          <p:cNvSpPr>
            <a:spLocks noGrp="1"/>
          </p:cNvSpPr>
          <p:nvPr>
            <p:ph type="pic" sz="quarter" idx="22" hasCustomPrompt="1"/>
          </p:nvPr>
        </p:nvSpPr>
        <p:spPr>
          <a:xfrm>
            <a:off x="3669679" y="4942418"/>
            <a:ext cx="585788" cy="585216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 b="1">
                <a:solidFill>
                  <a:srgbClr val="7F7F7F"/>
                </a:solidFill>
              </a:defRPr>
            </a:lvl1pPr>
          </a:lstStyle>
          <a:p>
            <a:r>
              <a:rPr lang="en-US" dirty="0" smtClean="0"/>
              <a:t>ICON</a:t>
            </a:r>
          </a:p>
        </p:txBody>
      </p:sp>
      <p:sp>
        <p:nvSpPr>
          <p:cNvPr id="17" name="Picture Placeholder 11"/>
          <p:cNvSpPr>
            <a:spLocks noGrp="1"/>
          </p:cNvSpPr>
          <p:nvPr>
            <p:ph type="pic" sz="quarter" idx="23" hasCustomPrompt="1"/>
          </p:nvPr>
        </p:nvSpPr>
        <p:spPr>
          <a:xfrm>
            <a:off x="4427541" y="4946856"/>
            <a:ext cx="585788" cy="585216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 b="1">
                <a:solidFill>
                  <a:srgbClr val="7F7F7F"/>
                </a:solidFill>
              </a:defRPr>
            </a:lvl1pPr>
          </a:lstStyle>
          <a:p>
            <a:r>
              <a:rPr lang="en-US" dirty="0" smtClean="0"/>
              <a:t>ICON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0" y="6882903"/>
            <a:ext cx="9156160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900" baseline="0" dirty="0" smtClean="0">
                <a:solidFill>
                  <a:schemeClr val="tx2">
                    <a:lumMod val="50000"/>
                  </a:schemeClr>
                </a:solidFill>
              </a:rPr>
              <a:t>Insert the applicable UL Social Media Icons and link them to the target webpages.</a:t>
            </a:r>
          </a:p>
          <a:p>
            <a:pPr>
              <a:lnSpc>
                <a:spcPct val="100000"/>
              </a:lnSpc>
            </a:pPr>
            <a:r>
              <a:rPr lang="en-US" sz="900" b="1" baseline="0" dirty="0" smtClean="0">
                <a:solidFill>
                  <a:schemeClr val="tx2">
                    <a:lumMod val="50000"/>
                  </a:schemeClr>
                </a:solidFill>
              </a:rPr>
              <a:t>PC: </a:t>
            </a:r>
            <a:r>
              <a:rPr lang="en-US" sz="900" baseline="0" dirty="0" smtClean="0">
                <a:solidFill>
                  <a:schemeClr val="tx2">
                    <a:lumMod val="50000"/>
                  </a:schemeClr>
                </a:solidFill>
              </a:rPr>
              <a:t>TBD</a:t>
            </a:r>
          </a:p>
          <a:p>
            <a:pPr>
              <a:lnSpc>
                <a:spcPct val="100000"/>
              </a:lnSpc>
            </a:pPr>
            <a:r>
              <a:rPr lang="en-US" sz="900" b="1" baseline="0" dirty="0" smtClean="0">
                <a:solidFill>
                  <a:schemeClr val="tx2">
                    <a:lumMod val="50000"/>
                  </a:schemeClr>
                </a:solidFill>
              </a:rPr>
              <a:t>Mac: </a:t>
            </a:r>
            <a:r>
              <a:rPr lang="en-US" sz="900" baseline="0" dirty="0" smtClean="0">
                <a:solidFill>
                  <a:schemeClr val="tx2">
                    <a:lumMod val="50000"/>
                  </a:schemeClr>
                </a:solidFill>
              </a:rPr>
              <a:t>Select Icon—Insert—Hyperlink—Webpage—Insert URL </a:t>
            </a:r>
            <a:endParaRPr lang="en-US" sz="9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742" y="848671"/>
            <a:ext cx="2334213" cy="274320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>
                <a:ea typeface="Open Sans" charset="0"/>
                <a:cs typeface="Arial"/>
              </a:rPr>
              <a:t>UL and the UL logo are trademarks of UL LLC © 2017. Proprietary &amp; Confidential.</a:t>
            </a:r>
            <a:endParaRPr lang="en-US" dirty="0" smtClean="0">
              <a:ea typeface="Open Sans" charset="0"/>
              <a:cs typeface="Aria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8C14DB-7D4C-EA4C-A4E5-7900645C36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16339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Re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wht_rgb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216"/>
          <a:stretch>
            <a:fillRect/>
          </a:stretch>
        </p:blipFill>
        <p:spPr bwMode="invGray">
          <a:xfrm>
            <a:off x="6308725" y="328613"/>
            <a:ext cx="2835275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57200" y="6423025"/>
            <a:ext cx="3236913" cy="246063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sz="1000" dirty="0" smtClean="0">
                <a:solidFill>
                  <a:schemeClr val="bg1"/>
                </a:solidFill>
              </a:rPr>
              <a:t>UL and the UL logo are trademarks of UL LLC © 2015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2534248"/>
            <a:ext cx="5548579" cy="1399032"/>
          </a:xfrm>
        </p:spPr>
        <p:txBody>
          <a:bodyPr/>
          <a:lstStyle>
            <a:lvl1pPr algn="l">
              <a:defRPr sz="3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961120"/>
            <a:ext cx="5548579" cy="1773936"/>
          </a:xfrm>
        </p:spPr>
        <p:txBody>
          <a:bodyPr>
            <a:normAutofit/>
          </a:bodyPr>
          <a:lstStyle>
            <a:lvl1pPr marL="0" indent="0" algn="l">
              <a:buNone/>
              <a:defRPr sz="16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83294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Whi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216"/>
          <a:stretch>
            <a:fillRect/>
          </a:stretch>
        </p:blipFill>
        <p:spPr bwMode="auto">
          <a:xfrm>
            <a:off x="6308725" y="328613"/>
            <a:ext cx="2835275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57200" y="6423025"/>
            <a:ext cx="3236913" cy="246063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sz="1000" dirty="0" smtClean="0"/>
              <a:t>UL and the UL logo are trademarks of UL LLC © 2015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2532888"/>
            <a:ext cx="5570525" cy="1399032"/>
          </a:xfrm>
        </p:spPr>
        <p:txBody>
          <a:bodyPr/>
          <a:lstStyle>
            <a:lvl1pPr algn="l"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959352"/>
            <a:ext cx="5570525" cy="1773936"/>
          </a:xfrm>
        </p:spPr>
        <p:txBody>
          <a:bodyPr>
            <a:normAutofit/>
          </a:bodyPr>
          <a:lstStyle>
            <a:lvl1pPr marL="0" indent="0" algn="l">
              <a:buNone/>
              <a:defRPr sz="1600" b="1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44237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00067"/>
            <a:ext cx="8229600" cy="3426095"/>
          </a:xfrm>
        </p:spPr>
        <p:txBody>
          <a:bodyPr>
            <a:normAutofit/>
          </a:bodyPr>
          <a:lstStyle>
            <a:lvl1pPr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FCD77E3-9163-4DDD-922E-B02331262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4623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FCD77E3-9163-4DDD-922E-B02331262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06643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"/>
          <a:stretch>
            <a:fillRect/>
          </a:stretch>
        </p:blipFill>
        <p:spPr bwMode="auto">
          <a:xfrm>
            <a:off x="7132638" y="274638"/>
            <a:ext cx="1646237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61246"/>
            <a:ext cx="5943600" cy="1143000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3200"/>
            <a:ext cx="8229600" cy="3416299"/>
          </a:xfrm>
        </p:spPr>
        <p:txBody>
          <a:bodyPr>
            <a:normAutofit/>
          </a:bodyPr>
          <a:lstStyle>
            <a:lvl1pPr>
              <a:defRPr sz="1600" b="1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  <a:lvl2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2pPr>
            <a:lvl3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3pPr>
            <a:lvl4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4pPr>
            <a:lvl5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FCD77E3-9163-4DDD-922E-B02331262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25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Divider (UL Patter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0" y="0"/>
            <a:ext cx="2286000" cy="6858000"/>
          </a:xfrm>
          <a:prstGeom prst="rect">
            <a:avLst/>
          </a:prstGeom>
        </p:spPr>
      </p:pic>
      <p:sp>
        <p:nvSpPr>
          <p:cNvPr id="7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59473" y="2717573"/>
            <a:ext cx="5155529" cy="1384995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>
              <a:buNone/>
              <a:defRPr sz="2800" b="1" cap="all" baseline="0">
                <a:solidFill>
                  <a:schemeClr val="accent2"/>
                </a:solidFill>
                <a:latin typeface="Arial"/>
                <a:cs typeface="Arial"/>
              </a:defRPr>
            </a:lvl1pPr>
            <a:lvl2pPr marL="457200" indent="0">
              <a:buNone/>
              <a:defRPr sz="2400" b="1" cap="all">
                <a:solidFill>
                  <a:schemeClr val="accent2"/>
                </a:solidFill>
                <a:latin typeface="Arial"/>
                <a:cs typeface="Arial"/>
              </a:defRPr>
            </a:lvl2pPr>
            <a:lvl3pPr marL="914400" indent="0">
              <a:buNone/>
              <a:defRPr sz="2400" b="1">
                <a:latin typeface="Arial"/>
                <a:cs typeface="Arial"/>
              </a:defRPr>
            </a:lvl3pPr>
            <a:lvl4pPr marL="1371600" indent="0">
              <a:buNone/>
              <a:defRPr sz="2400" b="1">
                <a:latin typeface="Arial"/>
                <a:cs typeface="Arial"/>
              </a:defRPr>
            </a:lvl4pPr>
            <a:lvl5pPr marL="1828800" indent="0">
              <a:buNone/>
              <a:defRPr sz="2400" b="1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Section divider title </a:t>
            </a:r>
            <a:r>
              <a:rPr lang="en-US" dirty="0" err="1" smtClean="0"/>
              <a:t>arial</a:t>
            </a:r>
            <a:r>
              <a:rPr lang="en-US" dirty="0" smtClean="0"/>
              <a:t> bold 28pt red caps </a:t>
            </a:r>
            <a:r>
              <a:rPr lang="en-US" dirty="0" err="1" smtClean="0"/>
              <a:t>vert</a:t>
            </a:r>
            <a:r>
              <a:rPr lang="en-US" dirty="0" smtClean="0"/>
              <a:t> centered</a:t>
            </a:r>
          </a:p>
        </p:txBody>
      </p:sp>
      <p:pic>
        <p:nvPicPr>
          <p:cNvPr id="9" name="Picture 8" descr="UL-Logo-Red.em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1" y="6339741"/>
            <a:ext cx="318035" cy="32004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FCD77E3-9163-4DDD-922E-B02331262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81000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C3003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Arial" charset="0"/>
            </a:endParaRPr>
          </a:p>
        </p:txBody>
      </p:sp>
      <p:pic>
        <p:nvPicPr>
          <p:cNvPr id="4" name="Picture 6" descr="ul_pattern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532888"/>
            <a:ext cx="7984403" cy="1600200"/>
          </a:xfrm>
        </p:spPr>
        <p:txBody>
          <a:bodyPr/>
          <a:lstStyle>
            <a:lvl1pPr algn="l">
              <a:defRPr sz="3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8740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defRPr sz="1800"/>
            </a:lvl1pPr>
            <a:lvl2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•"/>
              <a:defRPr sz="1600"/>
            </a:lvl2pPr>
            <a:lvl3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400"/>
            </a:lvl3pPr>
            <a:lvl4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400"/>
            </a:lvl4pPr>
            <a:lvl5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>
            <a:lvl1pPr>
              <a:spcBef>
                <a:spcPts val="1200"/>
              </a:spcBef>
              <a:defRPr sz="1800"/>
            </a:lvl1pPr>
            <a:lvl2pPr>
              <a:spcBef>
                <a:spcPts val="1200"/>
              </a:spcBef>
              <a:buFont typeface="Arial" pitchFamily="34" charset="0"/>
              <a:buChar char="•"/>
              <a:defRPr sz="1600"/>
            </a:lvl2pPr>
            <a:lvl3pPr>
              <a:spcBef>
                <a:spcPts val="1200"/>
              </a:spcBef>
              <a:buFont typeface="Arial" pitchFamily="34" charset="0"/>
              <a:buChar char="‒"/>
              <a:defRPr sz="1400"/>
            </a:lvl3pPr>
            <a:lvl4pPr>
              <a:spcBef>
                <a:spcPts val="1200"/>
              </a:spcBef>
              <a:buFont typeface="Arial" pitchFamily="34" charset="0"/>
              <a:buChar char="‒"/>
              <a:defRPr sz="1400"/>
            </a:lvl4pPr>
            <a:lvl5pPr>
              <a:spcBef>
                <a:spcPts val="1200"/>
              </a:spcBef>
              <a:buFont typeface="Arial" pitchFamily="34" charset="0"/>
              <a:buChar char="‒"/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FCD77E3-9163-4DDD-922E-B02331262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73941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FCD77E3-9163-4DDD-922E-B02331262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39485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FCD77E3-9163-4DDD-922E-B02331262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00318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ul_log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1938" y="482600"/>
            <a:ext cx="804862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8365"/>
            <a:ext cx="5486400" cy="1145591"/>
          </a:xfrm>
        </p:spPr>
        <p:txBody>
          <a:bodyPr/>
          <a:lstStyle>
            <a:lvl1pPr algn="l">
              <a:defRPr sz="3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42430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UL-Logo-Red.e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" y="6281928"/>
            <a:ext cx="281178" cy="374904"/>
          </a:xfrm>
          <a:prstGeom prst="rect">
            <a:avLst/>
          </a:prstGeom>
        </p:spPr>
      </p:pic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559473" y="640081"/>
            <a:ext cx="8021161" cy="46166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2400" b="1" cap="all" baseline="0">
                <a:solidFill>
                  <a:schemeClr val="accent2"/>
                </a:solidFill>
                <a:latin typeface="Arial"/>
                <a:cs typeface="Arial"/>
              </a:defRPr>
            </a:lvl1pPr>
            <a:lvl2pPr marL="457200" indent="0">
              <a:buNone/>
              <a:defRPr sz="2400" b="1" cap="all">
                <a:solidFill>
                  <a:schemeClr val="accent2"/>
                </a:solidFill>
                <a:latin typeface="Arial"/>
                <a:cs typeface="Arial"/>
              </a:defRPr>
            </a:lvl2pPr>
            <a:lvl3pPr marL="914400" indent="0">
              <a:buNone/>
              <a:defRPr sz="2400" b="1">
                <a:latin typeface="Arial"/>
                <a:cs typeface="Arial"/>
              </a:defRPr>
            </a:lvl3pPr>
            <a:lvl4pPr marL="1371600" indent="0">
              <a:buNone/>
              <a:defRPr sz="2400" b="1">
                <a:latin typeface="Arial"/>
                <a:cs typeface="Arial"/>
              </a:defRPr>
            </a:lvl4pPr>
            <a:lvl5pPr marL="1828800" indent="0">
              <a:buNone/>
              <a:defRPr sz="2400" b="1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title </a:t>
            </a:r>
            <a:r>
              <a:rPr lang="en-US" dirty="0" err="1"/>
              <a:t>arial</a:t>
            </a:r>
            <a:r>
              <a:rPr lang="en-US" dirty="0"/>
              <a:t> bold 24pt red caps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558800" y="1825625"/>
            <a:ext cx="8021638" cy="1908215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1800" b="0" baseline="0">
                <a:latin typeface="Arial"/>
                <a:cs typeface="Arial"/>
              </a:defRPr>
            </a:lvl1pPr>
            <a:lvl2pPr marL="457200" indent="0">
              <a:spcBef>
                <a:spcPts val="0"/>
              </a:spcBef>
              <a:spcAft>
                <a:spcPts val="1200"/>
              </a:spcAft>
              <a:buNone/>
              <a:defRPr sz="1800" b="0">
                <a:latin typeface="Arial"/>
                <a:cs typeface="Arial"/>
              </a:defRPr>
            </a:lvl2pPr>
            <a:lvl3pPr marL="914400" indent="0">
              <a:spcBef>
                <a:spcPts val="0"/>
              </a:spcBef>
              <a:spcAft>
                <a:spcPts val="1200"/>
              </a:spcAft>
              <a:buNone/>
              <a:defRPr sz="1800" b="0">
                <a:latin typeface="Arial"/>
                <a:cs typeface="Arial"/>
              </a:defRPr>
            </a:lvl3pPr>
            <a:lvl4pPr marL="1371600" indent="0">
              <a:spcBef>
                <a:spcPts val="0"/>
              </a:spcBef>
              <a:spcAft>
                <a:spcPts val="1200"/>
              </a:spcAft>
              <a:buNone/>
              <a:defRPr sz="1800" b="0">
                <a:latin typeface="Arial"/>
                <a:cs typeface="Arial"/>
              </a:defRPr>
            </a:lvl4pPr>
            <a:lvl5pPr marL="1828800" indent="0">
              <a:spcBef>
                <a:spcPts val="0"/>
              </a:spcBef>
              <a:spcAft>
                <a:spcPts val="1200"/>
              </a:spcAft>
              <a:buNone/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Main copy Arial 18pt black.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eos</a:t>
            </a:r>
            <a:r>
              <a:rPr lang="en-US" dirty="0"/>
              <a:t> id </a:t>
            </a:r>
            <a:r>
              <a:rPr lang="en-US" dirty="0" err="1"/>
              <a:t>assum</a:t>
            </a:r>
            <a:r>
              <a:rPr lang="en-US" dirty="0"/>
              <a:t> </a:t>
            </a:r>
            <a:r>
              <a:rPr lang="en-US" dirty="0" err="1"/>
              <a:t>altera</a:t>
            </a:r>
            <a:r>
              <a:rPr lang="en-US" dirty="0"/>
              <a:t> </a:t>
            </a:r>
            <a:r>
              <a:rPr lang="en-US" dirty="0" err="1"/>
              <a:t>legendos</a:t>
            </a:r>
            <a:r>
              <a:rPr lang="en-US" dirty="0"/>
              <a:t>. Cu duo </a:t>
            </a:r>
            <a:r>
              <a:rPr lang="en-US" dirty="0" err="1"/>
              <a:t>delectus</a:t>
            </a:r>
            <a:r>
              <a:rPr lang="en-US" dirty="0"/>
              <a:t> </a:t>
            </a:r>
            <a:r>
              <a:rPr lang="en-US" dirty="0" err="1"/>
              <a:t>quaestio</a:t>
            </a:r>
            <a:r>
              <a:rPr lang="en-US" dirty="0"/>
              <a:t>, </a:t>
            </a:r>
            <a:r>
              <a:rPr lang="en-US" dirty="0" err="1"/>
              <a:t>tota</a:t>
            </a:r>
            <a:r>
              <a:rPr lang="en-US" dirty="0"/>
              <a:t> </a:t>
            </a:r>
            <a:r>
              <a:rPr lang="en-US" dirty="0" err="1"/>
              <a:t>everti</a:t>
            </a:r>
            <a:r>
              <a:rPr lang="en-US" dirty="0"/>
              <a:t> </a:t>
            </a:r>
            <a:r>
              <a:rPr lang="en-US" dirty="0" err="1"/>
              <a:t>saperet</a:t>
            </a:r>
            <a:r>
              <a:rPr lang="en-US" dirty="0"/>
              <a:t> vim </a:t>
            </a:r>
            <a:r>
              <a:rPr lang="en-US" dirty="0" err="1"/>
              <a:t>te</a:t>
            </a:r>
            <a:r>
              <a:rPr lang="en-US" dirty="0"/>
              <a:t>.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inimicus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per. Modus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nusquam</a:t>
            </a:r>
            <a:r>
              <a:rPr lang="en-US" dirty="0"/>
              <a:t> no mea. </a:t>
            </a:r>
            <a:r>
              <a:rPr lang="en-US" dirty="0" err="1"/>
              <a:t>Labores</a:t>
            </a:r>
            <a:r>
              <a:rPr lang="en-US" dirty="0"/>
              <a:t> </a:t>
            </a:r>
            <a:r>
              <a:rPr lang="en-US" dirty="0" err="1"/>
              <a:t>oportere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mei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eos</a:t>
            </a:r>
            <a:r>
              <a:rPr lang="en-US" dirty="0"/>
              <a:t> id </a:t>
            </a:r>
            <a:r>
              <a:rPr lang="en-US" dirty="0" err="1"/>
              <a:t>assum</a:t>
            </a:r>
            <a:r>
              <a:rPr lang="en-US" dirty="0"/>
              <a:t> </a:t>
            </a:r>
            <a:r>
              <a:rPr lang="en-US" dirty="0" err="1"/>
              <a:t>altera</a:t>
            </a:r>
            <a:r>
              <a:rPr lang="en-US" dirty="0"/>
              <a:t> </a:t>
            </a:r>
            <a:r>
              <a:rPr lang="en-US" dirty="0" err="1"/>
              <a:t>legendos</a:t>
            </a:r>
            <a:r>
              <a:rPr lang="en-US" dirty="0"/>
              <a:t>. Cu duo </a:t>
            </a:r>
            <a:r>
              <a:rPr lang="en-US" dirty="0" err="1"/>
              <a:t>delectus</a:t>
            </a:r>
            <a:r>
              <a:rPr lang="en-US" dirty="0"/>
              <a:t> </a:t>
            </a:r>
            <a:r>
              <a:rPr lang="en-US" dirty="0" err="1"/>
              <a:t>quaestio</a:t>
            </a:r>
            <a:r>
              <a:rPr lang="en-US" dirty="0"/>
              <a:t>, </a:t>
            </a:r>
            <a:r>
              <a:rPr lang="en-US" dirty="0" err="1"/>
              <a:t>tota</a:t>
            </a:r>
            <a:r>
              <a:rPr lang="en-US" dirty="0"/>
              <a:t> </a:t>
            </a:r>
            <a:r>
              <a:rPr lang="en-US" dirty="0" err="1"/>
              <a:t>everti</a:t>
            </a:r>
            <a:r>
              <a:rPr lang="en-US" dirty="0"/>
              <a:t> </a:t>
            </a:r>
            <a:r>
              <a:rPr lang="en-US" dirty="0" err="1"/>
              <a:t>saperet</a:t>
            </a:r>
            <a:r>
              <a:rPr lang="en-US" dirty="0"/>
              <a:t> vim </a:t>
            </a:r>
            <a:r>
              <a:rPr lang="en-US" dirty="0" err="1"/>
              <a:t>te</a:t>
            </a:r>
            <a:r>
              <a:rPr lang="en-US" dirty="0"/>
              <a:t>.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inimicus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per. Modus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nusquam</a:t>
            </a:r>
            <a:r>
              <a:rPr lang="en-US" dirty="0"/>
              <a:t> no mea. </a:t>
            </a:r>
            <a:r>
              <a:rPr lang="en-US" dirty="0" err="1"/>
              <a:t>Labores</a:t>
            </a:r>
            <a:r>
              <a:rPr lang="en-US" dirty="0"/>
              <a:t> </a:t>
            </a:r>
            <a:r>
              <a:rPr lang="en-US" dirty="0" err="1"/>
              <a:t>oportere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mei</a:t>
            </a:r>
            <a:r>
              <a:rPr lang="en-US" dirty="0"/>
              <a:t>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>
          <a:xfrm>
            <a:off x="534759" y="6367335"/>
            <a:ext cx="3086100" cy="366183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srgbClr val="7F7F7F"/>
                </a:solidFill>
                <a:ea typeface="Open Sans" charset="0"/>
                <a:cs typeface="Arial"/>
              </a:rPr>
              <a:t>UL and the UL logo are trademarks of UL LLC © 2017. Proprietary &amp; Confidential. </a:t>
            </a:r>
            <a:endParaRPr lang="en-US" dirty="0">
              <a:solidFill>
                <a:srgbClr val="7F7F7F"/>
              </a:solidFill>
              <a:ea typeface="Open Sans" charset="0"/>
              <a:cs typeface="Arial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BEF7161-39F9-F745-9A2B-33DA2ED59E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677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Divider (R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6858000" y="0"/>
            <a:ext cx="2286000" cy="6858000"/>
          </a:xfrm>
          <a:prstGeom prst="rect">
            <a:avLst/>
          </a:prstGeom>
          <a:solidFill>
            <a:srgbClr val="B017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dirty="0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59473" y="2717573"/>
            <a:ext cx="5155529" cy="1384995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>
              <a:buNone/>
              <a:defRPr sz="2800" b="1" cap="all" baseline="0">
                <a:solidFill>
                  <a:schemeClr val="accent2"/>
                </a:solidFill>
                <a:latin typeface="Arial"/>
                <a:cs typeface="Arial"/>
              </a:defRPr>
            </a:lvl1pPr>
            <a:lvl2pPr marL="457200" indent="0">
              <a:buNone/>
              <a:defRPr sz="2400" b="1" cap="all">
                <a:solidFill>
                  <a:schemeClr val="accent2"/>
                </a:solidFill>
                <a:latin typeface="Arial"/>
                <a:cs typeface="Arial"/>
              </a:defRPr>
            </a:lvl2pPr>
            <a:lvl3pPr marL="914400" indent="0">
              <a:buNone/>
              <a:defRPr sz="2400" b="1">
                <a:latin typeface="Arial"/>
                <a:cs typeface="Arial"/>
              </a:defRPr>
            </a:lvl3pPr>
            <a:lvl4pPr marL="1371600" indent="0">
              <a:buNone/>
              <a:defRPr sz="2400" b="1">
                <a:latin typeface="Arial"/>
                <a:cs typeface="Arial"/>
              </a:defRPr>
            </a:lvl4pPr>
            <a:lvl5pPr marL="1828800" indent="0">
              <a:buNone/>
              <a:defRPr sz="2400" b="1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Section divider title </a:t>
            </a:r>
            <a:r>
              <a:rPr lang="en-US" dirty="0" err="1" smtClean="0"/>
              <a:t>arial</a:t>
            </a:r>
            <a:r>
              <a:rPr lang="en-US" dirty="0" smtClean="0"/>
              <a:t> bold 28pt red caps </a:t>
            </a:r>
            <a:r>
              <a:rPr lang="en-US" dirty="0" err="1" smtClean="0"/>
              <a:t>vert</a:t>
            </a:r>
            <a:r>
              <a:rPr lang="en-US" dirty="0" smtClean="0"/>
              <a:t> centered</a:t>
            </a:r>
          </a:p>
        </p:txBody>
      </p:sp>
      <p:pic>
        <p:nvPicPr>
          <p:cNvPr id="8" name="Picture 7" descr="UL-Logo-Red.em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1" y="6339741"/>
            <a:ext cx="318035" cy="32004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FCD77E3-9163-4DDD-922E-B02331262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56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59473" y="640081"/>
            <a:ext cx="8021161" cy="46166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2400" b="1" cap="all" baseline="0">
                <a:solidFill>
                  <a:schemeClr val="accent2"/>
                </a:solidFill>
                <a:latin typeface="Arial"/>
                <a:cs typeface="Arial"/>
              </a:defRPr>
            </a:lvl1pPr>
            <a:lvl2pPr marL="457200" indent="0">
              <a:buNone/>
              <a:defRPr sz="2400" b="1" cap="all">
                <a:solidFill>
                  <a:schemeClr val="accent2"/>
                </a:solidFill>
                <a:latin typeface="Arial"/>
                <a:cs typeface="Arial"/>
              </a:defRPr>
            </a:lvl2pPr>
            <a:lvl3pPr marL="914400" indent="0">
              <a:buNone/>
              <a:defRPr sz="2400" b="1">
                <a:latin typeface="Arial"/>
                <a:cs typeface="Arial"/>
              </a:defRPr>
            </a:lvl3pPr>
            <a:lvl4pPr marL="1371600" indent="0">
              <a:buNone/>
              <a:defRPr sz="2400" b="1">
                <a:latin typeface="Arial"/>
                <a:cs typeface="Arial"/>
              </a:defRPr>
            </a:lvl4pPr>
            <a:lvl5pPr marL="1828800" indent="0">
              <a:buNone/>
              <a:defRPr sz="2400" b="1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title </a:t>
            </a:r>
            <a:r>
              <a:rPr lang="en-US" dirty="0" err="1" smtClean="0"/>
              <a:t>arial</a:t>
            </a:r>
            <a:r>
              <a:rPr lang="en-US" dirty="0" smtClean="0"/>
              <a:t> bold 24pt red caps</a:t>
            </a:r>
          </a:p>
        </p:txBody>
      </p:sp>
      <p:pic>
        <p:nvPicPr>
          <p:cNvPr id="7" name="Picture 6" descr="UL-Logo-Red.em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1" y="6339741"/>
            <a:ext cx="318035" cy="32004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FCD77E3-9163-4DDD-922E-B02331262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554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559473" y="640081"/>
            <a:ext cx="8021161" cy="46166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2400" b="1" cap="all" baseline="0">
                <a:solidFill>
                  <a:schemeClr val="accent2"/>
                </a:solidFill>
                <a:latin typeface="Arial"/>
                <a:cs typeface="Arial"/>
              </a:defRPr>
            </a:lvl1pPr>
            <a:lvl2pPr marL="457200" indent="0">
              <a:buNone/>
              <a:defRPr sz="2400" b="1" cap="all">
                <a:solidFill>
                  <a:schemeClr val="accent2"/>
                </a:solidFill>
                <a:latin typeface="Arial"/>
                <a:cs typeface="Arial"/>
              </a:defRPr>
            </a:lvl2pPr>
            <a:lvl3pPr marL="914400" indent="0">
              <a:buNone/>
              <a:defRPr sz="2400" b="1">
                <a:latin typeface="Arial"/>
                <a:cs typeface="Arial"/>
              </a:defRPr>
            </a:lvl3pPr>
            <a:lvl4pPr marL="1371600" indent="0">
              <a:buNone/>
              <a:defRPr sz="2400" b="1">
                <a:latin typeface="Arial"/>
                <a:cs typeface="Arial"/>
              </a:defRPr>
            </a:lvl4pPr>
            <a:lvl5pPr marL="1828800" indent="0">
              <a:buNone/>
              <a:defRPr sz="2400" b="1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title </a:t>
            </a:r>
            <a:r>
              <a:rPr lang="en-US" dirty="0" err="1" smtClean="0"/>
              <a:t>arial</a:t>
            </a:r>
            <a:r>
              <a:rPr lang="en-US" dirty="0" smtClean="0"/>
              <a:t> bold 24pt red caps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558800" y="1673219"/>
            <a:ext cx="8021638" cy="1908215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1800" b="0" baseline="0">
                <a:latin typeface="Arial"/>
                <a:cs typeface="Arial"/>
              </a:defRPr>
            </a:lvl1pPr>
            <a:lvl2pPr marL="457200" indent="0">
              <a:spcBef>
                <a:spcPts val="0"/>
              </a:spcBef>
              <a:spcAft>
                <a:spcPts val="1200"/>
              </a:spcAft>
              <a:buNone/>
              <a:defRPr sz="1800" b="0">
                <a:latin typeface="Arial"/>
                <a:cs typeface="Arial"/>
              </a:defRPr>
            </a:lvl2pPr>
            <a:lvl3pPr marL="914400" indent="0">
              <a:spcBef>
                <a:spcPts val="0"/>
              </a:spcBef>
              <a:spcAft>
                <a:spcPts val="1200"/>
              </a:spcAft>
              <a:buNone/>
              <a:defRPr sz="1800" b="0">
                <a:latin typeface="Arial"/>
                <a:cs typeface="Arial"/>
              </a:defRPr>
            </a:lvl3pPr>
            <a:lvl4pPr marL="1371600" indent="0">
              <a:spcBef>
                <a:spcPts val="0"/>
              </a:spcBef>
              <a:spcAft>
                <a:spcPts val="1200"/>
              </a:spcAft>
              <a:buNone/>
              <a:defRPr sz="1800" b="0">
                <a:latin typeface="Arial"/>
                <a:cs typeface="Arial"/>
              </a:defRPr>
            </a:lvl4pPr>
            <a:lvl5pPr marL="1828800" indent="0">
              <a:spcBef>
                <a:spcPts val="0"/>
              </a:spcBef>
              <a:spcAft>
                <a:spcPts val="1200"/>
              </a:spcAft>
              <a:buNone/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Main copy Arial 18pt black.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eos</a:t>
            </a:r>
            <a:r>
              <a:rPr lang="en-US" dirty="0" smtClean="0"/>
              <a:t> id </a:t>
            </a:r>
            <a:r>
              <a:rPr lang="en-US" dirty="0" err="1" smtClean="0"/>
              <a:t>assum</a:t>
            </a:r>
            <a:r>
              <a:rPr lang="en-US" dirty="0" smtClean="0"/>
              <a:t> </a:t>
            </a:r>
            <a:r>
              <a:rPr lang="en-US" dirty="0" err="1" smtClean="0"/>
              <a:t>altera</a:t>
            </a:r>
            <a:r>
              <a:rPr lang="en-US" dirty="0" smtClean="0"/>
              <a:t> </a:t>
            </a:r>
            <a:r>
              <a:rPr lang="en-US" dirty="0" err="1" smtClean="0"/>
              <a:t>legendos</a:t>
            </a:r>
            <a:r>
              <a:rPr lang="en-US" dirty="0" smtClean="0"/>
              <a:t>. Cu duo </a:t>
            </a:r>
            <a:r>
              <a:rPr lang="en-US" dirty="0" err="1" smtClean="0"/>
              <a:t>delectus</a:t>
            </a:r>
            <a:r>
              <a:rPr lang="en-US" dirty="0" smtClean="0"/>
              <a:t> </a:t>
            </a:r>
            <a:r>
              <a:rPr lang="en-US" dirty="0" err="1" smtClean="0"/>
              <a:t>quaestio</a:t>
            </a:r>
            <a:r>
              <a:rPr lang="en-US" dirty="0" smtClean="0"/>
              <a:t>, </a:t>
            </a:r>
            <a:r>
              <a:rPr lang="en-US" dirty="0" err="1" smtClean="0"/>
              <a:t>tota</a:t>
            </a:r>
            <a:r>
              <a:rPr lang="en-US" dirty="0" smtClean="0"/>
              <a:t> </a:t>
            </a:r>
            <a:r>
              <a:rPr lang="en-US" dirty="0" err="1" smtClean="0"/>
              <a:t>everti</a:t>
            </a:r>
            <a:r>
              <a:rPr lang="en-US" dirty="0" smtClean="0"/>
              <a:t> </a:t>
            </a:r>
            <a:r>
              <a:rPr lang="en-US" dirty="0" err="1" smtClean="0"/>
              <a:t>saperet</a:t>
            </a:r>
            <a:r>
              <a:rPr lang="en-US" dirty="0" smtClean="0"/>
              <a:t> vim </a:t>
            </a:r>
            <a:r>
              <a:rPr lang="en-US" dirty="0" err="1" smtClean="0"/>
              <a:t>te</a:t>
            </a:r>
            <a:r>
              <a:rPr lang="en-US" dirty="0" smtClean="0"/>
              <a:t>. </a:t>
            </a:r>
            <a:r>
              <a:rPr lang="en-US" dirty="0" err="1" smtClean="0"/>
              <a:t>Odio</a:t>
            </a:r>
            <a:r>
              <a:rPr lang="en-US" dirty="0" smtClean="0"/>
              <a:t> </a:t>
            </a:r>
            <a:r>
              <a:rPr lang="en-US" dirty="0" err="1" smtClean="0"/>
              <a:t>inimicus</a:t>
            </a:r>
            <a:r>
              <a:rPr lang="en-US" dirty="0" smtClean="0"/>
              <a:t> </a:t>
            </a:r>
            <a:r>
              <a:rPr lang="en-US" dirty="0" err="1" smtClean="0"/>
              <a:t>eu</a:t>
            </a:r>
            <a:r>
              <a:rPr lang="en-US" dirty="0" smtClean="0"/>
              <a:t> per. Modus </a:t>
            </a:r>
            <a:r>
              <a:rPr lang="en-US" dirty="0" err="1" smtClean="0"/>
              <a:t>labore</a:t>
            </a:r>
            <a:r>
              <a:rPr lang="en-US" dirty="0" smtClean="0"/>
              <a:t> </a:t>
            </a:r>
            <a:r>
              <a:rPr lang="en-US" dirty="0" err="1" smtClean="0"/>
              <a:t>nusquam</a:t>
            </a:r>
            <a:r>
              <a:rPr lang="en-US" dirty="0" smtClean="0"/>
              <a:t> no mea. </a:t>
            </a:r>
            <a:r>
              <a:rPr lang="en-US" dirty="0" err="1" smtClean="0"/>
              <a:t>Labores</a:t>
            </a:r>
            <a:r>
              <a:rPr lang="en-US" dirty="0" smtClean="0"/>
              <a:t> </a:t>
            </a:r>
            <a:r>
              <a:rPr lang="en-US" dirty="0" err="1" smtClean="0"/>
              <a:t>oportere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mei</a:t>
            </a:r>
            <a:r>
              <a:rPr lang="en-US" dirty="0" smtClean="0"/>
              <a:t>.</a:t>
            </a:r>
          </a:p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eos</a:t>
            </a:r>
            <a:r>
              <a:rPr lang="en-US" dirty="0" smtClean="0"/>
              <a:t> id </a:t>
            </a:r>
            <a:r>
              <a:rPr lang="en-US" dirty="0" err="1" smtClean="0"/>
              <a:t>assum</a:t>
            </a:r>
            <a:r>
              <a:rPr lang="en-US" dirty="0" smtClean="0"/>
              <a:t> </a:t>
            </a:r>
            <a:r>
              <a:rPr lang="en-US" dirty="0" err="1" smtClean="0"/>
              <a:t>altera</a:t>
            </a:r>
            <a:r>
              <a:rPr lang="en-US" dirty="0" smtClean="0"/>
              <a:t> </a:t>
            </a:r>
            <a:r>
              <a:rPr lang="en-US" dirty="0" err="1" smtClean="0"/>
              <a:t>legendos</a:t>
            </a:r>
            <a:r>
              <a:rPr lang="en-US" dirty="0" smtClean="0"/>
              <a:t>. Cu duo </a:t>
            </a:r>
            <a:r>
              <a:rPr lang="en-US" dirty="0" err="1" smtClean="0"/>
              <a:t>delectus</a:t>
            </a:r>
            <a:r>
              <a:rPr lang="en-US" dirty="0" smtClean="0"/>
              <a:t> </a:t>
            </a:r>
            <a:r>
              <a:rPr lang="en-US" dirty="0" err="1" smtClean="0"/>
              <a:t>quaestio</a:t>
            </a:r>
            <a:r>
              <a:rPr lang="en-US" dirty="0" smtClean="0"/>
              <a:t>, </a:t>
            </a:r>
            <a:r>
              <a:rPr lang="en-US" dirty="0" err="1" smtClean="0"/>
              <a:t>tota</a:t>
            </a:r>
            <a:r>
              <a:rPr lang="en-US" dirty="0" smtClean="0"/>
              <a:t> </a:t>
            </a:r>
            <a:r>
              <a:rPr lang="en-US" dirty="0" err="1" smtClean="0"/>
              <a:t>everti</a:t>
            </a:r>
            <a:r>
              <a:rPr lang="en-US" dirty="0" smtClean="0"/>
              <a:t> </a:t>
            </a:r>
            <a:r>
              <a:rPr lang="en-US" dirty="0" err="1" smtClean="0"/>
              <a:t>saperet</a:t>
            </a:r>
            <a:r>
              <a:rPr lang="en-US" dirty="0" smtClean="0"/>
              <a:t> vim </a:t>
            </a:r>
            <a:r>
              <a:rPr lang="en-US" dirty="0" err="1" smtClean="0"/>
              <a:t>te</a:t>
            </a:r>
            <a:r>
              <a:rPr lang="en-US" dirty="0" smtClean="0"/>
              <a:t>. </a:t>
            </a:r>
            <a:r>
              <a:rPr lang="en-US" dirty="0" err="1" smtClean="0"/>
              <a:t>Odio</a:t>
            </a:r>
            <a:r>
              <a:rPr lang="en-US" dirty="0" smtClean="0"/>
              <a:t> </a:t>
            </a:r>
            <a:r>
              <a:rPr lang="en-US" dirty="0" err="1" smtClean="0"/>
              <a:t>inimicus</a:t>
            </a:r>
            <a:r>
              <a:rPr lang="en-US" dirty="0" smtClean="0"/>
              <a:t> </a:t>
            </a:r>
            <a:r>
              <a:rPr lang="en-US" dirty="0" err="1" smtClean="0"/>
              <a:t>eu</a:t>
            </a:r>
            <a:r>
              <a:rPr lang="en-US" dirty="0" smtClean="0"/>
              <a:t> per. Modus </a:t>
            </a:r>
            <a:r>
              <a:rPr lang="en-US" dirty="0" err="1" smtClean="0"/>
              <a:t>labore</a:t>
            </a:r>
            <a:r>
              <a:rPr lang="en-US" dirty="0" smtClean="0"/>
              <a:t> </a:t>
            </a:r>
            <a:r>
              <a:rPr lang="en-US" dirty="0" err="1" smtClean="0"/>
              <a:t>nusquam</a:t>
            </a:r>
            <a:r>
              <a:rPr lang="en-US" dirty="0" smtClean="0"/>
              <a:t> no mea. </a:t>
            </a:r>
            <a:r>
              <a:rPr lang="en-US" dirty="0" err="1" smtClean="0"/>
              <a:t>Labores</a:t>
            </a:r>
            <a:r>
              <a:rPr lang="en-US" dirty="0" smtClean="0"/>
              <a:t> </a:t>
            </a:r>
            <a:r>
              <a:rPr lang="en-US" dirty="0" err="1" smtClean="0"/>
              <a:t>oportere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mei</a:t>
            </a:r>
            <a:r>
              <a:rPr lang="en-US" dirty="0" smtClean="0"/>
              <a:t>.</a:t>
            </a:r>
          </a:p>
        </p:txBody>
      </p:sp>
      <p:pic>
        <p:nvPicPr>
          <p:cNvPr id="10" name="Picture 9" descr="UL-Logo-Red.em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1" y="6339741"/>
            <a:ext cx="318035" cy="32004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FCD77E3-9163-4DDD-922E-B02331262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94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559473" y="640081"/>
            <a:ext cx="8021161" cy="46166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2400" b="1" cap="all" baseline="0">
                <a:solidFill>
                  <a:schemeClr val="accent2"/>
                </a:solidFill>
                <a:latin typeface="Arial"/>
                <a:cs typeface="Arial"/>
              </a:defRPr>
            </a:lvl1pPr>
            <a:lvl2pPr marL="457200" indent="0">
              <a:buNone/>
              <a:defRPr sz="2400" b="1" cap="all">
                <a:solidFill>
                  <a:schemeClr val="accent2"/>
                </a:solidFill>
                <a:latin typeface="Arial"/>
                <a:cs typeface="Arial"/>
              </a:defRPr>
            </a:lvl2pPr>
            <a:lvl3pPr marL="914400" indent="0">
              <a:buNone/>
              <a:defRPr sz="2400" b="1">
                <a:latin typeface="Arial"/>
                <a:cs typeface="Arial"/>
              </a:defRPr>
            </a:lvl3pPr>
            <a:lvl4pPr marL="1371600" indent="0">
              <a:buNone/>
              <a:defRPr sz="2400" b="1">
                <a:latin typeface="Arial"/>
                <a:cs typeface="Arial"/>
              </a:defRPr>
            </a:lvl4pPr>
            <a:lvl5pPr marL="1828800" indent="0">
              <a:buNone/>
              <a:defRPr sz="2400" b="1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title </a:t>
            </a:r>
            <a:r>
              <a:rPr lang="en-US" dirty="0" err="1" smtClean="0"/>
              <a:t>arial</a:t>
            </a:r>
            <a:r>
              <a:rPr lang="en-US" dirty="0" smtClean="0"/>
              <a:t> bold 24pt red caps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558800" y="1673219"/>
            <a:ext cx="3799840" cy="147732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1800">
                <a:latin typeface="Arial"/>
                <a:cs typeface="Arial"/>
              </a:defRPr>
            </a:lvl1pPr>
            <a:lvl2pPr marL="457200" indent="0">
              <a:buNone/>
              <a:defRPr sz="1800">
                <a:latin typeface="Arial"/>
                <a:cs typeface="Arial"/>
              </a:defRPr>
            </a:lvl2pPr>
            <a:lvl3pPr marL="914400" indent="0">
              <a:buNone/>
              <a:defRPr sz="1800">
                <a:latin typeface="Arial"/>
                <a:cs typeface="Arial"/>
              </a:defRPr>
            </a:lvl3pPr>
            <a:lvl4pPr marL="1371600" indent="0">
              <a:buNone/>
              <a:defRPr sz="1800">
                <a:latin typeface="Arial"/>
                <a:cs typeface="Arial"/>
              </a:defRPr>
            </a:lvl4pPr>
            <a:lvl5pPr marL="1828800" indent="0">
              <a:buNone/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Body copy Arial 18pt black.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eos</a:t>
            </a:r>
            <a:r>
              <a:rPr lang="en-US" dirty="0" smtClean="0"/>
              <a:t> id </a:t>
            </a:r>
            <a:r>
              <a:rPr lang="en-US" dirty="0" err="1" smtClean="0"/>
              <a:t>assum</a:t>
            </a:r>
            <a:r>
              <a:rPr lang="en-US" dirty="0" smtClean="0"/>
              <a:t> </a:t>
            </a:r>
            <a:r>
              <a:rPr lang="en-US" dirty="0" err="1" smtClean="0"/>
              <a:t>altera</a:t>
            </a:r>
            <a:r>
              <a:rPr lang="en-US" dirty="0" smtClean="0"/>
              <a:t> </a:t>
            </a:r>
            <a:r>
              <a:rPr lang="en-US" dirty="0" err="1" smtClean="0"/>
              <a:t>legendos</a:t>
            </a:r>
            <a:r>
              <a:rPr lang="en-US" dirty="0" smtClean="0"/>
              <a:t>. Cu duo </a:t>
            </a:r>
            <a:r>
              <a:rPr lang="en-US" dirty="0" err="1" smtClean="0"/>
              <a:t>delectus</a:t>
            </a:r>
            <a:r>
              <a:rPr lang="en-US" dirty="0" smtClean="0"/>
              <a:t> </a:t>
            </a:r>
            <a:r>
              <a:rPr lang="en-US" dirty="0" err="1" smtClean="0"/>
              <a:t>quaestio</a:t>
            </a:r>
            <a:r>
              <a:rPr lang="en-US" dirty="0" smtClean="0"/>
              <a:t>, </a:t>
            </a:r>
            <a:r>
              <a:rPr lang="en-US" dirty="0" err="1" smtClean="0"/>
              <a:t>tota</a:t>
            </a:r>
            <a:r>
              <a:rPr lang="en-US" dirty="0" smtClean="0"/>
              <a:t> </a:t>
            </a:r>
            <a:r>
              <a:rPr lang="en-US" dirty="0" err="1" smtClean="0"/>
              <a:t>everti</a:t>
            </a:r>
            <a:r>
              <a:rPr lang="en-US" dirty="0" smtClean="0"/>
              <a:t> </a:t>
            </a:r>
            <a:r>
              <a:rPr lang="en-US" dirty="0" err="1" smtClean="0"/>
              <a:t>saperet</a:t>
            </a:r>
            <a:r>
              <a:rPr lang="en-US" dirty="0" smtClean="0"/>
              <a:t> vim </a:t>
            </a:r>
            <a:r>
              <a:rPr lang="en-US" dirty="0" err="1" smtClean="0"/>
              <a:t>te</a:t>
            </a:r>
            <a:r>
              <a:rPr lang="en-US" dirty="0" smtClean="0"/>
              <a:t>. </a:t>
            </a:r>
            <a:r>
              <a:rPr lang="en-US" dirty="0" err="1" smtClean="0"/>
              <a:t>Odio</a:t>
            </a:r>
            <a:r>
              <a:rPr lang="en-US" dirty="0" smtClean="0"/>
              <a:t> </a:t>
            </a:r>
            <a:r>
              <a:rPr lang="en-US" dirty="0" err="1" smtClean="0"/>
              <a:t>inimicus</a:t>
            </a:r>
            <a:r>
              <a:rPr lang="en-US" dirty="0" smtClean="0"/>
              <a:t> </a:t>
            </a:r>
            <a:r>
              <a:rPr lang="en-US" dirty="0" err="1" smtClean="0"/>
              <a:t>eu</a:t>
            </a:r>
            <a:r>
              <a:rPr lang="en-US" dirty="0" smtClean="0"/>
              <a:t> per.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5680" y="1673219"/>
            <a:ext cx="3774758" cy="1477328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800">
                <a:latin typeface="Arial"/>
                <a:cs typeface="Arial"/>
              </a:defRPr>
            </a:lvl1pPr>
            <a:lvl2pPr marL="457200" indent="0">
              <a:buNone/>
              <a:defRPr sz="1800">
                <a:latin typeface="Arial"/>
                <a:cs typeface="Arial"/>
              </a:defRPr>
            </a:lvl2pPr>
            <a:lvl3pPr marL="914400" indent="0">
              <a:buNone/>
              <a:defRPr sz="1800">
                <a:latin typeface="Arial"/>
                <a:cs typeface="Arial"/>
              </a:defRPr>
            </a:lvl3pPr>
            <a:lvl4pPr marL="1371600" indent="0">
              <a:buNone/>
              <a:defRPr sz="1800">
                <a:latin typeface="Arial"/>
                <a:cs typeface="Arial"/>
              </a:defRPr>
            </a:lvl4pPr>
            <a:lvl5pPr marL="1828800" indent="0">
              <a:buNone/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Body copy Arial 18 black.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eos</a:t>
            </a:r>
            <a:r>
              <a:rPr lang="en-US" dirty="0" smtClean="0"/>
              <a:t> id </a:t>
            </a:r>
            <a:r>
              <a:rPr lang="en-US" dirty="0" err="1" smtClean="0"/>
              <a:t>assum</a:t>
            </a:r>
            <a:r>
              <a:rPr lang="en-US" dirty="0" smtClean="0"/>
              <a:t> </a:t>
            </a:r>
            <a:r>
              <a:rPr lang="en-US" dirty="0" err="1" smtClean="0"/>
              <a:t>altera</a:t>
            </a:r>
            <a:r>
              <a:rPr lang="en-US" dirty="0" smtClean="0"/>
              <a:t> </a:t>
            </a:r>
            <a:r>
              <a:rPr lang="en-US" dirty="0" err="1" smtClean="0"/>
              <a:t>legendos</a:t>
            </a:r>
            <a:r>
              <a:rPr lang="en-US" dirty="0" smtClean="0"/>
              <a:t>. Cu duo </a:t>
            </a:r>
            <a:r>
              <a:rPr lang="en-US" dirty="0" err="1" smtClean="0"/>
              <a:t>delectus</a:t>
            </a:r>
            <a:r>
              <a:rPr lang="en-US" dirty="0" smtClean="0"/>
              <a:t> </a:t>
            </a:r>
            <a:r>
              <a:rPr lang="en-US" dirty="0" err="1" smtClean="0"/>
              <a:t>quaestio</a:t>
            </a:r>
            <a:r>
              <a:rPr lang="en-US" dirty="0" smtClean="0"/>
              <a:t>, </a:t>
            </a:r>
            <a:r>
              <a:rPr lang="en-US" dirty="0" err="1" smtClean="0"/>
              <a:t>tota</a:t>
            </a:r>
            <a:r>
              <a:rPr lang="en-US" dirty="0" smtClean="0"/>
              <a:t> </a:t>
            </a:r>
            <a:r>
              <a:rPr lang="en-US" dirty="0" err="1" smtClean="0"/>
              <a:t>everti</a:t>
            </a:r>
            <a:r>
              <a:rPr lang="en-US" dirty="0" smtClean="0"/>
              <a:t> </a:t>
            </a:r>
            <a:r>
              <a:rPr lang="en-US" dirty="0" err="1" smtClean="0"/>
              <a:t>saperet</a:t>
            </a:r>
            <a:r>
              <a:rPr lang="en-US" dirty="0" smtClean="0"/>
              <a:t> vim </a:t>
            </a:r>
            <a:r>
              <a:rPr lang="en-US" dirty="0" err="1" smtClean="0"/>
              <a:t>te</a:t>
            </a:r>
            <a:r>
              <a:rPr lang="en-US" dirty="0" smtClean="0"/>
              <a:t>. </a:t>
            </a:r>
            <a:r>
              <a:rPr lang="en-US" dirty="0" err="1" smtClean="0"/>
              <a:t>Odio</a:t>
            </a:r>
            <a:r>
              <a:rPr lang="en-US" dirty="0" smtClean="0"/>
              <a:t> </a:t>
            </a:r>
            <a:r>
              <a:rPr lang="en-US" dirty="0" err="1" smtClean="0"/>
              <a:t>inimicus</a:t>
            </a:r>
            <a:r>
              <a:rPr lang="en-US" dirty="0" smtClean="0"/>
              <a:t> </a:t>
            </a:r>
            <a:r>
              <a:rPr lang="en-US" dirty="0" err="1" smtClean="0"/>
              <a:t>eu</a:t>
            </a:r>
            <a:r>
              <a:rPr lang="en-US" dirty="0" smtClean="0"/>
              <a:t> per. </a:t>
            </a:r>
          </a:p>
        </p:txBody>
      </p:sp>
      <p:pic>
        <p:nvPicPr>
          <p:cNvPr id="10" name="Picture 9" descr="UL-Logo-Red.em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1" y="6339741"/>
            <a:ext cx="318035" cy="320040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FCD77E3-9163-4DDD-922E-B02331262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248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slideLayout" Target="../slideLayouts/slideLayout43.xml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42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5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Relationship Id="rId14" Type="http://schemas.openxmlformats.org/officeDocument/2006/relationships/slideLayout" Target="../slideLayouts/slideLayout4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957197" y="6373284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1FCD77E3-9163-4DDD-922E-B02331262E3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34072" y="6390218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8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957197" y="6373284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EE8C14DB-7D4C-EA4C-A4E5-7900645C36C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34072" y="6390218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>
                <a:solidFill>
                  <a:srgbClr val="7F7F7F"/>
                </a:solidFill>
                <a:ea typeface="Open Sans" charset="0"/>
                <a:cs typeface="Arial"/>
              </a:rPr>
              <a:t>UL and the UL logo are trademarks of UL LLC © 2017. Proprietary &amp; Confidential.</a:t>
            </a:r>
          </a:p>
        </p:txBody>
      </p:sp>
    </p:spTree>
    <p:extLst>
      <p:ext uri="{BB962C8B-B14F-4D97-AF65-F5344CB8AC3E}">
        <p14:creationId xmlns:p14="http://schemas.microsoft.com/office/powerpoint/2010/main" val="3122450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  <p:sldLayoutId id="2147483704" r:id="rId13"/>
    <p:sldLayoutId id="2147483705" r:id="rId14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45450" y="6276975"/>
            <a:ext cx="64135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1FCD77E3-9163-4DDD-922E-B02331262E3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21" r:id="rId11"/>
  </p:sldLayoutIdLst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accent1"/>
          </a:solidFill>
          <a:latin typeface="Arial"/>
          <a:ea typeface="ＭＳ Ｐゴシック" charset="0"/>
          <a:cs typeface="Geneva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charset="0"/>
          <a:cs typeface="Geneva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charset="0"/>
          <a:cs typeface="Geneva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charset="0"/>
          <a:cs typeface="Geneva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charset="0"/>
          <a:cs typeface="Geneva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defRPr sz="2000" kern="1200">
          <a:solidFill>
            <a:schemeClr val="tx1"/>
          </a:solidFill>
          <a:latin typeface="Arial"/>
          <a:ea typeface="ＭＳ Ｐゴシック" charset="0"/>
          <a:cs typeface="Geneva" charset="0"/>
        </a:defRPr>
      </a:lvl1pPr>
      <a:lvl2pPr marL="344488" indent="-171450" algn="l" defTabSz="457200" rtl="0" eaLnBrk="1" fontAlgn="base" hangingPunct="1">
        <a:spcBef>
          <a:spcPts val="12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2pPr>
      <a:lvl3pPr marL="569913" indent="-225425" algn="l" defTabSz="457200" rtl="0" eaLnBrk="1" fontAlgn="base" hangingPunct="1">
        <a:spcBef>
          <a:spcPts val="600"/>
        </a:spcBef>
        <a:spcAft>
          <a:spcPct val="0"/>
        </a:spcAft>
        <a:buFont typeface="Arial" pitchFamily="34" charset="0"/>
        <a:buChar char="-"/>
        <a:defRPr sz="1600"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3pPr>
      <a:lvl4pPr marL="801688" indent="-231775" algn="l" defTabSz="457200" rtl="0" eaLnBrk="1" fontAlgn="base" hangingPunct="1">
        <a:spcBef>
          <a:spcPts val="600"/>
        </a:spcBef>
        <a:spcAft>
          <a:spcPct val="0"/>
        </a:spcAft>
        <a:buFont typeface="Arial" pitchFamily="34" charset="0"/>
        <a:buChar char="•"/>
        <a:defRPr sz="1600"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4pPr>
      <a:lvl5pPr marL="974725" indent="-173038" algn="l" defTabSz="457200" rtl="0" eaLnBrk="1" fontAlgn="base" hangingPunct="1">
        <a:spcBef>
          <a:spcPts val="600"/>
        </a:spcBef>
        <a:spcAft>
          <a:spcPct val="0"/>
        </a:spcAft>
        <a:buFont typeface="Arial" pitchFamily="34" charset="0"/>
        <a:buChar char="-"/>
        <a:defRPr sz="1600"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59473" y="640081"/>
            <a:ext cx="8021161" cy="830997"/>
          </a:xfrm>
        </p:spPr>
        <p:txBody>
          <a:bodyPr/>
          <a:lstStyle/>
          <a:p>
            <a:r>
              <a:rPr lang="en-US" dirty="0"/>
              <a:t>CAR </a:t>
            </a:r>
            <a:r>
              <a:rPr lang="en-US" dirty="0">
                <a:solidFill>
                  <a:srgbClr val="800000"/>
                </a:solidFill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173917339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/>
              <a:t>Explain how/If the analysis supports the root </a:t>
            </a:r>
            <a:r>
              <a:rPr lang="en-US"/>
              <a:t>cause </a:t>
            </a:r>
            <a:r>
              <a:rPr lang="en-US" smtClean="0"/>
              <a:t>statement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558800" y="1825625"/>
            <a:ext cx="8021638" cy="1631216"/>
          </a:xfrm>
        </p:spPr>
        <p:txBody>
          <a:bodyPr/>
          <a:lstStyle/>
          <a:p>
            <a:r>
              <a:rPr lang="en-US" dirty="0"/>
              <a:t>Root Cause: “It was an oversight by the Engineer. He knew all boxes were required to be ticked . In this one instance he forgot to tick one box. Asked why 5 times but no further detail emerged other than - simple oversight for this one case.”</a:t>
            </a:r>
          </a:p>
          <a:p>
            <a:r>
              <a:rPr lang="en-US" dirty="0"/>
              <a:t>Analysis: Describes this was a single </a:t>
            </a:r>
            <a:r>
              <a:rPr lang="en-US" dirty="0" smtClean="0"/>
              <a:t>instance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BEF7161-39F9-F745-9A2B-33DA2ED59E9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683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59473" y="640081"/>
            <a:ext cx="8021161" cy="1015663"/>
          </a:xfrm>
        </p:spPr>
        <p:txBody>
          <a:bodyPr/>
          <a:lstStyle/>
          <a:p>
            <a:pPr lvl="0"/>
            <a:r>
              <a:rPr lang="en-US" sz="2000" dirty="0"/>
              <a:t>Explain why/If the evidence in the milestones was sufficient to confirm that the nonconformity was </a:t>
            </a:r>
            <a:r>
              <a:rPr lang="en-US" sz="2000" dirty="0" smtClean="0"/>
              <a:t>eliminated</a:t>
            </a:r>
            <a:endParaRPr lang="en-US" sz="20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558800" y="2099001"/>
            <a:ext cx="8021638" cy="923330"/>
          </a:xfrm>
        </p:spPr>
        <p:txBody>
          <a:bodyPr/>
          <a:lstStyle/>
          <a:p>
            <a:r>
              <a:rPr lang="en-US" dirty="0"/>
              <a:t>Only Milestone&gt;&gt;To correct the check list for the project 4786890685 and remind all engineers about the importance of check sheets during the monthly lab meeting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BEF7161-39F9-F745-9A2B-33DA2ED59E91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02835" y="3561779"/>
            <a:ext cx="6949440" cy="923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Milestone results indicates correction of the datasheet </a:t>
            </a:r>
            <a:r>
              <a:rPr lang="en-US" dirty="0" err="1">
                <a:solidFill>
                  <a:schemeClr val="tx1"/>
                </a:solidFill>
              </a:rPr>
              <a:t>envolved</a:t>
            </a:r>
            <a:r>
              <a:rPr lang="en-US" dirty="0">
                <a:solidFill>
                  <a:schemeClr val="tx1"/>
                </a:solidFill>
              </a:rPr>
              <a:t>, training was conducted (no indication of training content) and a scope assessment.  </a:t>
            </a:r>
          </a:p>
        </p:txBody>
      </p:sp>
    </p:spTree>
    <p:extLst>
      <p:ext uri="{BB962C8B-B14F-4D97-AF65-F5344CB8AC3E}">
        <p14:creationId xmlns:p14="http://schemas.microsoft.com/office/powerpoint/2010/main" val="1255898376"/>
      </p:ext>
    </p:extLst>
  </p:cSld>
  <p:clrMapOvr>
    <a:masterClrMapping/>
  </p:clrMapOvr>
</p:sld>
</file>

<file path=ppt/theme/theme1.xml><?xml version="1.0" encoding="utf-8"?>
<a:theme xmlns:a="http://schemas.openxmlformats.org/drawingml/2006/main" name="UL Corporate (4x3) 2017">
  <a:themeElements>
    <a:clrScheme name="UL">
      <a:dk1>
        <a:sysClr val="windowText" lastClr="000000"/>
      </a:dk1>
      <a:lt1>
        <a:sysClr val="window" lastClr="FFFFFF"/>
      </a:lt1>
      <a:dk2>
        <a:srgbClr val="98A8BC"/>
      </a:dk2>
      <a:lt2>
        <a:srgbClr val="E9EDF2"/>
      </a:lt2>
      <a:accent1>
        <a:srgbClr val="EF8200"/>
      </a:accent1>
      <a:accent2>
        <a:srgbClr val="B10820"/>
      </a:accent2>
      <a:accent3>
        <a:srgbClr val="55BAB7"/>
      </a:accent3>
      <a:accent4>
        <a:srgbClr val="007987"/>
      </a:accent4>
      <a:accent5>
        <a:srgbClr val="002B45"/>
      </a:accent5>
      <a:accent6>
        <a:srgbClr val="8FD400"/>
      </a:accent6>
      <a:hlink>
        <a:srgbClr val="E54C50"/>
      </a:hlink>
      <a:folHlink>
        <a:srgbClr val="4A92E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UL Corporate (4x3) 1" id="{E2856E3B-7561-614F-9BC0-7F666AE3AC82}" vid="{1E14361B-D537-2F40-B80F-21F4A15A123B}"/>
    </a:ext>
  </a:extLst>
</a:theme>
</file>

<file path=ppt/theme/theme2.xml><?xml version="1.0" encoding="utf-8"?>
<a:theme xmlns:a="http://schemas.openxmlformats.org/drawingml/2006/main" name="Screen Only (HiFi)">
  <a:themeElements>
    <a:clrScheme name="UL">
      <a:dk1>
        <a:sysClr val="windowText" lastClr="000000"/>
      </a:dk1>
      <a:lt1>
        <a:sysClr val="window" lastClr="FFFFFF"/>
      </a:lt1>
      <a:dk2>
        <a:srgbClr val="98A8BC"/>
      </a:dk2>
      <a:lt2>
        <a:srgbClr val="E9EDF2"/>
      </a:lt2>
      <a:accent1>
        <a:srgbClr val="EF8200"/>
      </a:accent1>
      <a:accent2>
        <a:srgbClr val="B10820"/>
      </a:accent2>
      <a:accent3>
        <a:srgbClr val="55BAB7"/>
      </a:accent3>
      <a:accent4>
        <a:srgbClr val="007987"/>
      </a:accent4>
      <a:accent5>
        <a:srgbClr val="002B45"/>
      </a:accent5>
      <a:accent6>
        <a:srgbClr val="8FD400"/>
      </a:accent6>
      <a:hlink>
        <a:srgbClr val="E54C50"/>
      </a:hlink>
      <a:folHlink>
        <a:srgbClr val="4A92E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ULTemplate">
  <a:themeElements>
    <a:clrScheme name="Custom 4">
      <a:dk1>
        <a:srgbClr val="000000"/>
      </a:dk1>
      <a:lt1>
        <a:sysClr val="window" lastClr="FFFFFF"/>
      </a:lt1>
      <a:dk2>
        <a:srgbClr val="C20632"/>
      </a:dk2>
      <a:lt2>
        <a:srgbClr val="D1C7B6"/>
      </a:lt2>
      <a:accent1>
        <a:srgbClr val="C70932"/>
      </a:accent1>
      <a:accent2>
        <a:srgbClr val="F58517"/>
      </a:accent2>
      <a:accent3>
        <a:srgbClr val="93C94B"/>
      </a:accent3>
      <a:accent4>
        <a:srgbClr val="3E9E33"/>
      </a:accent4>
      <a:accent5>
        <a:srgbClr val="54A4A0"/>
      </a:accent5>
      <a:accent6>
        <a:srgbClr val="0C6E7A"/>
      </a:accent6>
      <a:hlink>
        <a:srgbClr val="C30034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 err="1" smtClean="0">
            <a:latin typeface="Arial" pitchFamily="34" charset="0"/>
            <a:cs typeface="Arial" pitchFamily="34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Presentation3</Template>
  <TotalTime>16292</TotalTime>
  <Words>140</Words>
  <Application>Microsoft Office PowerPoint</Application>
  <PresentationFormat>On-screen Show (4:3)</PresentationFormat>
  <Paragraphs>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UL Corporate (4x3) 2017</vt:lpstr>
      <vt:lpstr>Screen Only (HiFi)</vt:lpstr>
      <vt:lpstr>ULTemplate</vt:lpstr>
      <vt:lpstr>PowerPoint Presentation</vt:lpstr>
      <vt:lpstr>PowerPoint Presentation</vt:lpstr>
    </vt:vector>
  </TitlesOfParts>
  <Company>Underwriters Laboratories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Bossert, MariaCarolina</dc:creator>
  <cp:lastModifiedBy>Cheryl Adams</cp:lastModifiedBy>
  <cp:revision>53</cp:revision>
  <dcterms:created xsi:type="dcterms:W3CDTF">2017-08-24T13:31:44Z</dcterms:created>
  <dcterms:modified xsi:type="dcterms:W3CDTF">2017-09-21T14:07:43Z</dcterms:modified>
</cp:coreProperties>
</file>