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5" d="100"/>
          <a:sy n="65" d="100"/>
        </p:scale>
        <p:origin x="-1411" y="-7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 27, 2013</a:t>
            </a:r>
          </a:p>
          <a:p>
            <a:r>
              <a:rPr lang="en-US" dirty="0" smtClean="0"/>
              <a:t>Mark Lavine, Mel Fehrenbacher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81399"/>
            <a:ext cx="2409825" cy="24098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14749"/>
            <a:ext cx="2774095" cy="214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133911831-OFI/</a:t>
            </a:r>
            <a:r>
              <a:rPr lang="en-US" dirty="0" err="1" smtClean="0"/>
              <a:t>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03920" cy="4572000"/>
          </a:xfrm>
        </p:spPr>
        <p:txBody>
          <a:bodyPr/>
          <a:lstStyle/>
          <a:p>
            <a:r>
              <a:rPr lang="en-US" dirty="0" smtClean="0"/>
              <a:t>Generally good level of attention for OFI</a:t>
            </a:r>
          </a:p>
          <a:p>
            <a:r>
              <a:rPr lang="en-US" dirty="0" smtClean="0"/>
              <a:t>Provided training and revised datasheet- good.</a:t>
            </a:r>
          </a:p>
          <a:p>
            <a:r>
              <a:rPr lang="en-US" dirty="0" smtClean="0"/>
              <a:t>Overall very good handling of Observation.</a:t>
            </a:r>
          </a:p>
          <a:p>
            <a:r>
              <a:rPr lang="en-US" dirty="0" smtClean="0"/>
              <a:t>Proper record-keeping helps maintain integrity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5238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</TotalTime>
  <Words>39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CAR Review</vt:lpstr>
      <vt:lpstr>CAR 133911831-OFI/Obs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Lavine, Mark W.</dc:creator>
  <cp:lastModifiedBy>Allison, Cheryl</cp:lastModifiedBy>
  <cp:revision>7</cp:revision>
  <dcterms:created xsi:type="dcterms:W3CDTF">2013-09-16T14:07:16Z</dcterms:created>
  <dcterms:modified xsi:type="dcterms:W3CDTF">2013-09-26T15:34:08Z</dcterms:modified>
</cp:coreProperties>
</file>