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8" autoAdjust="0"/>
    <p:restoredTop sz="94698" autoAdjust="0"/>
  </p:normalViewPr>
  <p:slideViewPr>
    <p:cSldViewPr>
      <p:cViewPr>
        <p:scale>
          <a:sx n="80" d="100"/>
          <a:sy n="80" d="100"/>
        </p:scale>
        <p:origin x="-950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CE2D2-3D15-45D5-8474-FEB7D6230561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324F-184F-4E4D-BC78-9D70AFA9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8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6982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CAR 13911604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9056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7" y="3657599"/>
            <a:ext cx="69056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799" y="4495800"/>
            <a:ext cx="3095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 didn’t know what PSE guideline was,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</a:t>
            </a:r>
            <a:r>
              <a:rPr lang="en-US" sz="1200" dirty="0" smtClean="0">
                <a:solidFill>
                  <a:srgbClr val="FF0000"/>
                </a:solidFill>
              </a:rPr>
              <a:t>ut searched for it in DCS and found doc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13-IC-F0400. It is written in Japanese,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o I am unable to read the actual requirement.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Document number and translation would have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</a:t>
            </a:r>
            <a:r>
              <a:rPr lang="en-US" sz="1200" dirty="0" smtClean="0">
                <a:solidFill>
                  <a:srgbClr val="FF0000"/>
                </a:solidFill>
              </a:rPr>
              <a:t>een helpful.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4200" y="4191000"/>
            <a:ext cx="2819400" cy="391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5268" y="96982"/>
            <a:ext cx="259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OBSERVATION CAR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8770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243387"/>
            <a:ext cx="6915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62461"/>
            <a:ext cx="68961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0" y="4493567"/>
            <a:ext cx="4220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CAR effectiveness indicator should be the owner’s suggestion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how we can verify that the CA was effective.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3200400" y="4648200"/>
            <a:ext cx="609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8600" y="561635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Closed as effective the same day that the milestone was closed – good job!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9525" y="0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 13911604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914400"/>
            <a:ext cx="69532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3276600"/>
            <a:ext cx="315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Objective evidence is clear – link would be nice.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39494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 13911604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Jessen, Mark D.</dc:creator>
  <cp:lastModifiedBy>Allison, Cheryl</cp:lastModifiedBy>
  <cp:revision>72</cp:revision>
  <dcterms:created xsi:type="dcterms:W3CDTF">2013-05-15T16:32:05Z</dcterms:created>
  <dcterms:modified xsi:type="dcterms:W3CDTF">2013-08-20T14:27:16Z</dcterms:modified>
</cp:coreProperties>
</file>