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6" r:id="rId3"/>
    <p:sldId id="278" r:id="rId4"/>
    <p:sldId id="288" r:id="rId5"/>
    <p:sldId id="280" r:id="rId6"/>
    <p:sldId id="289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5" autoAdjust="0"/>
    <p:restoredTop sz="94607" autoAdjust="0"/>
  </p:normalViewPr>
  <p:slideViewPr>
    <p:cSldViewPr snapToGrid="0" snapToObjects="1">
      <p:cViewPr>
        <p:scale>
          <a:sx n="90" d="100"/>
          <a:sy n="90" d="100"/>
        </p:scale>
        <p:origin x="-590" y="-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2140" y="3121541"/>
            <a:ext cx="5932967" cy="1400175"/>
          </a:xfrm>
        </p:spPr>
        <p:txBody>
          <a:bodyPr/>
          <a:lstStyle/>
          <a:p>
            <a:r>
              <a:rPr lang="en-US" dirty="0"/>
              <a:t>Corrective Action Review for Calibration Meeting (May, 2014)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201479" y="4694460"/>
            <a:ext cx="5843588" cy="919531"/>
          </a:xfrm>
        </p:spPr>
        <p:txBody>
          <a:bodyPr/>
          <a:lstStyle/>
          <a:p>
            <a:pPr eaLnBrk="1" hangingPunct="1"/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Team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 B:</a:t>
            </a:r>
          </a:p>
          <a:p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Jim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 Carlisle, John </a:t>
            </a:r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Carlin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 and Rebeca Navarrete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0905"/>
          </a:xfr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Geneva" charset="0"/>
              </a:rPr>
              <a:t>CAR 133912827 – JAB </a:t>
            </a:r>
            <a:r>
              <a:rPr lang="en-US" dirty="0" smtClean="0">
                <a:latin typeface="Arial" charset="0"/>
                <a:ea typeface="Geneva" charset="0"/>
              </a:rPr>
              <a:t>Audit Finding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2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81" y="842318"/>
            <a:ext cx="6909744" cy="557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5329" y="4160108"/>
            <a:ext cx="14828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Don’t provide enough evidence to readers.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Arial" pitchFamily="34" charset="0"/>
                <a:cs typeface="Arial" pitchFamily="34" charset="0"/>
              </a:rPr>
              <a:t>Equipment ID and/or characteristics?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associated</a:t>
            </a:r>
            <a:r>
              <a:rPr lang="es-MX" sz="9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1425146" y="4590995"/>
            <a:ext cx="461319" cy="7985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4927"/>
          </a:xfr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Geneva" charset="0"/>
              </a:rPr>
              <a:t>CAR 133912827 – JAB </a:t>
            </a:r>
            <a:r>
              <a:rPr lang="en-US" dirty="0" smtClean="0">
                <a:latin typeface="Arial" charset="0"/>
                <a:ea typeface="Geneva" charset="0"/>
              </a:rPr>
              <a:t>Audit Finding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3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84" y="839566"/>
            <a:ext cx="6699036" cy="538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70" y="1621140"/>
            <a:ext cx="127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Analysis is only restating the NC. </a:t>
            </a:r>
          </a:p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Why the NC escaped from detection? </a:t>
            </a:r>
          </a:p>
        </p:txBody>
      </p:sp>
      <p:cxnSp>
        <p:nvCxnSpPr>
          <p:cNvPr id="4" name="Curved Connector 3"/>
          <p:cNvCxnSpPr/>
          <p:nvPr/>
        </p:nvCxnSpPr>
        <p:spPr>
          <a:xfrm flipV="1">
            <a:off x="1070264" y="1892597"/>
            <a:ext cx="593779" cy="2764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597" y="2750923"/>
            <a:ext cx="119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Why the root cause was leaved as a misunderstanding of requirement when it is clear in the standard?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1070264" y="2971800"/>
            <a:ext cx="593779" cy="24078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805" y="4661478"/>
            <a:ext cx="12353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Containment should be to stop the bleeding. In this case, would be better to avoid to accept any job requiring this test.</a:t>
            </a: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1231084" y="5066270"/>
            <a:ext cx="432959" cy="12391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29969" y="4923734"/>
            <a:ext cx="122897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Based on previous action, verification should be the scope reduction completed by AB &amp; notification to all personnel involved</a:t>
            </a:r>
          </a:p>
        </p:txBody>
      </p:sp>
      <p:cxnSp>
        <p:nvCxnSpPr>
          <p:cNvPr id="13" name="Curved Connector 12"/>
          <p:cNvCxnSpPr>
            <a:stCxn id="11" idx="1"/>
          </p:cNvCxnSpPr>
          <p:nvPr/>
        </p:nvCxnSpPr>
        <p:spPr>
          <a:xfrm rot="10800000" flipV="1">
            <a:off x="4901609" y="5454649"/>
            <a:ext cx="2928360" cy="36135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45450" y="3826470"/>
            <a:ext cx="98442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Part of Analysis</a:t>
            </a:r>
          </a:p>
        </p:txBody>
      </p:sp>
      <p:cxnSp>
        <p:nvCxnSpPr>
          <p:cNvPr id="20" name="Curved Connector 19"/>
          <p:cNvCxnSpPr>
            <a:stCxn id="19" idx="1"/>
          </p:cNvCxnSpPr>
          <p:nvPr/>
        </p:nvCxnSpPr>
        <p:spPr>
          <a:xfrm rot="10800000">
            <a:off x="6677248" y="3674254"/>
            <a:ext cx="1368203" cy="26763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70521" y="6276975"/>
            <a:ext cx="1935126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 Plan </a:t>
            </a:r>
            <a:r>
              <a:rPr lang="es-MX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only</a:t>
            </a:r>
            <a:r>
              <a:rPr lang="es-MX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include</a:t>
            </a:r>
            <a:r>
              <a:rPr lang="es-MX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s-MX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</a:t>
            </a:r>
            <a:r>
              <a:rPr lang="es-MX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s-MX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</a:t>
            </a:r>
            <a:r>
              <a:rPr lang="es-MX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MX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</a:t>
            </a:r>
            <a:r>
              <a:rPr lang="es-MX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about</a:t>
            </a:r>
            <a:r>
              <a:rPr lang="es-MX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Sales, CSP, etc.?</a:t>
            </a:r>
            <a:endParaRPr lang="en-US" sz="1000" b="1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4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4927"/>
          </a:xfr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Geneva" charset="0"/>
              </a:rPr>
              <a:t>CAR 133912827 – JAB </a:t>
            </a:r>
            <a:r>
              <a:rPr lang="en-US" dirty="0" smtClean="0">
                <a:latin typeface="Arial" charset="0"/>
                <a:ea typeface="Geneva" charset="0"/>
              </a:rPr>
              <a:t>Audit Finding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4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93" y="2634135"/>
            <a:ext cx="6013487" cy="14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922" y="1274624"/>
            <a:ext cx="5894091" cy="124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4508205"/>
            <a:ext cx="7899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Evidence provided in each milestone is in Japanese.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CAR Administrator added a short explanation in English of the content of each attachment to make it accessible to readers.</a:t>
            </a:r>
          </a:p>
        </p:txBody>
      </p:sp>
    </p:spTree>
    <p:extLst>
      <p:ext uri="{BB962C8B-B14F-4D97-AF65-F5344CB8AC3E}">
        <p14:creationId xmlns:p14="http://schemas.microsoft.com/office/powerpoint/2010/main" val="39102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2171"/>
          </a:xfr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Geneva" charset="0"/>
              </a:rPr>
              <a:t>CAR 133912827 – JAB </a:t>
            </a:r>
            <a:r>
              <a:rPr lang="en-US" dirty="0" smtClean="0">
                <a:latin typeface="Arial" charset="0"/>
                <a:ea typeface="Geneva" charset="0"/>
              </a:rPr>
              <a:t>Audit Finding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20"/>
            <a:ext cx="8229600" cy="473680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MX" sz="1800" b="1" dirty="0" smtClean="0"/>
              <a:t>INTEGRITY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B050"/>
                </a:solidFill>
              </a:rPr>
              <a:t>(T)</a:t>
            </a:r>
            <a:r>
              <a:rPr lang="en-US" sz="1800" dirty="0" smtClean="0"/>
              <a:t>  All responses and reviews were completed on time (Only the  completion of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milestone was provided the same day the CAR was overdue)</a:t>
            </a:r>
            <a:endParaRPr lang="en-US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B050"/>
                </a:solidFill>
              </a:rPr>
              <a:t>(T)</a:t>
            </a:r>
            <a:r>
              <a:rPr lang="en-US" sz="1800" dirty="0" smtClean="0"/>
              <a:t>  CAR fields completed accurately. CAR Admin ensured to update each milestone to make it clear to any reader.</a:t>
            </a:r>
          </a:p>
          <a:p>
            <a:pPr marL="0" lvl="0" indent="0"/>
            <a:endParaRPr lang="en-US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1800" b="1" dirty="0" smtClean="0"/>
              <a:t>COMPETITIVENESS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(C)</a:t>
            </a:r>
            <a:r>
              <a:rPr lang="en-US" sz="1800" dirty="0" smtClean="0"/>
              <a:t>  Analysis</a:t>
            </a:r>
            <a:r>
              <a:rPr lang="en-US" sz="1800" dirty="0"/>
              <a:t>, root cause statement, milestone, </a:t>
            </a:r>
            <a:r>
              <a:rPr lang="en-US" sz="1800" dirty="0" smtClean="0"/>
              <a:t>containment and </a:t>
            </a:r>
            <a:r>
              <a:rPr lang="en-US" sz="1800" dirty="0"/>
              <a:t>verification, </a:t>
            </a:r>
            <a:r>
              <a:rPr lang="en-US" sz="1800" dirty="0" smtClean="0"/>
              <a:t>are not in compliance with the requirements as noted previously.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(P)</a:t>
            </a:r>
            <a:r>
              <a:rPr lang="en-US" sz="1800" dirty="0" smtClean="0"/>
              <a:t>  CAR State is Closed-Awaiting Verification but: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CAR Effectiveness indicator is blank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 last milestone shows that was requested to eliminate the test from the scope, Why is the CAR Awaiting Verification when no further actions nor new samples can be evaluated?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(Are waiting for Scope reduction evidence from AB?)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5</a:t>
            </a:fld>
            <a:endParaRPr lang="en-US">
              <a:ea typeface="Geneva" charset="0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2171"/>
          </a:xfr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Geneva" charset="0"/>
              </a:rPr>
              <a:t>CAR 133912827 – JAB </a:t>
            </a:r>
            <a:r>
              <a:rPr lang="en-US" dirty="0" smtClean="0">
                <a:latin typeface="Arial" charset="0"/>
                <a:ea typeface="Geneva" charset="0"/>
              </a:rPr>
              <a:t>Audit Finding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2730"/>
            <a:ext cx="8229600" cy="3110024"/>
          </a:xfrm>
        </p:spPr>
        <p:txBody>
          <a:bodyPr/>
          <a:lstStyle/>
          <a:p>
            <a:r>
              <a:rPr lang="es-MX" sz="1800" b="1" dirty="0" smtClean="0"/>
              <a:t>COLLABORATION</a:t>
            </a:r>
          </a:p>
          <a:p>
            <a:endParaRPr lang="es-MX" sz="18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(L)  </a:t>
            </a:r>
            <a:r>
              <a:rPr lang="en-US" dirty="0" smtClean="0"/>
              <a:t>Communication of CAR Administrator with CAR Owner to guide through the process is evident in some parts of the CAR History.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(C L)</a:t>
            </a:r>
            <a:r>
              <a:rPr lang="en-US" dirty="0" smtClean="0"/>
              <a:t>  No evidence of communication when CAR was overdue</a:t>
            </a:r>
            <a:endParaRPr lang="en-US" sz="4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6</a:t>
            </a:fld>
            <a:endParaRPr lang="en-US">
              <a:ea typeface="Geneva" charset="0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377</Words>
  <Application>Microsoft Office PowerPoint</Application>
  <PresentationFormat>On-screen Show (4:3)</PresentationFormat>
  <Paragraphs>41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CARs review 4th 2013</vt:lpstr>
      <vt:lpstr>Corrective Action Review for Calibration Meeting (May, 2014)</vt:lpstr>
      <vt:lpstr>CAR 133912827 – JAB Audit Finding</vt:lpstr>
      <vt:lpstr>CAR 133912827 – JAB Audit Finding</vt:lpstr>
      <vt:lpstr>CAR 133912827 – JAB Audit Finding</vt:lpstr>
      <vt:lpstr>CAR 133912827 – JAB Audit Finding</vt:lpstr>
      <vt:lpstr>CAR 133912827 – JAB Audit Finding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Allison, Cheryl</cp:lastModifiedBy>
  <cp:revision>28</cp:revision>
  <dcterms:created xsi:type="dcterms:W3CDTF">2013-11-14T03:16:18Z</dcterms:created>
  <dcterms:modified xsi:type="dcterms:W3CDTF">2014-06-03T14:59:52Z</dcterms:modified>
</cp:coreProperties>
</file>