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259" r:id="rId4"/>
    <p:sldId id="261" r:id="rId5"/>
    <p:sldId id="267" r:id="rId6"/>
    <p:sldId id="260"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2" r:id="rId21"/>
    <p:sldId id="277" r:id="rId22"/>
    <p:sldId id="278" r:id="rId23"/>
    <p:sldId id="279" r:id="rId24"/>
    <p:sldId id="284" r:id="rId25"/>
    <p:sldId id="281" r:id="rId26"/>
    <p:sldId id="285" r:id="rId27"/>
    <p:sldId id="282" r:id="rId28"/>
    <p:sldId id="283" r:id="rId29"/>
    <p:sldId id="286" r:id="rId30"/>
    <p:sldId id="280" r:id="rId31"/>
    <p:sldId id="292" r:id="rId32"/>
    <p:sldId id="287"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1"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682"/>
  </p:normalViewPr>
  <p:slideViewPr>
    <p:cSldViewPr snapToGrid="0">
      <p:cViewPr varScale="1">
        <p:scale>
          <a:sx n="127" d="100"/>
          <a:sy n="127" d="100"/>
        </p:scale>
        <p:origin x="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2024/1/4</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2024/1/4</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文字列</a:t>
            </a:r>
            <a:r>
              <a:rPr kumimoji="1" lang="en-US" altLang="ja-JP" sz="4000" b="1"/>
              <a:t>(string)</a:t>
            </a:r>
            <a:r>
              <a:rPr kumimoji="1" lang="ja-JP" altLang="en-US" sz="4000" b="1"/>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123440"/>
            <a:ext cx="3158237"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0" y="2773680"/>
            <a:ext cx="3414717" cy="954107"/>
          </a:xfrm>
          <a:prstGeom prst="rect">
            <a:avLst/>
          </a:prstGeom>
          <a:noFill/>
        </p:spPr>
        <p:txBody>
          <a:bodyPr wrap="none" rtlCol="0">
            <a:spAutoFit/>
          </a:bodyPr>
          <a:lstStyle/>
          <a:p>
            <a:r>
              <a:rPr kumimoji="1" lang="ja-JP" altLang="en-US" sz="2400"/>
              <a:t>文字列の連結</a:t>
            </a:r>
            <a:r>
              <a:rPr kumimoji="1" lang="en-US" altLang="ja-JP" sz="2400"/>
              <a:t>: s + t</a:t>
            </a:r>
          </a:p>
          <a:p>
            <a:r>
              <a:rPr lang="en-US" altLang="ja-JP" sz="1600"/>
              <a:t>C++</a:t>
            </a:r>
            <a:r>
              <a:rPr lang="ja-JP" altLang="en-US" sz="1600"/>
              <a:t>では　</a:t>
            </a:r>
            <a:r>
              <a:rPr lang="en-US" altLang="ja-JP" sz="1600"/>
              <a:t>s = s + t : O(|s|+|t|)    </a:t>
            </a:r>
          </a:p>
          <a:p>
            <a:r>
              <a:rPr lang="en-US" altLang="ja-JP" sz="1600"/>
              <a:t>                   s += t     : O(|t|)</a:t>
            </a:r>
            <a:endParaRPr kumimoji="1" lang="ja-JP" altLang="en-US" sz="1600"/>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833120" y="4149484"/>
            <a:ext cx="3486852" cy="1015663"/>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Tree>
    <p:extLst>
      <p:ext uri="{BB962C8B-B14F-4D97-AF65-F5344CB8AC3E}">
        <p14:creationId xmlns:p14="http://schemas.microsoft.com/office/powerpoint/2010/main" val="106580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Tree>
    <p:extLst>
      <p:ext uri="{BB962C8B-B14F-4D97-AF65-F5344CB8AC3E}">
        <p14:creationId xmlns:p14="http://schemas.microsoft.com/office/powerpoint/2010/main" val="364885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333738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39018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412754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136681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174184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chemeClr val="bg1"/>
                </a:solidFill>
              </a:rPr>
              <a:t>ABC085C-</a:t>
            </a:r>
            <a:r>
              <a:rPr lang="en" altLang="ja-JP" sz="4000" b="1" i="0">
                <a:solidFill>
                  <a:schemeClr val="bg1"/>
                </a:solidFill>
                <a:effectLst/>
                <a:latin typeface="Lato" panose="020F0502020204030203" pitchFamily="34" charset="0"/>
              </a:rPr>
              <a:t>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a:t>
            </a:r>
            <a:endParaRPr kumimoji="1" lang="ja-JP" altLang="en-US" sz="3200" b="1"/>
          </a:p>
        </p:txBody>
      </p:sp>
    </p:spTree>
    <p:extLst>
      <p:ext uri="{BB962C8B-B14F-4D97-AF65-F5344CB8AC3E}">
        <p14:creationId xmlns:p14="http://schemas.microsoft.com/office/powerpoint/2010/main" val="1206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59181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3505200" y="3048000"/>
            <a:ext cx="304892" cy="369332"/>
          </a:xfrm>
          <a:prstGeom prst="rect">
            <a:avLst/>
          </a:prstGeom>
          <a:noFill/>
        </p:spPr>
        <p:txBody>
          <a:bodyPr wrap="none" rtlCol="0">
            <a:spAutoFit/>
          </a:bodyPr>
          <a:lstStyle/>
          <a:p>
            <a:r>
              <a:rPr kumimoji="1" lang="en-US" altLang="ja-JP"/>
              <a:t>?</a:t>
            </a:r>
            <a:endParaRPr kumimoji="1" lang="ja-JP" altLang="en-US"/>
          </a:p>
        </p:txBody>
      </p:sp>
    </p:spTree>
    <p:extLst>
      <p:ext uri="{BB962C8B-B14F-4D97-AF65-F5344CB8AC3E}">
        <p14:creationId xmlns:p14="http://schemas.microsoft.com/office/powerpoint/2010/main" val="4084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TotalTime>
  <Words>3329</Words>
  <Application>Microsoft Macintosh PowerPoint</Application>
  <PresentationFormat>ワイド画面</PresentationFormat>
  <Paragraphs>625</Paragraphs>
  <Slides>50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50</vt:i4>
      </vt:variant>
    </vt:vector>
  </HeadingPairs>
  <TitlesOfParts>
    <vt:vector size="59" baseType="lpstr">
      <vt:lpstr>Google Sans</vt:lpstr>
      <vt:lpstr>ＭＳ Ｐゴシック</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63</cp:revision>
  <dcterms:created xsi:type="dcterms:W3CDTF">2024-01-02T04:23:06Z</dcterms:created>
  <dcterms:modified xsi:type="dcterms:W3CDTF">2024-01-03T15:10:12Z</dcterms:modified>
</cp:coreProperties>
</file>