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82E"/>
    <a:srgbClr val="FF0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4"/>
    <p:restoredTop sz="94682"/>
  </p:normalViewPr>
  <p:slideViewPr>
    <p:cSldViewPr snapToGrid="0">
      <p:cViewPr>
        <p:scale>
          <a:sx n="125" d="100"/>
          <a:sy n="125" d="100"/>
        </p:scale>
        <p:origin x="8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9E233A-9146-3744-51DF-B356383A6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EA24614-3BA3-81A6-F8A9-3F4383498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9DA31F-BB7D-556E-3019-F43BCA82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A3ADE9-1B3E-12D1-6316-7A53859A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68F491-E123-6455-9FE9-FFE0299C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54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0F06E6-1BE7-1BDD-2C3A-A69A89E7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86519C-D3A0-915E-7193-F094563FA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996F96-D085-F861-60FC-5BCDCBF7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E8300F-282C-D3BC-6D8D-5C26B3B7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8DCD7E-71B1-C50B-FE8E-49C362A3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57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C67F6B3-1817-F48D-0724-C98F50579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35D5F1-FE41-0724-C7B6-B1B21F09E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04421B-BACB-B218-A1BE-701DCBD2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A93C50-C2C8-3ACA-83CD-0A2B2A15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FDF488-EBFB-3C44-7EB7-6D176FDD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32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5F6A0-C08A-620C-3354-3D1FB2A1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C65120-6971-79F5-310F-7482FE0A0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3DD1FE-DE7A-6CC4-16E6-3692E6A5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7700F9-93D6-28B1-83F4-5B9B2581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50FFF1-20E5-3D9A-0ED6-A34CED9F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47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CE2F2D-F9D4-5F4F-8781-82DF5D4E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B4D2A6-CE32-9687-3B9E-B4C80BBD5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07C6E9-B41C-E8B0-1978-7CDB8299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168135-60FC-4A0F-0FA1-511B1E18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D9ADA3-EEA7-DC3E-1555-7985A104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65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3CF373-4C5D-78D7-EC01-0CD23106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70E834-75E6-7199-F904-811DAE0A0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69CFD8-24A7-BB04-C6C2-E9E4A8A31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FA830F-AABF-8B83-A12C-D8164E99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2C2DDF-03F3-1FF3-A8A9-5225D6B1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810203-34EC-52F3-9CDE-ACA71627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29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62A7C0-0271-B3A6-EC50-D6D8D3520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D4B4C5-9D6A-7435-C7A4-502A6C58B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3CE88F-3B59-E82A-AEF7-770E18780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C8AAAD-0E80-C4C3-A1DC-BBA85C58E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50E0FAC-25FE-AE8A-2B91-CC79950BE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A7A82B-01E8-DC95-E070-67690C6F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CDFA7F-DFE7-9965-2CD0-FE5AC426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9F04E41-800D-7A38-CC6B-934A27B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769048-EED1-F1E7-C5C5-55EE4623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43264A-F292-AB22-FBF7-4EA8C56C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41BDFD8-CAD5-659A-C613-9B16EAD8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2E486F-06B8-A73E-26F9-541FA105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71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34E3C94-A30C-E95E-841D-7226C120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0FDFFA-4232-D025-6061-6808616F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25845F-1A03-6370-8F9F-CA13CAEB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5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002A88-EBAE-4543-A070-DFFB4018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6C06AB-6CF2-C40E-4CED-C70AFBA75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86DA05-34FB-535F-5021-029DEBEF4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772286-4CF0-0EAA-C3B2-72A5864C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B717AE-2A32-8398-F469-041CC055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7881F1-AE92-458C-DCD4-0D397F81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75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B7AB72-0D7F-00A3-43A9-2A392C3B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1335BE6-1600-274C-9576-4D69C81EF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D54827-395D-51AB-D6FB-C24F14AD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C98863-1CED-0C0E-CF72-97D1A34E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94ED06-95DF-B491-32D5-4A2896C7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1974F7-EE66-7C57-1C6A-D5E19244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50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B047AF6-2C19-43E6-C3E1-45641607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D77CF6-2FC0-4D58-C605-A390ABB14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82E3AC-B80D-D762-1522-E0E7013D0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895F4E-537E-410E-9C3E-6EA067034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EF5AAF-BA16-3693-0030-46E37A0DE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10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1" r:id="rId1"/>
    <p:sldLayoutId id="2147484162" r:id="rId2"/>
    <p:sldLayoutId id="2147484163" r:id="rId3"/>
    <p:sldLayoutId id="2147484164" r:id="rId4"/>
    <p:sldLayoutId id="2147484165" r:id="rId5"/>
    <p:sldLayoutId id="2147484166" r:id="rId6"/>
    <p:sldLayoutId id="2147484167" r:id="rId7"/>
    <p:sldLayoutId id="2147484168" r:id="rId8"/>
    <p:sldLayoutId id="2147484169" r:id="rId9"/>
    <p:sldLayoutId id="2147484170" r:id="rId10"/>
    <p:sldLayoutId id="21474841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E0FF2-F7E4-A570-B7E2-373A6A616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ABS</a:t>
            </a:r>
            <a:r>
              <a:rPr kumimoji="1" lang="ja-JP" altLang="en-US"/>
              <a:t>を解く！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C2AE97C-1A31-1C79-4BF3-EA8C9C1555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/>
              <a:t>triC</a:t>
            </a:r>
            <a:r>
              <a:rPr kumimoji="1" lang="en-US" altLang="ja-JP" dirty="0"/>
              <a:t> 2024/01/06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96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E4F7C-1251-442A-56B5-0A9CABF4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30" y="507957"/>
            <a:ext cx="9603275" cy="1049235"/>
          </a:xfrm>
        </p:spPr>
        <p:txBody>
          <a:bodyPr/>
          <a:lstStyle/>
          <a:p>
            <a:r>
              <a:rPr kumimoji="1" lang="ja-JP" altLang="en-US"/>
              <a:t>テーマの色について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E6F12E-9E5F-E1D8-2E3F-85882F0A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3600"/>
              <a:t>黒色　</a:t>
            </a:r>
            <a:r>
              <a:rPr lang="en-US" altLang="ja-JP" sz="3600" dirty="0"/>
              <a:t>…</a:t>
            </a:r>
            <a:r>
              <a:rPr lang="ja-JP" altLang="en-US" sz="3600"/>
              <a:t>　一般的なプログラミングの知識、内容</a:t>
            </a:r>
            <a:endParaRPr lang="en-US" altLang="ja-JP" sz="3600" dirty="0"/>
          </a:p>
          <a:p>
            <a:pPr marL="0" indent="0">
              <a:buNone/>
            </a:pPr>
            <a:endParaRPr lang="en-US" altLang="ja-JP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3600">
                <a:solidFill>
                  <a:srgbClr val="FF0000"/>
                </a:solidFill>
              </a:rPr>
              <a:t>赤色　</a:t>
            </a:r>
            <a:r>
              <a:rPr lang="en-US" altLang="ja-JP" sz="3600" dirty="0">
                <a:solidFill>
                  <a:srgbClr val="FF0000"/>
                </a:solidFill>
              </a:rPr>
              <a:t>…</a:t>
            </a:r>
            <a:r>
              <a:rPr lang="ja-JP" altLang="en-US" sz="3600">
                <a:solidFill>
                  <a:srgbClr val="FF0000"/>
                </a:solidFill>
              </a:rPr>
              <a:t>　競プロに特化した知識、内容</a:t>
            </a:r>
            <a:endParaRPr lang="en-US" altLang="ja-JP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71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b="1">
                <a:solidFill>
                  <a:schemeClr val="bg1"/>
                </a:solidFill>
              </a:rPr>
              <a:t>テーマの色と内容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/>
              <a:t>０</a:t>
            </a:r>
            <a:endParaRPr kumimoji="1" lang="ja-JP" altLang="en-US" sz="3200" b="1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FF391980-B9F8-2C7C-6526-9A2955ABA876}"/>
              </a:ext>
            </a:extLst>
          </p:cNvPr>
          <p:cNvSpPr/>
          <p:nvPr/>
        </p:nvSpPr>
        <p:spPr>
          <a:xfrm>
            <a:off x="1940011" y="2357051"/>
            <a:ext cx="2384853" cy="214389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黒</a:t>
            </a:r>
            <a:endParaRPr kumimoji="1" lang="ja-JP" altLang="en-US" sz="4000" b="1">
              <a:solidFill>
                <a:schemeClr val="tx1"/>
              </a:solidFill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0B01053D-9810-5296-3F12-C2E97EE8BA05}"/>
              </a:ext>
            </a:extLst>
          </p:cNvPr>
          <p:cNvSpPr/>
          <p:nvPr/>
        </p:nvSpPr>
        <p:spPr>
          <a:xfrm>
            <a:off x="7552042" y="2357051"/>
            <a:ext cx="2384853" cy="214389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rgbClr val="FF0000"/>
                </a:solidFill>
              </a:rPr>
              <a:t>赤</a:t>
            </a:r>
            <a:endParaRPr kumimoji="1" lang="ja-JP" altLang="en-US" sz="4000" b="1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4AEB0A1-5D88-70BD-A5ED-8482858B81AE}"/>
              </a:ext>
            </a:extLst>
          </p:cNvPr>
          <p:cNvSpPr txBox="1"/>
          <p:nvPr/>
        </p:nvSpPr>
        <p:spPr>
          <a:xfrm>
            <a:off x="656967" y="4859959"/>
            <a:ext cx="5439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/>
              <a:t>一般的なプログラミング</a:t>
            </a:r>
            <a:endParaRPr kumimoji="1" lang="en-US" altLang="ja-JP" sz="3600" dirty="0"/>
          </a:p>
          <a:p>
            <a:pPr algn="ctr"/>
            <a:r>
              <a:rPr lang="ja-JP" altLang="en-US" sz="3600"/>
              <a:t>の内容</a:t>
            </a:r>
            <a:endParaRPr kumimoji="1" lang="ja-JP" altLang="en-US" sz="36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0256301-7406-CA2C-583D-DA14640AB099}"/>
              </a:ext>
            </a:extLst>
          </p:cNvPr>
          <p:cNvSpPr txBox="1"/>
          <p:nvPr/>
        </p:nvSpPr>
        <p:spPr>
          <a:xfrm>
            <a:off x="6794157" y="4813792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競プロ特化の内容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378274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4000" b="1" dirty="0" err="1"/>
              <a:t>PracticeA</a:t>
            </a:r>
            <a:r>
              <a:rPr lang="en-US" altLang="ja-JP" sz="4000" b="1" dirty="0"/>
              <a:t> – Welcome to </a:t>
            </a:r>
            <a:r>
              <a:rPr lang="en-US" altLang="ja-JP" sz="4000" b="1" dirty="0" err="1"/>
              <a:t>AtCoder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1</a:t>
            </a:r>
            <a:endParaRPr kumimoji="1" lang="ja-JP" altLang="en-US" sz="3200" b="1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5DCAC70-DBFD-617E-DB5F-5DD5BC92B39A}"/>
              </a:ext>
            </a:extLst>
          </p:cNvPr>
          <p:cNvSpPr txBox="1"/>
          <p:nvPr/>
        </p:nvSpPr>
        <p:spPr>
          <a:xfrm flipH="1">
            <a:off x="698157" y="1787131"/>
            <a:ext cx="6973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この問題のポイント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AE5CBE-6B47-30D8-35D0-75ACA3327D73}"/>
              </a:ext>
            </a:extLst>
          </p:cNvPr>
          <p:cNvSpPr txBox="1"/>
          <p:nvPr/>
        </p:nvSpPr>
        <p:spPr>
          <a:xfrm>
            <a:off x="965200" y="2761161"/>
            <a:ext cx="7888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solidFill>
                  <a:srgbClr val="F8582E"/>
                </a:solidFill>
              </a:rPr>
              <a:t>・入出力ができるようになる</a:t>
            </a:r>
            <a:r>
              <a:rPr lang="en-US" altLang="ja-JP" sz="3200"/>
              <a:t>(</a:t>
            </a:r>
            <a:r>
              <a:rPr lang="ja-JP" altLang="en-US" sz="3200"/>
              <a:t>標準入出力</a:t>
            </a:r>
            <a:r>
              <a:rPr lang="en-US" altLang="ja-JP" sz="3200"/>
              <a:t>)</a:t>
            </a:r>
            <a:endParaRPr kumimoji="1" lang="ja-JP" altLang="en-US" sz="3200">
              <a:solidFill>
                <a:srgbClr val="F85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30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b="1">
                <a:solidFill>
                  <a:srgbClr val="F8582E"/>
                </a:solidFill>
              </a:rPr>
              <a:t>入出力</a:t>
            </a:r>
            <a:r>
              <a:rPr lang="ja-JP" altLang="en-US" sz="4000" b="1">
                <a:solidFill>
                  <a:srgbClr val="F8582E"/>
                </a:solidFill>
              </a:rPr>
              <a:t>ができるようになる</a:t>
            </a:r>
            <a:endParaRPr kumimoji="1" lang="ja-JP" altLang="en-US" sz="4000" b="1">
              <a:solidFill>
                <a:srgbClr val="F8582E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1.1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B6DF4F8-02F3-21BA-6494-CEF155679A79}"/>
              </a:ext>
            </a:extLst>
          </p:cNvPr>
          <p:cNvSpPr txBox="1"/>
          <p:nvPr/>
        </p:nvSpPr>
        <p:spPr>
          <a:xfrm>
            <a:off x="914400" y="206248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C++</a:t>
            </a:r>
            <a:r>
              <a:rPr kumimoji="1" lang="ja-JP" altLang="en-US"/>
              <a:t>の場合</a:t>
            </a:r>
            <a:r>
              <a:rPr kumimoji="1" lang="en-US" altLang="ja-JP"/>
              <a:t>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296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b="1"/>
          </a:p>
        </p:txBody>
      </p:sp>
    </p:spTree>
    <p:extLst>
      <p:ext uri="{BB962C8B-B14F-4D97-AF65-F5344CB8AC3E}">
        <p14:creationId xmlns:p14="http://schemas.microsoft.com/office/powerpoint/2010/main" val="3267283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80</Words>
  <Application>Microsoft Macintosh PowerPoint</Application>
  <PresentationFormat>ワイド画面</PresentationFormat>
  <Paragraphs>20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ABSを解く！</vt:lpstr>
      <vt:lpstr>テーマの色について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ABSを解く！</dc:title>
  <dc:creator>井桁　広翔</dc:creator>
  <cp:lastModifiedBy>井桁　広翔</cp:lastModifiedBy>
  <cp:revision>12</cp:revision>
  <dcterms:created xsi:type="dcterms:W3CDTF">2024-01-02T04:23:06Z</dcterms:created>
  <dcterms:modified xsi:type="dcterms:W3CDTF">2024-01-02T05:12:08Z</dcterms:modified>
</cp:coreProperties>
</file>