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82E"/>
    <a:srgbClr val="FF0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/>
    <p:restoredTop sz="94682"/>
  </p:normalViewPr>
  <p:slideViewPr>
    <p:cSldViewPr snapToGrid="0">
      <p:cViewPr>
        <p:scale>
          <a:sx n="125" d="100"/>
          <a:sy n="125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233A-9146-3744-51DF-B356383A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A24614-3BA3-81A6-F8A9-3F4383498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DA31F-BB7D-556E-3019-F43BCA82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3ADE9-1B3E-12D1-6316-7A53859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8F491-E123-6455-9FE9-FFE0299C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4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06E6-1BE7-1BDD-2C3A-A69A89E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86519C-D3A0-915E-7193-F094563F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96F96-D085-F861-60FC-5BCDCBF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8300F-282C-D3BC-6D8D-5C26B3B7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DCD7E-71B1-C50B-FE8E-49C362A3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67F6B3-1817-F48D-0724-C98F5057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35D5F1-FE41-0724-C7B6-B1B21F09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4421B-BACB-B218-A1BE-701DCBD2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93C50-C2C8-3ACA-83CD-0A2B2A15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DF488-EBFB-3C44-7EB7-6D176FD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5F6A0-C08A-620C-3354-3D1FB2A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65120-6971-79F5-310F-7482FE0A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DD1FE-DE7A-6CC4-16E6-3692E6A5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700F9-93D6-28B1-83F4-5B9B2581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0FFF1-20E5-3D9A-0ED6-A34CED9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E2F2D-F9D4-5F4F-8781-82DF5D4E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4D2A6-CE32-9687-3B9E-B4C80BBD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7C6E9-B41C-E8B0-1978-7CDB8299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68135-60FC-4A0F-0FA1-511B1E1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9ADA3-EEA7-DC3E-1555-7985A10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F373-4C5D-78D7-EC01-0CD23106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0E834-75E6-7199-F904-811DAE0A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9CFD8-24A7-BB04-C6C2-E9E4A8A3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A830F-AABF-8B83-A12C-D8164E99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C2DDF-03F3-1FF3-A8A9-5225D6B1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10203-34EC-52F3-9CDE-ACA7162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29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2A7C0-0271-B3A6-EC50-D6D8D35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4B4C5-9D6A-7435-C7A4-502A6C58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CE88F-3B59-E82A-AEF7-770E1878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8AAAD-0E80-C4C3-A1DC-BBA85C58E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E0FAC-25FE-AE8A-2B91-CC79950B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A7A82B-01E8-DC95-E070-67690C6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CDFA7F-DFE7-9965-2CD0-FE5AC42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F04E41-800D-7A38-CC6B-934A27B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69048-EED1-F1E7-C5C5-55EE4623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43264A-F292-AB22-FBF7-4EA8C56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1BDFD8-CAD5-659A-C613-9B16EAD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E486F-06B8-A73E-26F9-541FA10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7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E3C94-A30C-E95E-841D-7226C12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0FDFFA-4232-D025-6061-6808616F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845F-1A03-6370-8F9F-CA13CA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02A88-EBAE-4543-A070-DFFB401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C06AB-6CF2-C40E-4CED-C70AFBA7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86DA05-34FB-535F-5021-029DEBEF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72286-4CF0-0EAA-C3B2-72A5864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717AE-2A32-8398-F469-041CC055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881F1-AE92-458C-DCD4-0D397F81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AB72-0D7F-00A3-43A9-2A392C3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335BE6-1600-274C-9576-4D69C81E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54827-395D-51AB-D6FB-C24F14AD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C98863-1CED-0C0E-CF72-97D1A34E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4ED06-95DF-B491-32D5-4A2896C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974F7-EE66-7C57-1C6A-D5E1924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5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047AF6-2C19-43E6-C3E1-4564160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D77CF6-2FC0-4D58-C605-A390ABB1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2E3AC-B80D-D762-1522-E0E7013D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95F4E-537E-410E-9C3E-6EA067034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F5AAF-BA16-3693-0030-46E37A0D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0FF2-F7E4-A570-B7E2-373A6A616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ABS</a:t>
            </a:r>
            <a:r>
              <a:rPr kumimoji="1" lang="ja-JP" altLang="en-US" b="1">
                <a:solidFill>
                  <a:schemeClr val="bg1"/>
                </a:solidFill>
              </a:rPr>
              <a:t>を解く！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2AE97C-1A31-1C79-4BF3-EA8C9C15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triC</a:t>
            </a:r>
            <a:r>
              <a:rPr kumimoji="1" lang="en-US" altLang="ja-JP" dirty="0">
                <a:solidFill>
                  <a:schemeClr val="bg1"/>
                </a:solidFill>
              </a:rPr>
              <a:t> 2024/01/06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6859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196294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bg1"/>
                </a:solidFill>
              </a:rPr>
              <a:t>テーマの色と内容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０</a:t>
            </a:r>
            <a:endParaRPr kumimoji="1" lang="ja-JP" altLang="en-US" sz="3200" b="1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F391980-B9F8-2C7C-6526-9A2955ABA876}"/>
              </a:ext>
            </a:extLst>
          </p:cNvPr>
          <p:cNvSpPr/>
          <p:nvPr/>
        </p:nvSpPr>
        <p:spPr>
          <a:xfrm>
            <a:off x="1940011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黒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B01053D-9810-5296-3F12-C2E97EE8BA05}"/>
              </a:ext>
            </a:extLst>
          </p:cNvPr>
          <p:cNvSpPr/>
          <p:nvPr/>
        </p:nvSpPr>
        <p:spPr>
          <a:xfrm>
            <a:off x="7552042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rgbClr val="FF0000"/>
                </a:solidFill>
              </a:rPr>
              <a:t>赤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AEB0A1-5D88-70BD-A5ED-8482858B81AE}"/>
              </a:ext>
            </a:extLst>
          </p:cNvPr>
          <p:cNvSpPr txBox="1"/>
          <p:nvPr/>
        </p:nvSpPr>
        <p:spPr>
          <a:xfrm>
            <a:off x="656967" y="4859959"/>
            <a:ext cx="543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一般的なプログラミング</a:t>
            </a:r>
            <a:endParaRPr kumimoji="1" lang="en-US" altLang="ja-JP" sz="3600" dirty="0"/>
          </a:p>
          <a:p>
            <a:pPr algn="ctr"/>
            <a:r>
              <a:rPr lang="ja-JP" altLang="en-US" sz="3600"/>
              <a:t>の内容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56301-7406-CA2C-583D-DA14640AB099}"/>
              </a:ext>
            </a:extLst>
          </p:cNvPr>
          <p:cNvSpPr txBox="1"/>
          <p:nvPr/>
        </p:nvSpPr>
        <p:spPr>
          <a:xfrm>
            <a:off x="6794157" y="48137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競プロ特化の内容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7827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dirty="0" err="1"/>
              <a:t>PracticeA</a:t>
            </a:r>
            <a:r>
              <a:rPr lang="en-US" altLang="ja-JP" sz="4000" b="1" dirty="0"/>
              <a:t> – Welcome to </a:t>
            </a:r>
            <a:r>
              <a:rPr lang="en-US" altLang="ja-JP" sz="4000" b="1" dirty="0" err="1"/>
              <a:t>AtCoder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DCAC70-DBFD-617E-DB5F-5DD5BC92B39A}"/>
              </a:ext>
            </a:extLst>
          </p:cNvPr>
          <p:cNvSpPr txBox="1"/>
          <p:nvPr/>
        </p:nvSpPr>
        <p:spPr>
          <a:xfrm flipH="1">
            <a:off x="698157" y="1787131"/>
            <a:ext cx="697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AE5CBE-6B47-30D8-35D0-75ACA3327D73}"/>
              </a:ext>
            </a:extLst>
          </p:cNvPr>
          <p:cNvSpPr txBox="1"/>
          <p:nvPr/>
        </p:nvSpPr>
        <p:spPr>
          <a:xfrm>
            <a:off x="965200" y="2761161"/>
            <a:ext cx="788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8582E"/>
                </a:solidFill>
              </a:rPr>
              <a:t>・入出力ができるようになる</a:t>
            </a:r>
            <a:r>
              <a:rPr lang="en-US" altLang="ja-JP" sz="3200"/>
              <a:t>(</a:t>
            </a:r>
            <a:r>
              <a:rPr lang="ja-JP" altLang="en-US" sz="3200"/>
              <a:t>標準入出力</a:t>
            </a:r>
            <a:r>
              <a:rPr lang="en-US" altLang="ja-JP" sz="3200"/>
              <a:t>)</a:t>
            </a:r>
            <a:endParaRPr kumimoji="1" lang="ja-JP" altLang="en-US" sz="3200">
              <a:solidFill>
                <a:srgbClr val="F85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0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(C++)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1.1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80890" y="4196080"/>
            <a:ext cx="641134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#include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&lt;iostream&gt;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using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namespace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std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main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(){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string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cout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" "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endl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}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CE628-2FDE-7045-C763-71D465DB4A5C}"/>
              </a:ext>
            </a:extLst>
          </p:cNvPr>
          <p:cNvSpPr txBox="1"/>
          <p:nvPr/>
        </p:nvSpPr>
        <p:spPr>
          <a:xfrm>
            <a:off x="538480" y="2273758"/>
            <a:ext cx="80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</a:t>
            </a:r>
            <a:r>
              <a:rPr kumimoji="1" lang="ja-JP" altLang="en-US" sz="2800"/>
              <a:t>変数を定義して入力の数だけ</a:t>
            </a:r>
            <a:r>
              <a:rPr kumimoji="1" lang="en-US" altLang="ja-JP" sz="2800"/>
              <a:t>cin</a:t>
            </a:r>
            <a:r>
              <a:rPr kumimoji="1" lang="ja-JP" altLang="en-US" sz="2800"/>
              <a:t>で受け取る</a:t>
            </a:r>
            <a:endParaRPr kumimoji="1" lang="en-US" altLang="ja-JP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E85EA5-8517-4448-320A-B9FC1CCFA420}"/>
              </a:ext>
            </a:extLst>
          </p:cNvPr>
          <p:cNvSpPr txBox="1"/>
          <p:nvPr/>
        </p:nvSpPr>
        <p:spPr>
          <a:xfrm>
            <a:off x="538480" y="3167390"/>
            <a:ext cx="6857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:cout </a:t>
            </a:r>
            <a:r>
              <a:rPr lang="ja-JP" altLang="en-US" sz="2800"/>
              <a:t>、空白区切りは空白を出力する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177112-AC47-C842-5DBB-943B42F26E48}"/>
              </a:ext>
            </a:extLst>
          </p:cNvPr>
          <p:cNvSpPr txBox="1"/>
          <p:nvPr/>
        </p:nvSpPr>
        <p:spPr>
          <a:xfrm>
            <a:off x="2409401" y="3876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2332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(Python)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1.2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0" y="5482432"/>
            <a:ext cx="4978401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 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ED196-D68C-510E-76BD-38531AD45125}"/>
              </a:ext>
            </a:extLst>
          </p:cNvPr>
          <p:cNvSpPr txBox="1"/>
          <p:nvPr/>
        </p:nvSpPr>
        <p:spPr>
          <a:xfrm>
            <a:off x="352268" y="3882095"/>
            <a:ext cx="5093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https://qiita.com/scythercas/items/5e08dfffb49468dd1176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649045-E90D-2D77-4C55-D599B83D70A2}"/>
              </a:ext>
            </a:extLst>
          </p:cNvPr>
          <p:cNvSpPr txBox="1"/>
          <p:nvPr/>
        </p:nvSpPr>
        <p:spPr>
          <a:xfrm>
            <a:off x="499794" y="3447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B0310A-2BA9-024E-FD08-839FC1B9D963}"/>
              </a:ext>
            </a:extLst>
          </p:cNvPr>
          <p:cNvSpPr txBox="1"/>
          <p:nvPr/>
        </p:nvSpPr>
        <p:spPr>
          <a:xfrm>
            <a:off x="499794" y="1807295"/>
            <a:ext cx="1049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input()</a:t>
            </a:r>
            <a:r>
              <a:rPr kumimoji="1" lang="ja-JP" altLang="en-US" sz="2800"/>
              <a:t>で一行ずつ受け取る</a:t>
            </a:r>
            <a:r>
              <a:rPr lang="ja-JP" altLang="en-US" sz="2800"/>
              <a:t>、入力は文字列で受け取られる</a:t>
            </a:r>
            <a:endParaRPr kumimoji="1" lang="ja-JP" altLang="en-US" sz="2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73FDA2-B327-DDFB-8CB6-D7238DD0A0D0}"/>
              </a:ext>
            </a:extLst>
          </p:cNvPr>
          <p:cNvSpPr txBox="1"/>
          <p:nvPr/>
        </p:nvSpPr>
        <p:spPr>
          <a:xfrm>
            <a:off x="499794" y="2690436"/>
            <a:ext cx="10870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</a:t>
            </a:r>
            <a:r>
              <a:rPr kumimoji="1" lang="ja-JP" altLang="en-US" sz="2800"/>
              <a:t>基本は</a:t>
            </a:r>
            <a:r>
              <a:rPr kumimoji="1" lang="en-US" altLang="ja-JP" sz="2800"/>
              <a:t>print(a)</a:t>
            </a:r>
            <a:r>
              <a:rPr kumimoji="1" lang="ja-JP" altLang="en-US" sz="2800"/>
              <a:t>とかでいい。複数を出力する際は文字列にする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A3A20F-22A8-A2F7-9A62-9D2C4F334623}"/>
              </a:ext>
            </a:extLst>
          </p:cNvPr>
          <p:cNvSpPr txBox="1"/>
          <p:nvPr/>
        </p:nvSpPr>
        <p:spPr>
          <a:xfrm>
            <a:off x="352268" y="4234329"/>
            <a:ext cx="1162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https://qiita.com/Koichiro-Kanaya/items/4f46fe2c98a415681210#Python%E3%81%A7%E3%81%AE%E5%85%A5%E5%87%BA%E5%8A%9B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8BD5A7-D4CC-D7FC-2843-AB170CC102D2}"/>
              </a:ext>
            </a:extLst>
          </p:cNvPr>
          <p:cNvSpPr txBox="1"/>
          <p:nvPr/>
        </p:nvSpPr>
        <p:spPr>
          <a:xfrm>
            <a:off x="196088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6A264C-C44D-2A63-7835-AB221325BCA0}"/>
              </a:ext>
            </a:extLst>
          </p:cNvPr>
          <p:cNvSpPr txBox="1"/>
          <p:nvPr/>
        </p:nvSpPr>
        <p:spPr>
          <a:xfrm>
            <a:off x="6614160" y="5483265"/>
            <a:ext cx="4978400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</a:t>
            </a: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2426D1-079D-2DF8-7D1E-E88AE4802744}"/>
              </a:ext>
            </a:extLst>
          </p:cNvPr>
          <p:cNvSpPr txBox="1"/>
          <p:nvPr/>
        </p:nvSpPr>
        <p:spPr>
          <a:xfrm>
            <a:off x="849376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標準出力を使う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1.3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3B2A19-254F-AA7E-225F-5F8A8FE117A1}"/>
              </a:ext>
            </a:extLst>
          </p:cNvPr>
          <p:cNvSpPr txBox="1"/>
          <p:nvPr/>
        </p:nvSpPr>
        <p:spPr>
          <a:xfrm>
            <a:off x="698157" y="2052320"/>
            <a:ext cx="11288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標準出力とは</a:t>
            </a:r>
            <a:r>
              <a:rPr kumimoji="1" lang="en-US" altLang="ja-JP" sz="3200"/>
              <a:t>…</a:t>
            </a:r>
            <a:r>
              <a:rPr kumimoji="1" lang="ja-JP" altLang="en-US" sz="3200"/>
              <a:t>画面に出力すること</a:t>
            </a:r>
            <a:r>
              <a:rPr kumimoji="1" lang="en-US" altLang="ja-JP" sz="3200"/>
              <a:t>(</a:t>
            </a:r>
            <a:r>
              <a:rPr kumimoji="1" lang="ja-JP" altLang="en-US" sz="3200"/>
              <a:t>シェルに出力すること</a:t>
            </a:r>
            <a:r>
              <a:rPr kumimoji="1" lang="en-US" altLang="ja-JP" sz="3200"/>
              <a:t>) 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805852-CE01-E870-386A-0B64A8380C04}"/>
              </a:ext>
            </a:extLst>
          </p:cNvPr>
          <p:cNvSpPr txBox="1"/>
          <p:nvPr/>
        </p:nvSpPr>
        <p:spPr>
          <a:xfrm>
            <a:off x="698157" y="31366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デバッグの際に便利</a:t>
            </a:r>
          </a:p>
        </p:txBody>
      </p:sp>
    </p:spTree>
    <p:extLst>
      <p:ext uri="{BB962C8B-B14F-4D97-AF65-F5344CB8AC3E}">
        <p14:creationId xmlns:p14="http://schemas.microsoft.com/office/powerpoint/2010/main" val="32672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2B197-558D-6D36-11E0-B0BA72AC98FA}"/>
              </a:ext>
            </a:extLst>
          </p:cNvPr>
          <p:cNvSpPr txBox="1"/>
          <p:nvPr/>
        </p:nvSpPr>
        <p:spPr>
          <a:xfrm>
            <a:off x="611484" y="1696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解き方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5EC51D-CB96-82DF-9001-926781ADBB85}"/>
              </a:ext>
            </a:extLst>
          </p:cNvPr>
          <p:cNvSpPr txBox="1"/>
          <p:nvPr/>
        </p:nvSpPr>
        <p:spPr>
          <a:xfrm>
            <a:off x="611484" y="2349507"/>
            <a:ext cx="883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・偶数か奇数か２で割った余りで判定する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4E035C-3573-5C73-0B03-D4F8C6A08920}"/>
              </a:ext>
            </a:extLst>
          </p:cNvPr>
          <p:cNvSpPr txBox="1"/>
          <p:nvPr/>
        </p:nvSpPr>
        <p:spPr>
          <a:xfrm>
            <a:off x="611484" y="4180344"/>
            <a:ext cx="395012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"Odd"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"Even"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1CD09F-DA7C-8110-3C4F-74C87A44FC3F}"/>
              </a:ext>
            </a:extLst>
          </p:cNvPr>
          <p:cNvSpPr txBox="1"/>
          <p:nvPr/>
        </p:nvSpPr>
        <p:spPr>
          <a:xfrm>
            <a:off x="2021840" y="3810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70855C-9BE0-D13A-29AA-F0D79C5650C0}"/>
              </a:ext>
            </a:extLst>
          </p:cNvPr>
          <p:cNvSpPr txBox="1"/>
          <p:nvPr/>
        </p:nvSpPr>
        <p:spPr>
          <a:xfrm>
            <a:off x="6187440" y="5103674"/>
            <a:ext cx="4368504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'Odd'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'Even'</a:t>
            </a:r>
            <a:r>
              <a:rPr lang="en" altLang="ja-JP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C03FAE-FA4B-638E-03D2-F1A5F6CB43A8}"/>
              </a:ext>
            </a:extLst>
          </p:cNvPr>
          <p:cNvSpPr txBox="1"/>
          <p:nvPr/>
        </p:nvSpPr>
        <p:spPr>
          <a:xfrm>
            <a:off x="7934960" y="476504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111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2.1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C4EA9F-620C-9C2C-9DCE-B30E6C1C6CED}"/>
              </a:ext>
            </a:extLst>
          </p:cNvPr>
          <p:cNvSpPr txBox="1"/>
          <p:nvPr/>
        </p:nvSpPr>
        <p:spPr>
          <a:xfrm>
            <a:off x="548640" y="1727200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</p:spTree>
    <p:extLst>
      <p:ext uri="{BB962C8B-B14F-4D97-AF65-F5344CB8AC3E}">
        <p14:creationId xmlns:p14="http://schemas.microsoft.com/office/powerpoint/2010/main" val="40846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39070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441</Words>
  <Application>Microsoft Macintosh PowerPoint</Application>
  <PresentationFormat>ワイド画面</PresentationFormat>
  <Paragraphs>72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Ｐゴシック</vt:lpstr>
      <vt:lpstr>游ゴシック</vt:lpstr>
      <vt:lpstr>游ゴシック Light</vt:lpstr>
      <vt:lpstr>游明朝</vt:lpstr>
      <vt:lpstr>Arial</vt:lpstr>
      <vt:lpstr>Menlo</vt:lpstr>
      <vt:lpstr>Office テーマ</vt:lpstr>
      <vt:lpstr>ABSを解く！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ABSを解く！</dc:title>
  <dc:creator>井桁　広翔</dc:creator>
  <cp:lastModifiedBy>井桁　広翔</cp:lastModifiedBy>
  <cp:revision>22</cp:revision>
  <dcterms:created xsi:type="dcterms:W3CDTF">2024-01-02T04:23:06Z</dcterms:created>
  <dcterms:modified xsi:type="dcterms:W3CDTF">2024-01-02T08:36:40Z</dcterms:modified>
</cp:coreProperties>
</file>