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8272A-66B5-459A-8325-1DAA54775D6D}" v="383" dt="2022-11-02T11:31:23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3A3D7-DED4-45C4-99F6-5E67CFEAFE0F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FFC59-AEEC-419B-B3B5-44734DD7B8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30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5E3A9-63BE-5346-4AB0-52983613C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B2BD10-72A8-17A0-A22A-498BBE3CD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E330D-322D-4490-1327-83BA36CD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26/10/2022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21C31F-F2DC-C6F0-4055-CA9D5A06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Angewandtes Programmierprojekt - 2022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7240C-9ACB-A026-0C72-D46A0AD7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84FC-774D-4CC7-8F0E-CD987A5286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28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DE5C3-DFBE-08EB-4CB5-DAB444F8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5E3BFD-52B8-8B7F-E827-EF8D04676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4773B-A283-6509-191F-137332B1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26/10/2022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FFF5-C743-7785-2669-7713F143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Angewandtes Programmierprojekt - 2022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38C93B-13BC-A94F-6D21-0ABECED0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84FC-774D-4CC7-8F0E-CD987A5286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00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7BE3FD-20E0-8CA2-2F65-73F9F2B81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92CCF6-3C02-98FE-3BF4-C17E454C7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E6617-CEE6-D078-2099-7AE9ED84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26/10/2022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1039C7-D3C3-B252-1102-837EB293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Angewandtes Programmierprojekt - 2022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35717B-6211-7BDE-93CE-602897F5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84FC-774D-4CC7-8F0E-CD987A5286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0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24B5F-CC8C-EF09-2F98-649D8ECB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9985A6-8FE4-2832-5CBD-032C5C9F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6DE185-0542-B2A9-7F65-303C7ACF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26/10/2022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64B9D9-564C-D6C2-C4A2-49C66A2F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Angewandtes Programmierprojekt - 2022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3AFB00-0712-89D1-221F-170FD342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84FC-774D-4CC7-8F0E-CD987A5286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90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E1A52-ADEA-A2A4-EB1E-9913DD4F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8564E3-BFA4-462F-0201-66FB71134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F4FDAC-0813-DB39-9642-4E273025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26/10/2022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4B596C-2CA7-3FFC-9F12-6C5281C9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Angewandtes Programmierprojekt - 2022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5F3084-D52C-482D-B95C-63C2CF4F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84FC-774D-4CC7-8F0E-CD987A5286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25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2361C-8EC9-0E58-0933-53669168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5AAE7-A9C6-8E8D-9143-E023C7E8A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8120A-B3D2-9537-30C5-CF236BB29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626AF3-E0FE-CB06-D986-C65021F6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26/10/2022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130518-EEBB-3067-10A1-A40EF907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Angewandtes Programmierprojekt - 2022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FC3D82-F360-902F-E031-337BDF5E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84FC-774D-4CC7-8F0E-CD987A5286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41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08B1D-141A-4C93-2E7A-BA3E678A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7243B3-F7B3-233A-1746-09E5D015D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AC6948-15D3-99F1-26F1-760CEB373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2780C4-1433-011C-06EA-962A20EA3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1FD5B7-9EB4-6803-C4EA-D713EDEBF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79FAC8-31AB-9121-144B-277DB53C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26/10/2022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6B0380-479A-9DA5-2351-311C48AA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Angewandtes Programmierprojekt - 2022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DB53E8-5D6E-B5BB-7556-07ADBB85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84FC-774D-4CC7-8F0E-CD987A5286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4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BBBA8-53D0-C426-3742-FD39B05F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62EA27-8FCE-224E-8504-E920DBF3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26/10/2022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BAB62C-75CB-DE36-ED8A-BE6183E4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Angewandtes Programmierprojekt - 2022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3573B3-690E-B774-BEF1-6C16AAA6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84FC-774D-4CC7-8F0E-CD987A5286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67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D81735-C4FC-B9CB-3D9F-33D7712D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26/10/2022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2C5385-0A41-7076-0AB9-BC39FC55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Angewandtes Programmierprojekt - 2022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742D1F-35DD-EAFA-4812-ABE514F8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84FC-774D-4CC7-8F0E-CD987A5286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27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9C8C6-C908-1F36-76A8-30CE9E83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B07D08-44E2-6C9C-BF9C-7B971BD9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24F05E-AD94-2EA0-CDF8-BCBD724EB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887FFD-FB24-8C3C-6EBB-40163615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26/10/2022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FF3B2F-71CB-17B5-DF57-0ECA8DA0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Angewandtes Programmierprojekt - 2022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56D89A-B327-20B0-6339-81CD58BB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84FC-774D-4CC7-8F0E-CD987A5286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0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A674E-02F7-2B8E-828C-9C9A37A2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7596FA-0516-7B4C-7E21-24AC6DD8B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01713C-E198-A5E7-749F-CF19ED9E3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FD30E3-DE99-FA6A-A696-70D9613D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26/10/2022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1A6D74-A6AD-4DD5-4D5A-05F7E11C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Angewandtes Programmierprojekt - 2022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966C9B-93A5-1A10-EA13-1C827A83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84FC-774D-4CC7-8F0E-CD987A5286D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5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38186F-9E9B-DEF8-F50F-7E0E153E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34D180-6131-3D0D-8827-189772520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24A74-02C2-DDF8-C186-28ED7207F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26/10/2022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264D07-3167-8D9B-C2F8-B8E073BCA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Angewandtes Programmierprojekt - 2022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4944FD-DF13-CE2E-633A-14232F397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184FC-774D-4CC7-8F0E-CD987A5286DC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55060C0-0BA5-C7E7-F2B1-3CE260D337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636" y="365125"/>
            <a:ext cx="1849583" cy="66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52A69-1FAA-008D-C5EF-B1CA54648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0" r="265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0573DA-EEFB-DF17-55C8-990B6268D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/>
              <a:t>Klassifikation von Alzheimer</a:t>
            </a:r>
            <a:endParaRPr lang="en-GB" sz="48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2EDDE8-304A-7C88-3936-9B2C7F933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Ivo Nollmann &amp; Fabian Kubiczek</a:t>
            </a:r>
            <a:endParaRPr lang="en-GB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0B56D7-96B8-BBFD-FF83-50BA0F85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26/10/2022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5706AC-2501-073B-1489-A3D95FB4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Angewandtes Programmierprojekt - 2022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AB691A-3FE5-BC56-0BC1-2F8A0CE6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84FC-774D-4CC7-8F0E-CD987A5286D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968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93989-EA93-94AE-6945-097DEEA1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Bestandteile des Projekts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5A7CC6-3D01-BA2F-DDDB-8D7F095B1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Bildverarbeitung</a:t>
            </a:r>
          </a:p>
          <a:p>
            <a:r>
              <a:rPr lang="de-DE"/>
              <a:t>Klassifikation &amp; Diagnose von Alzheimer</a:t>
            </a:r>
          </a:p>
          <a:p>
            <a:r>
              <a:rPr lang="de-DE"/>
              <a:t>Maschine Learning</a:t>
            </a:r>
          </a:p>
          <a:p>
            <a:pPr marL="0" indent="0">
              <a:buNone/>
            </a:pPr>
            <a:r>
              <a:rPr lang="de-DE"/>
              <a:t> 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38941-5E96-1A62-0208-FB6BA5F6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26/10/2022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0A8A7-9BB6-DA8E-C414-F8C8A83A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Angewandtes Programmierprojekt - 2022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023586-08C5-858A-38CA-4459C3B3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84FC-774D-4CC7-8F0E-CD987A5286DC}" type="slidenum">
              <a:rPr lang="en-GB" smtClean="0"/>
              <a:t>2</a:t>
            </a:fld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29D1BA5-1240-41CF-9F89-A8A082E43F39}"/>
              </a:ext>
            </a:extLst>
          </p:cNvPr>
          <p:cNvSpPr txBox="1"/>
          <p:nvPr/>
        </p:nvSpPr>
        <p:spPr>
          <a:xfrm>
            <a:off x="838200" y="5574159"/>
            <a:ext cx="527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https://www.tensorflow.org/</a:t>
            </a:r>
          </a:p>
          <a:p>
            <a:r>
              <a:rPr lang="en-GB" sz="1200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358825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EE812-6827-F682-C7D5-33A3579E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Unterschiedliche Klassifikationen</a:t>
            </a:r>
            <a:endParaRPr lang="en-GB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B4AE47-31E9-D4B5-DDA4-26FA8D19A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2019"/>
            <a:ext cx="1676400" cy="19812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EB80E07-0452-631D-4E74-2C218D431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2182019"/>
            <a:ext cx="1676400" cy="19812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A25DEA5-C936-D5A9-5D5B-396FE1DD6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0" y="2182019"/>
            <a:ext cx="1676400" cy="19812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F436B0F-EE99-897B-F9AA-05DC3EC0E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182019"/>
            <a:ext cx="1676400" cy="19812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55E1F3C-DA0D-F1C8-27AD-9E75C5ADD767}"/>
              </a:ext>
            </a:extLst>
          </p:cNvPr>
          <p:cNvSpPr txBox="1"/>
          <p:nvPr/>
        </p:nvSpPr>
        <p:spPr>
          <a:xfrm>
            <a:off x="838200" y="471351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34.000 Trainingsbilder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6.400 Testbilder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Bilder sind mit Labels für 4 verschiedene Kategorien versehen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/>
              <a:t>Labels: </a:t>
            </a:r>
            <a:r>
              <a:rPr lang="de-DE" err="1"/>
              <a:t>NonDemented</a:t>
            </a:r>
            <a:r>
              <a:rPr lang="de-DE"/>
              <a:t>, </a:t>
            </a:r>
            <a:r>
              <a:rPr lang="de-DE" err="1"/>
              <a:t>VeryMildDemented</a:t>
            </a:r>
            <a:r>
              <a:rPr lang="de-DE"/>
              <a:t>, </a:t>
            </a:r>
            <a:r>
              <a:rPr lang="de-DE" err="1"/>
              <a:t>MildDemented</a:t>
            </a:r>
            <a:r>
              <a:rPr lang="de-DE"/>
              <a:t>, </a:t>
            </a:r>
            <a:r>
              <a:rPr lang="de-DE" err="1"/>
              <a:t>ModerateDemented</a:t>
            </a:r>
            <a:endParaRPr lang="de-DE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930A31C-F187-650E-CCEE-41EACF9F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26/10/2022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C93C3647-02DA-C5FF-E07F-BD5EE926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Angewandtes Programmierprojekt - 2022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C49A55AC-4B2C-4B6B-9E7C-27C712EB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84FC-774D-4CC7-8F0E-CD987A5286DC}" type="slidenum">
              <a:rPr lang="en-GB" smtClean="0"/>
              <a:t>3</a:t>
            </a:fld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907105-DC6A-E454-9736-5DE97BC7926C}"/>
              </a:ext>
            </a:extLst>
          </p:cNvPr>
          <p:cNvSpPr txBox="1"/>
          <p:nvPr/>
        </p:nvSpPr>
        <p:spPr>
          <a:xfrm>
            <a:off x="838200" y="6011986"/>
            <a:ext cx="509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https://www.kaggle.com/datasets/uraninjo/augmented-alzheimer-mri-dataset</a:t>
            </a:r>
          </a:p>
        </p:txBody>
      </p:sp>
    </p:spTree>
    <p:extLst>
      <p:ext uri="{BB962C8B-B14F-4D97-AF65-F5344CB8AC3E}">
        <p14:creationId xmlns:p14="http://schemas.microsoft.com/office/powerpoint/2010/main" val="148934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PowerPoint_Programmierprojekt</Template>
  <TotalTime>0</TotalTime>
  <Words>91</Words>
  <Application>Microsoft Office PowerPoint</Application>
  <PresentationFormat>Breitbild</PresentationFormat>
  <Paragraphs>24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Klassifikation von Alzheimer</vt:lpstr>
      <vt:lpstr>Bestandteile des Projekts</vt:lpstr>
      <vt:lpstr>Unterschiedliche Klassifikationen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Klassifikation von Alzheimer</dc:title>
  <dc:creator>Ivo Nollmann</dc:creator>
  <cp:lastModifiedBy>Ivo Nollmann</cp:lastModifiedBy>
  <cp:revision>1</cp:revision>
  <dcterms:created xsi:type="dcterms:W3CDTF">2022-11-03T13:36:55Z</dcterms:created>
  <dcterms:modified xsi:type="dcterms:W3CDTF">2022-11-03T13:37:43Z</dcterms:modified>
</cp:coreProperties>
</file>