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5049" r:id="rId2"/>
    <p:sldId id="5111" r:id="rId3"/>
    <p:sldId id="5110" r:id="rId4"/>
    <p:sldId id="5109" r:id="rId5"/>
  </p:sldIdLst>
  <p:sldSz cx="12192000" cy="6858000"/>
  <p:notesSz cx="6858000" cy="9144000"/>
  <p:custDataLst>
    <p:tags r:id="rId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F0234-A5B6-4AA6-9FF1-941FEFBE1F61}" type="datetimeFigureOut">
              <a:rPr lang="de-DE" smtClean="0"/>
              <a:t>26.10.2022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DE953-4833-40B5-BE0D-D16B7062EF31}" type="slidenum">
              <a:rPr lang="de-DE" smtClean="0"/>
              <a:t>‹Nr.›</a:t>
            </a:fld>
            <a:endParaRPr lang="de-DE"/>
          </a:p>
        </p:txBody>
      </p:sp>
    </p:spTree>
    <p:extLst>
      <p:ext uri="{BB962C8B-B14F-4D97-AF65-F5344CB8AC3E}">
        <p14:creationId xmlns:p14="http://schemas.microsoft.com/office/powerpoint/2010/main" val="3177719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8788" y="407988"/>
            <a:ext cx="4783137" cy="26908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de-DE"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4634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6.emf"/><Relationship Id="rId4" Type="http://schemas.openxmlformats.org/officeDocument/2006/relationships/oleObject" Target="../embeddings/oleObject8.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hasCustomPrompt="1"/>
          </p:nvPr>
        </p:nvSpPr>
        <p:spPr>
          <a:xfrm>
            <a:off x="3393716" y="727595"/>
            <a:ext cx="5400000" cy="5400000"/>
          </a:xfrm>
          <a:prstGeom prst="rect">
            <a:avLst/>
          </a:prstGeom>
        </p:spPr>
        <p:txBody>
          <a:bodyPr/>
          <a:lstStyle>
            <a:lvl1pPr marL="0" indent="0">
              <a:spcBef>
                <a:spcPts val="0"/>
              </a:spcBef>
              <a:spcAft>
                <a:spcPts val="0"/>
              </a:spcAft>
              <a:buFont typeface="Arial" panose="020B0604020202020204" pitchFamily="34" charset="0"/>
              <a:buNone/>
              <a:defRPr b="0">
                <a:solidFill>
                  <a:schemeClr val="bg1"/>
                </a:solidFill>
                <a:latin typeface="+mn-lt"/>
              </a:defRPr>
            </a:lvl1pPr>
            <a:lvl2pPr marL="0" indent="0">
              <a:spcBef>
                <a:spcPts val="0"/>
              </a:spcBef>
              <a:spcAft>
                <a:spcPts val="0"/>
              </a:spcAft>
              <a:buNone/>
              <a:defRPr b="0">
                <a:solidFill>
                  <a:schemeClr val="bg1"/>
                </a:solidFill>
              </a:defRPr>
            </a:lvl2pPr>
            <a:lvl3pPr marL="0" indent="0">
              <a:spcBef>
                <a:spcPts val="0"/>
              </a:spcBef>
              <a:spcAft>
                <a:spcPts val="0"/>
              </a:spcAft>
              <a:buNone/>
              <a:defRPr b="0">
                <a:solidFill>
                  <a:schemeClr val="bg1"/>
                </a:solidFill>
              </a:defRPr>
            </a:lvl3pPr>
            <a:lvl4pPr marL="0" indent="0">
              <a:spcBef>
                <a:spcPts val="0"/>
              </a:spcBef>
              <a:spcAft>
                <a:spcPts val="0"/>
              </a:spcAft>
              <a:buNone/>
              <a:defRPr b="0">
                <a:solidFill>
                  <a:schemeClr val="bg1"/>
                </a:solidFill>
              </a:defRPr>
            </a:lvl4pPr>
            <a:lvl5pPr marL="0" indent="0">
              <a:spcBef>
                <a:spcPts val="0"/>
              </a:spcBef>
              <a:spcAft>
                <a:spcPts val="0"/>
              </a:spcAft>
              <a:buNone/>
              <a:defRPr b="0">
                <a:solidFill>
                  <a:schemeClr val="bg1"/>
                </a:solidFill>
              </a:defRPr>
            </a:lvl5pPr>
            <a:lvl6pPr marL="0" indent="0">
              <a:spcBef>
                <a:spcPts val="0"/>
              </a:spcBef>
              <a:spcAft>
                <a:spcPts val="0"/>
              </a:spcAft>
              <a:buNone/>
              <a:defRPr b="0">
                <a:solidFill>
                  <a:schemeClr val="bg1"/>
                </a:solidFill>
              </a:defRPr>
            </a:lvl6pPr>
            <a:lvl7pPr marL="0" indent="0">
              <a:spcBef>
                <a:spcPts val="0"/>
              </a:spcBef>
              <a:spcAft>
                <a:spcPts val="0"/>
              </a:spcAft>
              <a:buNone/>
              <a:defRPr b="0">
                <a:solidFill>
                  <a:schemeClr val="bg1"/>
                </a:solidFill>
              </a:defRPr>
            </a:lvl7pPr>
            <a:lvl8pPr marL="0" indent="0">
              <a:spcBef>
                <a:spcPts val="0"/>
              </a:spcBef>
              <a:spcAft>
                <a:spcPts val="0"/>
              </a:spcAft>
              <a:buNone/>
              <a:defRPr b="0">
                <a:solidFill>
                  <a:schemeClr val="bg1"/>
                </a:solidFill>
              </a:defRPr>
            </a:lvl8pPr>
            <a:lvl9pPr marL="0" indent="0">
              <a:spcBef>
                <a:spcPts val="0"/>
              </a:spcBef>
              <a:spcAft>
                <a:spcPts val="0"/>
              </a:spcAft>
              <a:buNone/>
              <a:defRPr b="0">
                <a:solidFill>
                  <a:schemeClr val="bg1"/>
                </a:solidFill>
              </a:defRPr>
            </a:lvl9pPr>
          </a:lstStyle>
          <a:p>
            <a:r>
              <a:rPr lang="en-US" noProof="0"/>
              <a:t>Click icon to add picture</a:t>
            </a:r>
          </a:p>
        </p:txBody>
      </p:sp>
      <p:sp>
        <p:nvSpPr>
          <p:cNvPr id="43" name="Subtitle">
            <a:extLst>
              <a:ext uri="{FF2B5EF4-FFF2-40B4-BE49-F238E27FC236}">
                <a16:creationId xmlns:a16="http://schemas.microsoft.com/office/drawing/2014/main" id="{470C5F18-5824-4737-AA04-AA61C1FBBF1A}"/>
              </a:ext>
            </a:extLst>
          </p:cNvPr>
          <p:cNvSpPr>
            <a:spLocks noGrp="1"/>
          </p:cNvSpPr>
          <p:nvPr>
            <p:ph type="body" sz="quarter" idx="10" hasCustomPrompt="1"/>
          </p:nvPr>
        </p:nvSpPr>
        <p:spPr>
          <a:xfrm>
            <a:off x="515938" y="6381328"/>
            <a:ext cx="4464000" cy="252000"/>
          </a:xfrm>
          <a:prstGeom prst="rect">
            <a:avLst/>
          </a:prstGeom>
        </p:spPr>
        <p:txBody>
          <a:bodyPr anchor="b">
            <a:noAutofit/>
          </a:bodyPr>
          <a:lstStyle>
            <a:lvl1pPr marL="0" indent="0">
              <a:spcBef>
                <a:spcPts val="0"/>
              </a:spcBef>
              <a:spcAft>
                <a:spcPts val="0"/>
              </a:spcAft>
              <a:buFont typeface="Arial" panose="020B0604020202020204" pitchFamily="34" charset="0"/>
              <a:buNone/>
              <a:defRPr sz="1400" b="1">
                <a:solidFill>
                  <a:schemeClr val="tx1"/>
                </a:solidFill>
                <a:latin typeface="+mn-lt"/>
                <a:cs typeface="Calibri" panose="020F0502020204030204" pitchFamily="34" charset="0"/>
              </a:defRPr>
            </a:lvl1pPr>
            <a:lvl2pPr marL="0" indent="0">
              <a:spcBef>
                <a:spcPts val="0"/>
              </a:spcBef>
              <a:spcAft>
                <a:spcPts val="0"/>
              </a:spcAft>
              <a:buNone/>
              <a:defRPr sz="1400" b="1">
                <a:solidFill>
                  <a:schemeClr val="tx1"/>
                </a:solidFill>
              </a:defRPr>
            </a:lvl2pPr>
            <a:lvl3pPr marL="0" indent="0">
              <a:spcBef>
                <a:spcPts val="0"/>
              </a:spcBef>
              <a:spcAft>
                <a:spcPts val="0"/>
              </a:spcAft>
              <a:buNone/>
              <a:defRPr sz="1400" b="1">
                <a:solidFill>
                  <a:schemeClr val="tx1"/>
                </a:solidFill>
              </a:defRPr>
            </a:lvl3pPr>
            <a:lvl4pPr marL="0" indent="0">
              <a:spcBef>
                <a:spcPts val="0"/>
              </a:spcBef>
              <a:spcAft>
                <a:spcPts val="0"/>
              </a:spcAft>
              <a:buNone/>
              <a:defRPr sz="1400" b="1">
                <a:solidFill>
                  <a:schemeClr val="tx1"/>
                </a:solidFill>
              </a:defRPr>
            </a:lvl4pPr>
            <a:lvl5pPr marL="0" indent="0">
              <a:spcBef>
                <a:spcPts val="0"/>
              </a:spcBef>
              <a:spcAft>
                <a:spcPts val="0"/>
              </a:spcAft>
              <a:buNone/>
              <a:defRPr sz="1400" b="1">
                <a:solidFill>
                  <a:schemeClr val="tx1"/>
                </a:solidFill>
              </a:defRPr>
            </a:lvl5pPr>
            <a:lvl6pPr marL="0" indent="0">
              <a:spcBef>
                <a:spcPts val="0"/>
              </a:spcBef>
              <a:spcAft>
                <a:spcPts val="0"/>
              </a:spcAft>
              <a:buNone/>
              <a:defRPr sz="1400" b="1">
                <a:solidFill>
                  <a:schemeClr val="tx1"/>
                </a:solidFill>
              </a:defRPr>
            </a:lvl6pPr>
            <a:lvl7pPr marL="0" indent="0">
              <a:spcBef>
                <a:spcPts val="0"/>
              </a:spcBef>
              <a:spcAft>
                <a:spcPts val="0"/>
              </a:spcAft>
              <a:buNone/>
              <a:defRPr sz="1400" b="1">
                <a:solidFill>
                  <a:schemeClr val="tx1"/>
                </a:solidFill>
              </a:defRPr>
            </a:lvl7pPr>
            <a:lvl8pPr marL="0" indent="0">
              <a:spcBef>
                <a:spcPts val="0"/>
              </a:spcBef>
              <a:spcAft>
                <a:spcPts val="0"/>
              </a:spcAft>
              <a:buNone/>
              <a:defRPr sz="1400" b="1">
                <a:solidFill>
                  <a:schemeClr val="tx1"/>
                </a:solidFill>
              </a:defRPr>
            </a:lvl8pPr>
            <a:lvl9pPr marL="0" indent="0">
              <a:spcBef>
                <a:spcPts val="0"/>
              </a:spcBef>
              <a:spcAft>
                <a:spcPts val="0"/>
              </a:spcAft>
              <a:buNone/>
              <a:defRPr sz="1400" b="1">
                <a:solidFill>
                  <a:schemeClr val="tx1"/>
                </a:solidFill>
              </a:defRPr>
            </a:lvl9pPr>
          </a:lstStyle>
          <a:p>
            <a:pPr lvl="0"/>
            <a:r>
              <a:rPr lang="en-US" noProof="0"/>
              <a:t>Click to edit Master text styles</a:t>
            </a:r>
          </a:p>
        </p:txBody>
      </p:sp>
      <p:sp>
        <p:nvSpPr>
          <p:cNvPr id="42" name="Title">
            <a:extLst>
              <a:ext uri="{FF2B5EF4-FFF2-40B4-BE49-F238E27FC236}">
                <a16:creationId xmlns:a16="http://schemas.microsoft.com/office/drawing/2014/main" id="{B345DB50-CB94-4421-9E14-33DABF973475}"/>
              </a:ext>
            </a:extLst>
          </p:cNvPr>
          <p:cNvSpPr>
            <a:spLocks noGrp="1"/>
          </p:cNvSpPr>
          <p:nvPr>
            <p:ph type="ctrTitle" hasCustomPrompt="1"/>
          </p:nvPr>
        </p:nvSpPr>
        <p:spPr bwMode="gray">
          <a:xfrm>
            <a:off x="515938" y="5193296"/>
            <a:ext cx="4464000" cy="864000"/>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a:t>
            </a:r>
            <a:br>
              <a:rPr lang="en-US" noProof="0"/>
            </a:br>
            <a:r>
              <a:rPr lang="en-US" noProof="0"/>
              <a:t>title style</a:t>
            </a:r>
          </a:p>
        </p:txBody>
      </p:sp>
      <p:grpSp>
        <p:nvGrpSpPr>
          <p:cNvPr id="16" name="Group 15">
            <a:extLst>
              <a:ext uri="{FF2B5EF4-FFF2-40B4-BE49-F238E27FC236}">
                <a16:creationId xmlns:a16="http://schemas.microsoft.com/office/drawing/2014/main" id="{461B4B9C-038C-4EC4-ABDD-E58B4FEA4D38}"/>
              </a:ext>
            </a:extLst>
          </p:cNvPr>
          <p:cNvGrpSpPr>
            <a:grpSpLocks noChangeAspect="1"/>
          </p:cNvGrpSpPr>
          <p:nvPr/>
        </p:nvGrpSpPr>
        <p:grpSpPr>
          <a:xfrm>
            <a:off x="515380"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F7D0CCD8-521C-47BE-91FA-4EF02286F45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70B6A1FA-42F7-4351-A7BF-E3D55BE1A0F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71A7818B-CCFB-40CE-A0ED-1860F3F2A105}"/>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a:extLst>
                <a:ext uri="{FF2B5EF4-FFF2-40B4-BE49-F238E27FC236}">
                  <a16:creationId xmlns:a16="http://schemas.microsoft.com/office/drawing/2014/main" id="{F44ED4F6-4DE3-43A5-AA5C-B9E3461EB8BC}"/>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a:extLst>
                <a:ext uri="{FF2B5EF4-FFF2-40B4-BE49-F238E27FC236}">
                  <a16:creationId xmlns:a16="http://schemas.microsoft.com/office/drawing/2014/main" id="{61CAE9F2-190E-49F3-BCD3-ECEDB445CCE2}"/>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10">
              <a:extLst>
                <a:ext uri="{FF2B5EF4-FFF2-40B4-BE49-F238E27FC236}">
                  <a16:creationId xmlns:a16="http://schemas.microsoft.com/office/drawing/2014/main" id="{EDD61E90-D354-4D57-84CE-5531214B3E9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11">
              <a:extLst>
                <a:ext uri="{FF2B5EF4-FFF2-40B4-BE49-F238E27FC236}">
                  <a16:creationId xmlns:a16="http://schemas.microsoft.com/office/drawing/2014/main" id="{A1C097E4-31B7-453B-9FA6-E2B6DA249F29}"/>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12">
              <a:extLst>
                <a:ext uri="{FF2B5EF4-FFF2-40B4-BE49-F238E27FC236}">
                  <a16:creationId xmlns:a16="http://schemas.microsoft.com/office/drawing/2014/main" id="{CE4F6914-0CCA-49B2-819A-308D33E9943F}"/>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Freeform 13">
              <a:extLst>
                <a:ext uri="{FF2B5EF4-FFF2-40B4-BE49-F238E27FC236}">
                  <a16:creationId xmlns:a16="http://schemas.microsoft.com/office/drawing/2014/main" id="{CC168263-82F9-4A49-BDD3-F13C25E5F95B}"/>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4">
              <a:extLst>
                <a:ext uri="{FF2B5EF4-FFF2-40B4-BE49-F238E27FC236}">
                  <a16:creationId xmlns:a16="http://schemas.microsoft.com/office/drawing/2014/main" id="{5FA36FD5-58A2-4F8F-8DC8-42E5DDCF1705}"/>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130114419"/>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bwMode="gray">
          <a:xfrm>
            <a:off x="515937" y="1670833"/>
            <a:ext cx="10512000" cy="1656000"/>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Subtitle"/>
          <p:cNvSpPr>
            <a:spLocks noGrp="1"/>
          </p:cNvSpPr>
          <p:nvPr>
            <p:ph type="body" idx="1" hasCustomPrompt="1"/>
          </p:nvPr>
        </p:nvSpPr>
        <p:spPr bwMode="gray">
          <a:xfrm>
            <a:off x="515938" y="3429000"/>
            <a:ext cx="10512000" cy="1584000"/>
          </a:xfrm>
        </p:spPr>
        <p:txBody>
          <a:bodyPr lIns="0" tIns="0" rIns="0" bIns="0">
            <a:noAutofit/>
          </a:bodyPr>
          <a:lstStyle>
            <a:lvl1pPr marL="0" indent="0">
              <a:lnSpc>
                <a:spcPct val="95000"/>
              </a:lnSpc>
              <a:spcAft>
                <a:spcPts val="0"/>
              </a:spcAft>
              <a:buFont typeface="Arial" panose="020B0604020202020204" pitchFamily="34" charset="0"/>
              <a:buNone/>
              <a:defRPr sz="3600" b="0">
                <a:solidFill>
                  <a:schemeClr val="tx1"/>
                </a:solidFill>
                <a:latin typeface="+mn-lt"/>
                <a:cs typeface="Calibri" panose="020F0502020204030204" pitchFamily="34" charset="0"/>
              </a:defRPr>
            </a:lvl1pPr>
            <a:lvl2pPr marL="0" indent="0">
              <a:spcAft>
                <a:spcPts val="0"/>
              </a:spcAft>
              <a:buFont typeface="Arial" panose="020B0604020202020204" pitchFamily="34" charset="0"/>
              <a:buNone/>
              <a:defRPr sz="3600" b="0">
                <a:solidFill>
                  <a:schemeClr val="tx1"/>
                </a:solidFill>
              </a:defRPr>
            </a:lvl2pPr>
            <a:lvl3pPr marL="0" indent="0">
              <a:spcAft>
                <a:spcPts val="0"/>
              </a:spcAft>
              <a:buFont typeface="Arial" panose="020B0604020202020204" pitchFamily="34" charset="0"/>
              <a:buNone/>
              <a:defRPr sz="3600" b="0">
                <a:solidFill>
                  <a:schemeClr val="tx1"/>
                </a:solidFill>
              </a:defRPr>
            </a:lvl3pPr>
            <a:lvl4pPr marL="0" indent="0">
              <a:spcAft>
                <a:spcPts val="0"/>
              </a:spcAft>
              <a:buFont typeface="Arial" panose="020B0604020202020204" pitchFamily="34" charset="0"/>
              <a:buNone/>
              <a:defRPr sz="3600" b="0">
                <a:solidFill>
                  <a:schemeClr val="tx1"/>
                </a:solidFill>
              </a:defRPr>
            </a:lvl4pPr>
            <a:lvl5pPr marL="0" indent="0">
              <a:spcAft>
                <a:spcPts val="0"/>
              </a:spcAft>
              <a:buFont typeface="Arial" panose="020B0604020202020204" pitchFamily="34" charset="0"/>
              <a:buNone/>
              <a:defRPr sz="3600" b="0">
                <a:solidFill>
                  <a:schemeClr val="tx1"/>
                </a:solidFill>
              </a:defRPr>
            </a:lvl5pPr>
            <a:lvl6pPr marL="0" indent="0">
              <a:spcAft>
                <a:spcPts val="0"/>
              </a:spcAft>
              <a:buFont typeface="Arial" panose="020B0604020202020204" pitchFamily="34" charset="0"/>
              <a:buNone/>
              <a:defRPr sz="3600" b="0">
                <a:solidFill>
                  <a:schemeClr val="tx1"/>
                </a:solidFill>
              </a:defRPr>
            </a:lvl6pPr>
            <a:lvl7pPr marL="0" indent="0">
              <a:spcAft>
                <a:spcPts val="0"/>
              </a:spcAft>
              <a:buFont typeface="Arial" panose="020B0604020202020204" pitchFamily="34" charset="0"/>
              <a:buNone/>
              <a:defRPr sz="3600" b="0">
                <a:solidFill>
                  <a:schemeClr val="tx1"/>
                </a:solidFill>
              </a:defRPr>
            </a:lvl7pPr>
            <a:lvl8pPr marL="0" indent="0">
              <a:spcAft>
                <a:spcPts val="0"/>
              </a:spcAft>
              <a:buFont typeface="Arial" panose="020B0604020202020204" pitchFamily="34" charset="0"/>
              <a:buNone/>
              <a:defRPr sz="3600" b="0">
                <a:solidFill>
                  <a:schemeClr val="tx1"/>
                </a:solidFill>
              </a:defRPr>
            </a:lvl8pPr>
            <a:lvl9pPr marL="0" indent="0">
              <a:spcAft>
                <a:spcPts val="0"/>
              </a:spcAft>
              <a:buFont typeface="Arial" panose="020B0604020202020204" pitchFamily="34" charset="0"/>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21693757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bwMode="gray">
          <a:xfrm>
            <a:off x="515937" y="1670833"/>
            <a:ext cx="10512000" cy="1656000"/>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Subtitle"/>
          <p:cNvSpPr>
            <a:spLocks noGrp="1"/>
          </p:cNvSpPr>
          <p:nvPr>
            <p:ph type="body" idx="1" hasCustomPrompt="1"/>
          </p:nvPr>
        </p:nvSpPr>
        <p:spPr bwMode="gray">
          <a:xfrm>
            <a:off x="515938" y="3429000"/>
            <a:ext cx="10512000" cy="1584000"/>
          </a:xfrm>
        </p:spPr>
        <p:txBody>
          <a:bodyPr lIns="0" tIns="0" rIns="0" bIns="0">
            <a:noAutofit/>
          </a:bodyPr>
          <a:lstStyle>
            <a:lvl1pPr marL="0" indent="0">
              <a:lnSpc>
                <a:spcPct val="95000"/>
              </a:lnSpc>
              <a:spcAft>
                <a:spcPts val="0"/>
              </a:spcAft>
              <a:buFont typeface="Arial" panose="020B0604020202020204" pitchFamily="34" charset="0"/>
              <a:buNone/>
              <a:defRPr sz="3600" b="0">
                <a:solidFill>
                  <a:schemeClr val="tx1"/>
                </a:solidFill>
                <a:latin typeface="+mn-lt"/>
                <a:cs typeface="Calibri" panose="020F0502020204030204" pitchFamily="34" charset="0"/>
              </a:defRPr>
            </a:lvl1pPr>
            <a:lvl2pPr marL="0" indent="0">
              <a:spcAft>
                <a:spcPts val="0"/>
              </a:spcAft>
              <a:buFont typeface="Arial" panose="020B0604020202020204" pitchFamily="34" charset="0"/>
              <a:buNone/>
              <a:defRPr sz="3600" b="0">
                <a:solidFill>
                  <a:schemeClr val="tx1"/>
                </a:solidFill>
              </a:defRPr>
            </a:lvl2pPr>
            <a:lvl3pPr marL="0" indent="0">
              <a:spcAft>
                <a:spcPts val="0"/>
              </a:spcAft>
              <a:buFont typeface="Arial" panose="020B0604020202020204" pitchFamily="34" charset="0"/>
              <a:buNone/>
              <a:defRPr sz="3600" b="0">
                <a:solidFill>
                  <a:schemeClr val="tx1"/>
                </a:solidFill>
              </a:defRPr>
            </a:lvl3pPr>
            <a:lvl4pPr marL="0" indent="0">
              <a:spcAft>
                <a:spcPts val="0"/>
              </a:spcAft>
              <a:buFont typeface="Arial" panose="020B0604020202020204" pitchFamily="34" charset="0"/>
              <a:buNone/>
              <a:defRPr sz="3600" b="0">
                <a:solidFill>
                  <a:schemeClr val="tx1"/>
                </a:solidFill>
              </a:defRPr>
            </a:lvl4pPr>
            <a:lvl5pPr marL="0" indent="0">
              <a:spcAft>
                <a:spcPts val="0"/>
              </a:spcAft>
              <a:buFont typeface="Arial" panose="020B0604020202020204" pitchFamily="34" charset="0"/>
              <a:buNone/>
              <a:defRPr sz="3600" b="0">
                <a:solidFill>
                  <a:schemeClr val="tx1"/>
                </a:solidFill>
              </a:defRPr>
            </a:lvl5pPr>
            <a:lvl6pPr marL="0" indent="0">
              <a:spcAft>
                <a:spcPts val="0"/>
              </a:spcAft>
              <a:buFont typeface="Arial" panose="020B0604020202020204" pitchFamily="34" charset="0"/>
              <a:buNone/>
              <a:defRPr sz="3600" b="0">
                <a:solidFill>
                  <a:schemeClr val="tx1"/>
                </a:solidFill>
              </a:defRPr>
            </a:lvl6pPr>
            <a:lvl7pPr marL="0" indent="0">
              <a:spcAft>
                <a:spcPts val="0"/>
              </a:spcAft>
              <a:buFont typeface="Arial" panose="020B0604020202020204" pitchFamily="34" charset="0"/>
              <a:buNone/>
              <a:defRPr sz="3600" b="0">
                <a:solidFill>
                  <a:schemeClr val="tx1"/>
                </a:solidFill>
              </a:defRPr>
            </a:lvl7pPr>
            <a:lvl8pPr marL="0" indent="0">
              <a:spcAft>
                <a:spcPts val="0"/>
              </a:spcAft>
              <a:buFont typeface="Arial" panose="020B0604020202020204" pitchFamily="34" charset="0"/>
              <a:buNone/>
              <a:defRPr sz="3600" b="0">
                <a:solidFill>
                  <a:schemeClr val="tx1"/>
                </a:solidFill>
              </a:defRPr>
            </a:lvl8pPr>
            <a:lvl9pPr marL="0" indent="0">
              <a:spcAft>
                <a:spcPts val="0"/>
              </a:spcAft>
              <a:buFont typeface="Arial" panose="020B0604020202020204" pitchFamily="34" charset="0"/>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42808293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 Deloitte black">
    <p:bg bwMode="gray">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bwMode="gray">
          <a:xfrm>
            <a:off x="515937" y="1670833"/>
            <a:ext cx="10512000" cy="1656000"/>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Subtitle"/>
          <p:cNvSpPr>
            <a:spLocks noGrp="1"/>
          </p:cNvSpPr>
          <p:nvPr>
            <p:ph type="body" idx="1" hasCustomPrompt="1"/>
          </p:nvPr>
        </p:nvSpPr>
        <p:spPr bwMode="gray">
          <a:xfrm>
            <a:off x="515938" y="3429000"/>
            <a:ext cx="10512000" cy="1584000"/>
          </a:xfrm>
        </p:spPr>
        <p:txBody>
          <a:bodyPr lIns="0" tIns="0" rIns="0" bIns="0">
            <a:noAutofit/>
          </a:bodyPr>
          <a:lstStyle>
            <a:lvl1pPr marL="0" indent="0">
              <a:lnSpc>
                <a:spcPct val="95000"/>
              </a:lnSpc>
              <a:spcAft>
                <a:spcPts val="0"/>
              </a:spcAft>
              <a:buFont typeface="Arial" panose="020B0604020202020204" pitchFamily="34" charset="0"/>
              <a:buNone/>
              <a:defRPr sz="3600" b="0">
                <a:solidFill>
                  <a:schemeClr val="tx1"/>
                </a:solidFill>
                <a:latin typeface="+mn-lt"/>
                <a:cs typeface="Calibri" panose="020F0502020204030204" pitchFamily="34" charset="0"/>
              </a:defRPr>
            </a:lvl1pPr>
            <a:lvl2pPr marL="0" indent="0">
              <a:spcAft>
                <a:spcPts val="0"/>
              </a:spcAft>
              <a:buFont typeface="Arial" panose="020B0604020202020204" pitchFamily="34" charset="0"/>
              <a:buNone/>
              <a:defRPr sz="3600" b="0">
                <a:solidFill>
                  <a:schemeClr val="tx1"/>
                </a:solidFill>
              </a:defRPr>
            </a:lvl2pPr>
            <a:lvl3pPr marL="0" indent="0">
              <a:spcAft>
                <a:spcPts val="0"/>
              </a:spcAft>
              <a:buFont typeface="Arial" panose="020B0604020202020204" pitchFamily="34" charset="0"/>
              <a:buNone/>
              <a:defRPr sz="3600" b="0">
                <a:solidFill>
                  <a:schemeClr val="tx1"/>
                </a:solidFill>
              </a:defRPr>
            </a:lvl3pPr>
            <a:lvl4pPr marL="0" indent="0">
              <a:spcAft>
                <a:spcPts val="0"/>
              </a:spcAft>
              <a:buFont typeface="Arial" panose="020B0604020202020204" pitchFamily="34" charset="0"/>
              <a:buNone/>
              <a:defRPr sz="3600" b="0">
                <a:solidFill>
                  <a:schemeClr val="tx1"/>
                </a:solidFill>
              </a:defRPr>
            </a:lvl4pPr>
            <a:lvl5pPr marL="0" indent="0">
              <a:spcAft>
                <a:spcPts val="0"/>
              </a:spcAft>
              <a:buFont typeface="Arial" panose="020B0604020202020204" pitchFamily="34" charset="0"/>
              <a:buNone/>
              <a:defRPr sz="3600" b="0">
                <a:solidFill>
                  <a:schemeClr val="tx1"/>
                </a:solidFill>
              </a:defRPr>
            </a:lvl5pPr>
            <a:lvl6pPr marL="0" indent="0">
              <a:spcAft>
                <a:spcPts val="0"/>
              </a:spcAft>
              <a:buFont typeface="Arial" panose="020B0604020202020204" pitchFamily="34" charset="0"/>
              <a:buNone/>
              <a:defRPr sz="3600" b="0">
                <a:solidFill>
                  <a:schemeClr val="tx1"/>
                </a:solidFill>
              </a:defRPr>
            </a:lvl6pPr>
            <a:lvl7pPr marL="0" indent="0">
              <a:spcAft>
                <a:spcPts val="0"/>
              </a:spcAft>
              <a:buFont typeface="Arial" panose="020B0604020202020204" pitchFamily="34" charset="0"/>
              <a:buNone/>
              <a:defRPr sz="3600" b="0">
                <a:solidFill>
                  <a:schemeClr val="tx1"/>
                </a:solidFill>
              </a:defRPr>
            </a:lvl7pPr>
            <a:lvl8pPr marL="0" indent="0">
              <a:spcAft>
                <a:spcPts val="0"/>
              </a:spcAft>
              <a:buFont typeface="Arial" panose="020B0604020202020204" pitchFamily="34" charset="0"/>
              <a:buNone/>
              <a:defRPr sz="3600" b="0">
                <a:solidFill>
                  <a:schemeClr val="tx1"/>
                </a:solidFill>
              </a:defRPr>
            </a:lvl8pPr>
            <a:lvl9pPr marL="0" indent="0">
              <a:spcAft>
                <a:spcPts val="0"/>
              </a:spcAft>
              <a:buFont typeface="Arial" panose="020B0604020202020204" pitchFamily="34" charset="0"/>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32033640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cNvSpPr>
            <a:spLocks noGrp="1"/>
          </p:cNvSpPr>
          <p:nvPr>
            <p:ph type="body" sz="quarter" idx="10" hasCustomPrompt="1"/>
          </p:nvPr>
        </p:nvSpPr>
        <p:spPr>
          <a:xfrm>
            <a:off x="515938" y="1664804"/>
            <a:ext cx="9288474" cy="4716462"/>
          </a:xfrm>
          <a:prstGeom prst="rect">
            <a:avLst/>
          </a:prstGeom>
        </p:spPr>
        <p:txBody>
          <a:bodyPr>
            <a:noAutofit/>
          </a:bodyPr>
          <a:lstStyle>
            <a:lvl1pPr marL="0" indent="0" algn="l">
              <a:spcBef>
                <a:spcPts val="0"/>
              </a:spcBef>
              <a:spcAft>
                <a:spcPts val="1000"/>
              </a:spcAft>
              <a:buFont typeface="Arial" panose="020B0604020202020204" pitchFamily="34" charset="0"/>
              <a:buNone/>
              <a:defRPr sz="3600" b="0">
                <a:solidFill>
                  <a:schemeClr val="tx1"/>
                </a:solidFill>
                <a:latin typeface="+mn-lt"/>
              </a:defRPr>
            </a:lvl1pPr>
            <a:lvl2pPr marL="0" indent="0">
              <a:spcBef>
                <a:spcPts val="0"/>
              </a:spcBef>
              <a:spcAft>
                <a:spcPts val="1000"/>
              </a:spcAft>
              <a:buNone/>
              <a:defRPr sz="3600" b="0">
                <a:solidFill>
                  <a:schemeClr val="tx1"/>
                </a:solidFill>
              </a:defRPr>
            </a:lvl2pPr>
            <a:lvl3pPr marL="0" indent="0">
              <a:spcBef>
                <a:spcPts val="0"/>
              </a:spcBef>
              <a:spcAft>
                <a:spcPts val="1000"/>
              </a:spcAft>
              <a:buNone/>
              <a:defRPr sz="3600" b="0">
                <a:solidFill>
                  <a:schemeClr val="tx1"/>
                </a:solidFill>
              </a:defRPr>
            </a:lvl3pPr>
            <a:lvl4pPr marL="0" indent="0">
              <a:spcBef>
                <a:spcPts val="0"/>
              </a:spcBef>
              <a:spcAft>
                <a:spcPts val="1000"/>
              </a:spcAft>
              <a:buNone/>
              <a:defRPr sz="3600" b="0">
                <a:solidFill>
                  <a:schemeClr val="tx1"/>
                </a:solidFill>
              </a:defRPr>
            </a:lvl4pPr>
            <a:lvl5pPr marL="0" indent="0">
              <a:spcBef>
                <a:spcPts val="0"/>
              </a:spcBef>
              <a:spcAft>
                <a:spcPts val="1000"/>
              </a:spcAft>
              <a:buNone/>
              <a:defRPr sz="3600" b="0">
                <a:solidFill>
                  <a:schemeClr val="tx1"/>
                </a:solidFill>
              </a:defRPr>
            </a:lvl5pPr>
            <a:lvl6pPr marL="0" indent="0">
              <a:spcBef>
                <a:spcPts val="0"/>
              </a:spcBef>
              <a:spcAft>
                <a:spcPts val="1000"/>
              </a:spcAft>
              <a:buNone/>
              <a:defRPr sz="3600" b="0">
                <a:solidFill>
                  <a:schemeClr val="tx1"/>
                </a:solidFill>
              </a:defRPr>
            </a:lvl6pPr>
            <a:lvl7pPr marL="0" indent="0">
              <a:spcBef>
                <a:spcPts val="0"/>
              </a:spcBef>
              <a:spcAft>
                <a:spcPts val="1000"/>
              </a:spcAft>
              <a:buNone/>
              <a:defRPr sz="3600" b="0">
                <a:solidFill>
                  <a:schemeClr val="tx1"/>
                </a:solidFill>
              </a:defRPr>
            </a:lvl7pPr>
            <a:lvl8pPr marL="0" indent="0">
              <a:spcBef>
                <a:spcPts val="0"/>
              </a:spcBef>
              <a:spcAft>
                <a:spcPts val="1000"/>
              </a:spcAft>
              <a:buNone/>
              <a:defRPr sz="3600" b="0">
                <a:solidFill>
                  <a:schemeClr val="tx1"/>
                </a:solidFill>
              </a:defRPr>
            </a:lvl8pPr>
            <a:lvl9pPr marL="0" indent="0">
              <a:spcBef>
                <a:spcPts val="0"/>
              </a:spcBef>
              <a:spcAft>
                <a:spcPts val="1000"/>
              </a:spcAft>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26651413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statement green accent 2">
    <p:bg>
      <p:bgPr>
        <a:solidFill>
          <a:schemeClr val="accent2"/>
        </a:solidFill>
        <a:effectLst/>
      </p:bgPr>
    </p:bg>
    <p:spTree>
      <p:nvGrpSpPr>
        <p:cNvPr id="1" name=""/>
        <p:cNvGrpSpPr/>
        <p:nvPr/>
      </p:nvGrpSpPr>
      <p:grpSpPr>
        <a:xfrm>
          <a:off x="0" y="0"/>
          <a:ext cx="0" cy="0"/>
          <a:chOff x="0" y="0"/>
          <a:chExt cx="0" cy="0"/>
        </a:xfrm>
      </p:grpSpPr>
      <p:sp>
        <p:nvSpPr>
          <p:cNvPr id="4" name="Text"/>
          <p:cNvSpPr>
            <a:spLocks noGrp="1"/>
          </p:cNvSpPr>
          <p:nvPr>
            <p:ph type="body" sz="quarter" idx="10" hasCustomPrompt="1"/>
          </p:nvPr>
        </p:nvSpPr>
        <p:spPr>
          <a:xfrm>
            <a:off x="515938" y="1664804"/>
            <a:ext cx="9288474" cy="4716462"/>
          </a:xfrm>
          <a:prstGeom prst="rect">
            <a:avLst/>
          </a:prstGeom>
        </p:spPr>
        <p:txBody>
          <a:bodyPr>
            <a:noAutofit/>
          </a:bodyPr>
          <a:lstStyle>
            <a:lvl1pPr marL="0" indent="0" algn="l">
              <a:spcBef>
                <a:spcPts val="0"/>
              </a:spcBef>
              <a:spcAft>
                <a:spcPts val="1000"/>
              </a:spcAft>
              <a:buFont typeface="Arial" panose="020B0604020202020204" pitchFamily="34" charset="0"/>
              <a:buNone/>
              <a:defRPr sz="3600" b="0">
                <a:solidFill>
                  <a:schemeClr val="tx1"/>
                </a:solidFill>
                <a:latin typeface="+mn-lt"/>
              </a:defRPr>
            </a:lvl1pPr>
            <a:lvl2pPr marL="0" indent="0">
              <a:spcBef>
                <a:spcPts val="0"/>
              </a:spcBef>
              <a:spcAft>
                <a:spcPts val="1000"/>
              </a:spcAft>
              <a:buNone/>
              <a:defRPr sz="3600" b="0">
                <a:solidFill>
                  <a:schemeClr val="tx1"/>
                </a:solidFill>
              </a:defRPr>
            </a:lvl2pPr>
            <a:lvl3pPr marL="0" indent="0">
              <a:spcBef>
                <a:spcPts val="0"/>
              </a:spcBef>
              <a:spcAft>
                <a:spcPts val="1000"/>
              </a:spcAft>
              <a:buNone/>
              <a:defRPr sz="3600" b="0">
                <a:solidFill>
                  <a:schemeClr val="tx1"/>
                </a:solidFill>
              </a:defRPr>
            </a:lvl3pPr>
            <a:lvl4pPr marL="0" indent="0">
              <a:spcBef>
                <a:spcPts val="0"/>
              </a:spcBef>
              <a:spcAft>
                <a:spcPts val="1000"/>
              </a:spcAft>
              <a:buNone/>
              <a:defRPr sz="3600" b="0">
                <a:solidFill>
                  <a:schemeClr val="tx1"/>
                </a:solidFill>
              </a:defRPr>
            </a:lvl4pPr>
            <a:lvl5pPr marL="0" indent="0">
              <a:spcBef>
                <a:spcPts val="0"/>
              </a:spcBef>
              <a:spcAft>
                <a:spcPts val="1000"/>
              </a:spcAft>
              <a:buNone/>
              <a:defRPr sz="3600" b="0">
                <a:solidFill>
                  <a:schemeClr val="tx1"/>
                </a:solidFill>
              </a:defRPr>
            </a:lvl5pPr>
            <a:lvl6pPr marL="0" indent="0">
              <a:spcBef>
                <a:spcPts val="0"/>
              </a:spcBef>
              <a:spcAft>
                <a:spcPts val="1000"/>
              </a:spcAft>
              <a:buNone/>
              <a:defRPr sz="3600" b="0">
                <a:solidFill>
                  <a:schemeClr val="tx1"/>
                </a:solidFill>
              </a:defRPr>
            </a:lvl6pPr>
            <a:lvl7pPr marL="0" indent="0">
              <a:spcBef>
                <a:spcPts val="0"/>
              </a:spcBef>
              <a:spcAft>
                <a:spcPts val="1000"/>
              </a:spcAft>
              <a:buNone/>
              <a:defRPr sz="3600" b="0">
                <a:solidFill>
                  <a:schemeClr val="tx1"/>
                </a:solidFill>
              </a:defRPr>
            </a:lvl7pPr>
            <a:lvl8pPr marL="0" indent="0">
              <a:spcBef>
                <a:spcPts val="0"/>
              </a:spcBef>
              <a:spcAft>
                <a:spcPts val="1000"/>
              </a:spcAft>
              <a:buNone/>
              <a:defRPr sz="3600" b="0">
                <a:solidFill>
                  <a:schemeClr val="tx1"/>
                </a:solidFill>
              </a:defRPr>
            </a:lvl8pPr>
            <a:lvl9pPr marL="0" indent="0">
              <a:spcBef>
                <a:spcPts val="0"/>
              </a:spcBef>
              <a:spcAft>
                <a:spcPts val="1000"/>
              </a:spcAft>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690479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 statement green accent 3">
    <p:bg>
      <p:bgPr>
        <a:solidFill>
          <a:schemeClr val="accent3"/>
        </a:solidFill>
        <a:effectLst/>
      </p:bgPr>
    </p:bg>
    <p:spTree>
      <p:nvGrpSpPr>
        <p:cNvPr id="1" name=""/>
        <p:cNvGrpSpPr/>
        <p:nvPr/>
      </p:nvGrpSpPr>
      <p:grpSpPr>
        <a:xfrm>
          <a:off x="0" y="0"/>
          <a:ext cx="0" cy="0"/>
          <a:chOff x="0" y="0"/>
          <a:chExt cx="0" cy="0"/>
        </a:xfrm>
      </p:grpSpPr>
      <p:sp>
        <p:nvSpPr>
          <p:cNvPr id="4" name="Text"/>
          <p:cNvSpPr>
            <a:spLocks noGrp="1"/>
          </p:cNvSpPr>
          <p:nvPr>
            <p:ph type="body" sz="quarter" idx="10" hasCustomPrompt="1"/>
          </p:nvPr>
        </p:nvSpPr>
        <p:spPr>
          <a:xfrm>
            <a:off x="515938" y="1664804"/>
            <a:ext cx="9288474" cy="4716462"/>
          </a:xfrm>
          <a:prstGeom prst="rect">
            <a:avLst/>
          </a:prstGeom>
        </p:spPr>
        <p:txBody>
          <a:bodyPr>
            <a:noAutofit/>
          </a:bodyPr>
          <a:lstStyle>
            <a:lvl1pPr marL="0" indent="0" algn="l">
              <a:spcBef>
                <a:spcPts val="0"/>
              </a:spcBef>
              <a:spcAft>
                <a:spcPts val="1000"/>
              </a:spcAft>
              <a:buFont typeface="Arial" panose="020B0604020202020204" pitchFamily="34" charset="0"/>
              <a:buNone/>
              <a:defRPr sz="3600" b="0">
                <a:solidFill>
                  <a:schemeClr val="tx1"/>
                </a:solidFill>
                <a:latin typeface="+mn-lt"/>
              </a:defRPr>
            </a:lvl1pPr>
            <a:lvl2pPr marL="0" indent="0">
              <a:spcBef>
                <a:spcPts val="0"/>
              </a:spcBef>
              <a:spcAft>
                <a:spcPts val="1000"/>
              </a:spcAft>
              <a:buNone/>
              <a:defRPr sz="3600" b="0">
                <a:solidFill>
                  <a:schemeClr val="tx1"/>
                </a:solidFill>
              </a:defRPr>
            </a:lvl2pPr>
            <a:lvl3pPr marL="0" indent="0">
              <a:spcBef>
                <a:spcPts val="0"/>
              </a:spcBef>
              <a:spcAft>
                <a:spcPts val="1000"/>
              </a:spcAft>
              <a:buNone/>
              <a:defRPr sz="3600" b="0">
                <a:solidFill>
                  <a:schemeClr val="tx1"/>
                </a:solidFill>
              </a:defRPr>
            </a:lvl3pPr>
            <a:lvl4pPr marL="0" indent="0">
              <a:spcBef>
                <a:spcPts val="0"/>
              </a:spcBef>
              <a:spcAft>
                <a:spcPts val="1000"/>
              </a:spcAft>
              <a:buNone/>
              <a:defRPr sz="3600" b="0">
                <a:solidFill>
                  <a:schemeClr val="tx1"/>
                </a:solidFill>
              </a:defRPr>
            </a:lvl4pPr>
            <a:lvl5pPr marL="0" indent="0">
              <a:spcBef>
                <a:spcPts val="0"/>
              </a:spcBef>
              <a:spcAft>
                <a:spcPts val="1000"/>
              </a:spcAft>
              <a:buNone/>
              <a:defRPr sz="3600" b="0">
                <a:solidFill>
                  <a:schemeClr val="tx1"/>
                </a:solidFill>
              </a:defRPr>
            </a:lvl5pPr>
            <a:lvl6pPr marL="0" indent="0">
              <a:spcBef>
                <a:spcPts val="0"/>
              </a:spcBef>
              <a:spcAft>
                <a:spcPts val="1000"/>
              </a:spcAft>
              <a:buNone/>
              <a:defRPr sz="3600" b="0">
                <a:solidFill>
                  <a:schemeClr val="tx1"/>
                </a:solidFill>
              </a:defRPr>
            </a:lvl6pPr>
            <a:lvl7pPr marL="0" indent="0">
              <a:spcBef>
                <a:spcPts val="0"/>
              </a:spcBef>
              <a:spcAft>
                <a:spcPts val="1000"/>
              </a:spcAft>
              <a:buNone/>
              <a:defRPr sz="3600" b="0">
                <a:solidFill>
                  <a:schemeClr val="tx1"/>
                </a:solidFill>
              </a:defRPr>
            </a:lvl7pPr>
            <a:lvl8pPr marL="0" indent="0">
              <a:spcBef>
                <a:spcPts val="0"/>
              </a:spcBef>
              <a:spcAft>
                <a:spcPts val="1000"/>
              </a:spcAft>
              <a:buNone/>
              <a:defRPr sz="3600" b="0">
                <a:solidFill>
                  <a:schemeClr val="tx1"/>
                </a:solidFill>
              </a:defRPr>
            </a:lvl8pPr>
            <a:lvl9pPr marL="0" indent="0">
              <a:spcBef>
                <a:spcPts val="0"/>
              </a:spcBef>
              <a:spcAft>
                <a:spcPts val="1000"/>
              </a:spcAft>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41536556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Key statement green accent 4">
    <p:bg>
      <p:bgPr>
        <a:solidFill>
          <a:schemeClr val="accent4"/>
        </a:solidFill>
        <a:effectLst/>
      </p:bgPr>
    </p:bg>
    <p:spTree>
      <p:nvGrpSpPr>
        <p:cNvPr id="1" name=""/>
        <p:cNvGrpSpPr/>
        <p:nvPr/>
      </p:nvGrpSpPr>
      <p:grpSpPr>
        <a:xfrm>
          <a:off x="0" y="0"/>
          <a:ext cx="0" cy="0"/>
          <a:chOff x="0" y="0"/>
          <a:chExt cx="0" cy="0"/>
        </a:xfrm>
      </p:grpSpPr>
      <p:sp>
        <p:nvSpPr>
          <p:cNvPr id="4" name="Text"/>
          <p:cNvSpPr>
            <a:spLocks noGrp="1"/>
          </p:cNvSpPr>
          <p:nvPr>
            <p:ph type="body" sz="quarter" idx="10" hasCustomPrompt="1"/>
          </p:nvPr>
        </p:nvSpPr>
        <p:spPr>
          <a:xfrm>
            <a:off x="515938" y="1664804"/>
            <a:ext cx="9288474" cy="4716462"/>
          </a:xfrm>
          <a:prstGeom prst="rect">
            <a:avLst/>
          </a:prstGeom>
        </p:spPr>
        <p:txBody>
          <a:bodyPr>
            <a:noAutofit/>
          </a:bodyPr>
          <a:lstStyle>
            <a:lvl1pPr marL="0" indent="0" algn="l">
              <a:spcBef>
                <a:spcPts val="0"/>
              </a:spcBef>
              <a:spcAft>
                <a:spcPts val="1000"/>
              </a:spcAft>
              <a:buFont typeface="Arial" panose="020B0604020202020204" pitchFamily="34" charset="0"/>
              <a:buNone/>
              <a:defRPr sz="3600" b="0">
                <a:solidFill>
                  <a:schemeClr val="tx1"/>
                </a:solidFill>
                <a:latin typeface="+mn-lt"/>
              </a:defRPr>
            </a:lvl1pPr>
            <a:lvl2pPr marL="0" indent="0">
              <a:spcBef>
                <a:spcPts val="0"/>
              </a:spcBef>
              <a:spcAft>
                <a:spcPts val="1000"/>
              </a:spcAft>
              <a:buNone/>
              <a:defRPr sz="3600" b="0">
                <a:solidFill>
                  <a:schemeClr val="tx1"/>
                </a:solidFill>
              </a:defRPr>
            </a:lvl2pPr>
            <a:lvl3pPr marL="0" indent="0">
              <a:spcBef>
                <a:spcPts val="0"/>
              </a:spcBef>
              <a:spcAft>
                <a:spcPts val="1000"/>
              </a:spcAft>
              <a:buNone/>
              <a:defRPr sz="3600" b="0">
                <a:solidFill>
                  <a:schemeClr val="tx1"/>
                </a:solidFill>
              </a:defRPr>
            </a:lvl3pPr>
            <a:lvl4pPr marL="0" indent="0">
              <a:spcBef>
                <a:spcPts val="0"/>
              </a:spcBef>
              <a:spcAft>
                <a:spcPts val="1000"/>
              </a:spcAft>
              <a:buNone/>
              <a:defRPr sz="3600" b="0">
                <a:solidFill>
                  <a:schemeClr val="tx1"/>
                </a:solidFill>
              </a:defRPr>
            </a:lvl4pPr>
            <a:lvl5pPr marL="0" indent="0">
              <a:spcBef>
                <a:spcPts val="0"/>
              </a:spcBef>
              <a:spcAft>
                <a:spcPts val="1000"/>
              </a:spcAft>
              <a:buNone/>
              <a:defRPr sz="3600" b="0">
                <a:solidFill>
                  <a:schemeClr val="tx1"/>
                </a:solidFill>
              </a:defRPr>
            </a:lvl5pPr>
            <a:lvl6pPr marL="0" indent="0">
              <a:spcBef>
                <a:spcPts val="0"/>
              </a:spcBef>
              <a:spcAft>
                <a:spcPts val="1000"/>
              </a:spcAft>
              <a:buNone/>
              <a:defRPr sz="3600" b="0">
                <a:solidFill>
                  <a:schemeClr val="tx1"/>
                </a:solidFill>
              </a:defRPr>
            </a:lvl6pPr>
            <a:lvl7pPr marL="0" indent="0">
              <a:spcBef>
                <a:spcPts val="0"/>
              </a:spcBef>
              <a:spcAft>
                <a:spcPts val="1000"/>
              </a:spcAft>
              <a:buNone/>
              <a:defRPr sz="3600" b="0">
                <a:solidFill>
                  <a:schemeClr val="tx1"/>
                </a:solidFill>
              </a:defRPr>
            </a:lvl7pPr>
            <a:lvl8pPr marL="0" indent="0">
              <a:spcBef>
                <a:spcPts val="0"/>
              </a:spcBef>
              <a:spcAft>
                <a:spcPts val="1000"/>
              </a:spcAft>
              <a:buNone/>
              <a:defRPr sz="3600" b="0">
                <a:solidFill>
                  <a:schemeClr val="tx1"/>
                </a:solidFill>
              </a:defRPr>
            </a:lvl8pPr>
            <a:lvl9pPr marL="0" indent="0">
              <a:spcBef>
                <a:spcPts val="0"/>
              </a:spcBef>
              <a:spcAft>
                <a:spcPts val="1000"/>
              </a:spcAft>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3432015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cNvSpPr>
            <a:spLocks noGrp="1"/>
          </p:cNvSpPr>
          <p:nvPr>
            <p:ph type="body" sz="quarter" idx="10" hasCustomPrompt="1"/>
          </p:nvPr>
        </p:nvSpPr>
        <p:spPr>
          <a:xfrm>
            <a:off x="515938" y="1664804"/>
            <a:ext cx="9288474" cy="4716462"/>
          </a:xfrm>
          <a:prstGeom prst="rect">
            <a:avLst/>
          </a:prstGeom>
        </p:spPr>
        <p:txBody>
          <a:bodyPr>
            <a:noAutofit/>
          </a:bodyPr>
          <a:lstStyle>
            <a:lvl1pPr marL="0" indent="0" algn="l">
              <a:spcBef>
                <a:spcPts val="0"/>
              </a:spcBef>
              <a:spcAft>
                <a:spcPts val="1000"/>
              </a:spcAft>
              <a:buFont typeface="Arial" panose="020B0604020202020204" pitchFamily="34" charset="0"/>
              <a:buNone/>
              <a:defRPr sz="3600" b="0">
                <a:solidFill>
                  <a:schemeClr val="tx1"/>
                </a:solidFill>
                <a:latin typeface="+mn-lt"/>
              </a:defRPr>
            </a:lvl1pPr>
            <a:lvl2pPr marL="0" indent="0">
              <a:spcBef>
                <a:spcPts val="0"/>
              </a:spcBef>
              <a:spcAft>
                <a:spcPts val="1000"/>
              </a:spcAft>
              <a:buNone/>
              <a:defRPr sz="3600" b="0">
                <a:solidFill>
                  <a:schemeClr val="tx1"/>
                </a:solidFill>
              </a:defRPr>
            </a:lvl2pPr>
            <a:lvl3pPr marL="0" indent="0">
              <a:spcBef>
                <a:spcPts val="0"/>
              </a:spcBef>
              <a:spcAft>
                <a:spcPts val="1000"/>
              </a:spcAft>
              <a:buNone/>
              <a:defRPr sz="3600" b="0">
                <a:solidFill>
                  <a:schemeClr val="tx1"/>
                </a:solidFill>
              </a:defRPr>
            </a:lvl3pPr>
            <a:lvl4pPr marL="0" indent="0">
              <a:spcBef>
                <a:spcPts val="0"/>
              </a:spcBef>
              <a:spcAft>
                <a:spcPts val="1000"/>
              </a:spcAft>
              <a:buNone/>
              <a:defRPr sz="3600" b="0">
                <a:solidFill>
                  <a:schemeClr val="tx1"/>
                </a:solidFill>
              </a:defRPr>
            </a:lvl4pPr>
            <a:lvl5pPr marL="0" indent="0">
              <a:spcBef>
                <a:spcPts val="0"/>
              </a:spcBef>
              <a:spcAft>
                <a:spcPts val="1000"/>
              </a:spcAft>
              <a:buNone/>
              <a:defRPr sz="3600" b="0">
                <a:solidFill>
                  <a:schemeClr val="tx1"/>
                </a:solidFill>
              </a:defRPr>
            </a:lvl5pPr>
            <a:lvl6pPr marL="0" indent="0">
              <a:spcBef>
                <a:spcPts val="0"/>
              </a:spcBef>
              <a:spcAft>
                <a:spcPts val="1000"/>
              </a:spcAft>
              <a:buNone/>
              <a:defRPr sz="3600" b="0">
                <a:solidFill>
                  <a:schemeClr val="tx1"/>
                </a:solidFill>
              </a:defRPr>
            </a:lvl6pPr>
            <a:lvl7pPr marL="0" indent="0">
              <a:spcBef>
                <a:spcPts val="0"/>
              </a:spcBef>
              <a:spcAft>
                <a:spcPts val="1000"/>
              </a:spcAft>
              <a:buNone/>
              <a:defRPr sz="3600" b="0">
                <a:solidFill>
                  <a:schemeClr val="tx1"/>
                </a:solidFill>
              </a:defRPr>
            </a:lvl7pPr>
            <a:lvl8pPr marL="0" indent="0">
              <a:spcBef>
                <a:spcPts val="0"/>
              </a:spcBef>
              <a:spcAft>
                <a:spcPts val="1000"/>
              </a:spcAft>
              <a:buNone/>
              <a:defRPr sz="3600" b="0">
                <a:solidFill>
                  <a:schemeClr val="tx1"/>
                </a:solidFill>
              </a:defRPr>
            </a:lvl8pPr>
            <a:lvl9pPr marL="0" indent="0">
              <a:spcBef>
                <a:spcPts val="0"/>
              </a:spcBef>
              <a:spcAft>
                <a:spcPts val="1000"/>
              </a:spcAft>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19349686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Key statement black">
    <p:bg>
      <p:bgPr>
        <a:solidFill>
          <a:schemeClr val="bg1"/>
        </a:solidFill>
        <a:effectLst/>
      </p:bgPr>
    </p:bg>
    <p:spTree>
      <p:nvGrpSpPr>
        <p:cNvPr id="1" name=""/>
        <p:cNvGrpSpPr/>
        <p:nvPr/>
      </p:nvGrpSpPr>
      <p:grpSpPr>
        <a:xfrm>
          <a:off x="0" y="0"/>
          <a:ext cx="0" cy="0"/>
          <a:chOff x="0" y="0"/>
          <a:chExt cx="0" cy="0"/>
        </a:xfrm>
      </p:grpSpPr>
      <p:sp>
        <p:nvSpPr>
          <p:cNvPr id="4" name="Text"/>
          <p:cNvSpPr>
            <a:spLocks noGrp="1"/>
          </p:cNvSpPr>
          <p:nvPr>
            <p:ph type="body" sz="quarter" idx="10" hasCustomPrompt="1"/>
          </p:nvPr>
        </p:nvSpPr>
        <p:spPr>
          <a:xfrm>
            <a:off x="515938" y="1664804"/>
            <a:ext cx="9288474" cy="4716462"/>
          </a:xfrm>
          <a:prstGeom prst="rect">
            <a:avLst/>
          </a:prstGeom>
        </p:spPr>
        <p:txBody>
          <a:bodyPr>
            <a:noAutofit/>
          </a:bodyPr>
          <a:lstStyle>
            <a:lvl1pPr marL="0" indent="0" algn="l">
              <a:spcBef>
                <a:spcPts val="0"/>
              </a:spcBef>
              <a:spcAft>
                <a:spcPts val="1000"/>
              </a:spcAft>
              <a:buFont typeface="Arial" panose="020B0604020202020204" pitchFamily="34" charset="0"/>
              <a:buNone/>
              <a:defRPr sz="3600" b="0">
                <a:solidFill>
                  <a:schemeClr val="tx1"/>
                </a:solidFill>
                <a:latin typeface="+mn-lt"/>
              </a:defRPr>
            </a:lvl1pPr>
            <a:lvl2pPr marL="0" indent="0">
              <a:spcBef>
                <a:spcPts val="0"/>
              </a:spcBef>
              <a:spcAft>
                <a:spcPts val="1000"/>
              </a:spcAft>
              <a:buNone/>
              <a:defRPr sz="3600" b="0">
                <a:solidFill>
                  <a:schemeClr val="tx1"/>
                </a:solidFill>
              </a:defRPr>
            </a:lvl2pPr>
            <a:lvl3pPr marL="0" indent="0">
              <a:spcBef>
                <a:spcPts val="0"/>
              </a:spcBef>
              <a:spcAft>
                <a:spcPts val="1000"/>
              </a:spcAft>
              <a:buNone/>
              <a:defRPr sz="3600" b="0">
                <a:solidFill>
                  <a:schemeClr val="tx1"/>
                </a:solidFill>
              </a:defRPr>
            </a:lvl3pPr>
            <a:lvl4pPr marL="0" indent="0">
              <a:spcBef>
                <a:spcPts val="0"/>
              </a:spcBef>
              <a:spcAft>
                <a:spcPts val="1000"/>
              </a:spcAft>
              <a:buNone/>
              <a:defRPr sz="3600" b="0">
                <a:solidFill>
                  <a:schemeClr val="tx1"/>
                </a:solidFill>
              </a:defRPr>
            </a:lvl4pPr>
            <a:lvl5pPr marL="0" indent="0">
              <a:spcBef>
                <a:spcPts val="0"/>
              </a:spcBef>
              <a:spcAft>
                <a:spcPts val="1000"/>
              </a:spcAft>
              <a:buNone/>
              <a:defRPr sz="3600" b="0">
                <a:solidFill>
                  <a:schemeClr val="tx1"/>
                </a:solidFill>
              </a:defRPr>
            </a:lvl5pPr>
            <a:lvl6pPr marL="0" indent="0">
              <a:spcBef>
                <a:spcPts val="0"/>
              </a:spcBef>
              <a:spcAft>
                <a:spcPts val="1000"/>
              </a:spcAft>
              <a:buNone/>
              <a:defRPr sz="3600" b="0">
                <a:solidFill>
                  <a:schemeClr val="tx1"/>
                </a:solidFill>
              </a:defRPr>
            </a:lvl6pPr>
            <a:lvl7pPr marL="0" indent="0">
              <a:spcBef>
                <a:spcPts val="0"/>
              </a:spcBef>
              <a:spcAft>
                <a:spcPts val="1000"/>
              </a:spcAft>
              <a:buNone/>
              <a:defRPr sz="3600" b="0">
                <a:solidFill>
                  <a:schemeClr val="tx1"/>
                </a:solidFill>
              </a:defRPr>
            </a:lvl7pPr>
            <a:lvl8pPr marL="0" indent="0">
              <a:spcBef>
                <a:spcPts val="0"/>
              </a:spcBef>
              <a:spcAft>
                <a:spcPts val="1000"/>
              </a:spcAft>
              <a:buNone/>
              <a:defRPr sz="3600" b="0">
                <a:solidFill>
                  <a:schemeClr val="tx1"/>
                </a:solidFill>
              </a:defRPr>
            </a:lvl8pPr>
            <a:lvl9pPr marL="0" indent="0">
              <a:spcBef>
                <a:spcPts val="0"/>
              </a:spcBef>
              <a:spcAft>
                <a:spcPts val="1000"/>
              </a:spcAft>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20094907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contents">
    <p:spTree>
      <p:nvGrpSpPr>
        <p:cNvPr id="1" name=""/>
        <p:cNvGrpSpPr/>
        <p:nvPr/>
      </p:nvGrpSpPr>
      <p:grpSpPr>
        <a:xfrm>
          <a:off x="0" y="0"/>
          <a:ext cx="0" cy="0"/>
          <a:chOff x="0" y="0"/>
          <a:chExt cx="0" cy="0"/>
        </a:xfrm>
      </p:grpSpPr>
      <p:sp>
        <p:nvSpPr>
          <p:cNvPr id="4" name="Content"/>
          <p:cNvSpPr>
            <a:spLocks noGrp="1"/>
          </p:cNvSpPr>
          <p:nvPr>
            <p:ph sz="quarter" idx="10" hasCustomPrompt="1"/>
          </p:nvPr>
        </p:nvSpPr>
        <p:spPr>
          <a:xfrm>
            <a:off x="515938" y="1664804"/>
            <a:ext cx="9252470" cy="4716461"/>
          </a:xfrm>
          <a:prstGeom prst="rect">
            <a:avLst/>
          </a:prstGeom>
        </p:spPr>
        <p:txBody>
          <a:bodyPr>
            <a:noAutofit/>
          </a:bodyPr>
          <a:lstStyle>
            <a:lvl1pPr marL="0" indent="0" algn="l">
              <a:buFont typeface="+mj-lt"/>
              <a:buNone/>
              <a:tabLst>
                <a:tab pos="9232900" algn="r"/>
              </a:tabLst>
              <a:defRPr>
                <a:latin typeface="+mn-lt"/>
              </a:defRPr>
            </a:lvl1pPr>
            <a:lvl2pPr marL="180975" indent="-180975" algn="l">
              <a:buClrTx/>
              <a:buSzPct val="100000"/>
              <a:buFont typeface="Arial" panose="020B0604020202020204" pitchFamily="34" charset="0"/>
              <a:buChar char="•"/>
              <a:tabLst>
                <a:tab pos="9232900" algn="r"/>
              </a:tabLst>
              <a:defRPr>
                <a:latin typeface="+mj-lt"/>
              </a:defRPr>
            </a:lvl2pPr>
            <a:lvl3pPr marL="361950" indent="-182563" algn="l">
              <a:buClrTx/>
              <a:buSzPct val="100000"/>
              <a:buFont typeface="Arial" panose="020B0604020202020204" pitchFamily="34" charset="0"/>
              <a:buChar char="−"/>
              <a:tabLst>
                <a:tab pos="9232900" algn="r"/>
              </a:tabLst>
              <a:defRPr>
                <a:latin typeface="+mn-lt"/>
              </a:defRPr>
            </a:lvl3pPr>
            <a:lvl4pPr marL="542925" indent="-182563" algn="l">
              <a:buClrTx/>
              <a:buSzPct val="100000"/>
              <a:buFont typeface="Arial" panose="020B0604020202020204" pitchFamily="34" charset="0"/>
              <a:buChar char="◦"/>
              <a:tabLst>
                <a:tab pos="9232900" algn="r"/>
              </a:tabLst>
              <a:defRPr>
                <a:latin typeface="+mn-lt"/>
              </a:defRPr>
            </a:lvl4pPr>
            <a:lvl5pPr marL="714375" indent="-177800" algn="l">
              <a:buClrTx/>
              <a:buSzPct val="100000"/>
              <a:buFont typeface="Arial" panose="020B0604020202020204" pitchFamily="34" charset="0"/>
              <a:buChar char="−"/>
              <a:tabLst>
                <a:tab pos="9232900" algn="r"/>
              </a:tabLst>
              <a:defRPr baseline="0">
                <a:latin typeface="+mn-lt"/>
              </a:defRPr>
            </a:lvl5pPr>
            <a:lvl6pPr marL="714375" indent="-177800">
              <a:tabLst>
                <a:tab pos="6729413" algn="r"/>
              </a:tabLst>
              <a:defRPr/>
            </a:lvl6pPr>
            <a:lvl7pPr marL="714375" indent="-177800">
              <a:tabLst>
                <a:tab pos="6729413" algn="r"/>
              </a:tabLst>
              <a:defRPr/>
            </a:lvl7pPr>
            <a:lvl8pPr marL="714375" indent="-177800">
              <a:tabLst>
                <a:tab pos="6729413" algn="r"/>
              </a:tabLst>
              <a:defRPr/>
            </a:lvl8pPr>
            <a:lvl9pPr marL="714375" indent="-177800">
              <a:tabLst>
                <a:tab pos="6729413" algn="r"/>
              </a:tabLs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Title"/>
          <p:cNvSpPr>
            <a:spLocks noGrp="1"/>
          </p:cNvSpPr>
          <p:nvPr>
            <p:ph type="title" hasCustomPrompt="1"/>
          </p:nvPr>
        </p:nvSpPr>
        <p:spPr>
          <a:xfrm>
            <a:off x="515938" y="296864"/>
            <a:ext cx="11160125" cy="719138"/>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753672936"/>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515380"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hasCustomPrompt="1"/>
          </p:nvPr>
        </p:nvSpPr>
        <p:spPr>
          <a:xfrm>
            <a:off x="3393716" y="727595"/>
            <a:ext cx="5400000" cy="5400000"/>
          </a:xfrm>
          <a:prstGeom prst="rect">
            <a:avLst/>
          </a:prstGeom>
        </p:spPr>
        <p:txBody>
          <a:bodyPr/>
          <a:lstStyle>
            <a:lvl1pPr marL="0" indent="0">
              <a:spcBef>
                <a:spcPts val="0"/>
              </a:spcBef>
              <a:spcAft>
                <a:spcPts val="0"/>
              </a:spcAft>
              <a:buFont typeface="Arial" panose="020B0604020202020204" pitchFamily="34" charset="0"/>
              <a:buNone/>
              <a:defRPr b="0">
                <a:solidFill>
                  <a:schemeClr val="bg1"/>
                </a:solidFill>
                <a:latin typeface="+mn-lt"/>
              </a:defRPr>
            </a:lvl1pPr>
            <a:lvl2pPr marL="0" indent="0">
              <a:spcBef>
                <a:spcPts val="0"/>
              </a:spcBef>
              <a:spcAft>
                <a:spcPts val="0"/>
              </a:spcAft>
              <a:buNone/>
              <a:defRPr b="0">
                <a:solidFill>
                  <a:schemeClr val="bg1"/>
                </a:solidFill>
              </a:defRPr>
            </a:lvl2pPr>
            <a:lvl3pPr marL="0" indent="0">
              <a:spcBef>
                <a:spcPts val="0"/>
              </a:spcBef>
              <a:spcAft>
                <a:spcPts val="0"/>
              </a:spcAft>
              <a:buNone/>
              <a:defRPr b="0">
                <a:solidFill>
                  <a:schemeClr val="bg1"/>
                </a:solidFill>
              </a:defRPr>
            </a:lvl3pPr>
            <a:lvl4pPr marL="0" indent="0">
              <a:spcBef>
                <a:spcPts val="0"/>
              </a:spcBef>
              <a:spcAft>
                <a:spcPts val="0"/>
              </a:spcAft>
              <a:buNone/>
              <a:defRPr b="0">
                <a:solidFill>
                  <a:schemeClr val="bg1"/>
                </a:solidFill>
              </a:defRPr>
            </a:lvl4pPr>
            <a:lvl5pPr marL="0" indent="0">
              <a:spcBef>
                <a:spcPts val="0"/>
              </a:spcBef>
              <a:spcAft>
                <a:spcPts val="0"/>
              </a:spcAft>
              <a:buNone/>
              <a:defRPr b="0">
                <a:solidFill>
                  <a:schemeClr val="bg1"/>
                </a:solidFill>
              </a:defRPr>
            </a:lvl5pPr>
            <a:lvl6pPr marL="0" indent="0">
              <a:spcBef>
                <a:spcPts val="0"/>
              </a:spcBef>
              <a:spcAft>
                <a:spcPts val="0"/>
              </a:spcAft>
              <a:buNone/>
              <a:defRPr b="0">
                <a:solidFill>
                  <a:schemeClr val="bg1"/>
                </a:solidFill>
              </a:defRPr>
            </a:lvl6pPr>
            <a:lvl7pPr marL="0" indent="0">
              <a:spcBef>
                <a:spcPts val="0"/>
              </a:spcBef>
              <a:spcAft>
                <a:spcPts val="0"/>
              </a:spcAft>
              <a:buNone/>
              <a:defRPr b="0">
                <a:solidFill>
                  <a:schemeClr val="bg1"/>
                </a:solidFill>
              </a:defRPr>
            </a:lvl7pPr>
            <a:lvl8pPr marL="0" indent="0">
              <a:spcBef>
                <a:spcPts val="0"/>
              </a:spcBef>
              <a:spcAft>
                <a:spcPts val="0"/>
              </a:spcAft>
              <a:buNone/>
              <a:defRPr b="0">
                <a:solidFill>
                  <a:schemeClr val="bg1"/>
                </a:solidFill>
              </a:defRPr>
            </a:lvl8pPr>
            <a:lvl9pPr marL="0" indent="0">
              <a:spcBef>
                <a:spcPts val="0"/>
              </a:spcBef>
              <a:spcAft>
                <a:spcPts val="0"/>
              </a:spcAft>
              <a:buNone/>
              <a:defRPr b="0">
                <a:solidFill>
                  <a:schemeClr val="bg1"/>
                </a:solidFill>
              </a:defRPr>
            </a:lvl9pPr>
          </a:lstStyle>
          <a:p>
            <a:r>
              <a:rPr lang="en-US" noProof="0"/>
              <a:t>Click icon to add picture</a:t>
            </a:r>
          </a:p>
        </p:txBody>
      </p:sp>
      <p:sp>
        <p:nvSpPr>
          <p:cNvPr id="43" name="Subtitle">
            <a:extLst>
              <a:ext uri="{FF2B5EF4-FFF2-40B4-BE49-F238E27FC236}">
                <a16:creationId xmlns:a16="http://schemas.microsoft.com/office/drawing/2014/main" id="{470C5F18-5824-4737-AA04-AA61C1FBBF1A}"/>
              </a:ext>
            </a:extLst>
          </p:cNvPr>
          <p:cNvSpPr>
            <a:spLocks noGrp="1"/>
          </p:cNvSpPr>
          <p:nvPr>
            <p:ph type="body" sz="quarter" idx="10" hasCustomPrompt="1"/>
          </p:nvPr>
        </p:nvSpPr>
        <p:spPr>
          <a:xfrm>
            <a:off x="515938" y="6381328"/>
            <a:ext cx="4464000" cy="252000"/>
          </a:xfrm>
          <a:prstGeom prst="rect">
            <a:avLst/>
          </a:prstGeom>
        </p:spPr>
        <p:txBody>
          <a:bodyPr anchor="b">
            <a:noAutofit/>
          </a:bodyPr>
          <a:lstStyle>
            <a:lvl1pPr marL="0" indent="0">
              <a:spcBef>
                <a:spcPts val="0"/>
              </a:spcBef>
              <a:spcAft>
                <a:spcPts val="0"/>
              </a:spcAft>
              <a:buFont typeface="Arial" panose="020B0604020202020204" pitchFamily="34" charset="0"/>
              <a:buNone/>
              <a:defRPr sz="1400" b="1">
                <a:solidFill>
                  <a:schemeClr val="bg1"/>
                </a:solidFill>
                <a:latin typeface="+mn-lt"/>
                <a:cs typeface="Calibri" panose="020F0502020204030204" pitchFamily="34" charset="0"/>
              </a:defRPr>
            </a:lvl1pPr>
            <a:lvl2pPr marL="0" indent="0">
              <a:spcBef>
                <a:spcPts val="0"/>
              </a:spcBef>
              <a:spcAft>
                <a:spcPts val="0"/>
              </a:spcAft>
              <a:buNone/>
              <a:defRPr sz="1400" b="1">
                <a:solidFill>
                  <a:schemeClr val="bg1"/>
                </a:solidFill>
              </a:defRPr>
            </a:lvl2pPr>
            <a:lvl3pPr marL="0" indent="0">
              <a:spcBef>
                <a:spcPts val="0"/>
              </a:spcBef>
              <a:spcAft>
                <a:spcPts val="0"/>
              </a:spcAft>
              <a:buNone/>
              <a:defRPr sz="1400" b="1">
                <a:solidFill>
                  <a:schemeClr val="bg1"/>
                </a:solidFill>
              </a:defRPr>
            </a:lvl3pPr>
            <a:lvl4pPr marL="0" indent="0">
              <a:spcBef>
                <a:spcPts val="0"/>
              </a:spcBef>
              <a:spcAft>
                <a:spcPts val="0"/>
              </a:spcAft>
              <a:buNone/>
              <a:defRPr sz="1400" b="1">
                <a:solidFill>
                  <a:schemeClr val="bg1"/>
                </a:solidFill>
              </a:defRPr>
            </a:lvl4pPr>
            <a:lvl5pPr marL="0" indent="0">
              <a:spcBef>
                <a:spcPts val="0"/>
              </a:spcBef>
              <a:spcAft>
                <a:spcPts val="0"/>
              </a:spcAft>
              <a:buNone/>
              <a:defRPr sz="1400" b="1">
                <a:solidFill>
                  <a:schemeClr val="bg1"/>
                </a:solidFill>
              </a:defRPr>
            </a:lvl5pPr>
            <a:lvl6pPr marL="0" indent="0">
              <a:spcBef>
                <a:spcPts val="0"/>
              </a:spcBef>
              <a:spcAft>
                <a:spcPts val="0"/>
              </a:spcAft>
              <a:buNone/>
              <a:defRPr sz="1400" b="1">
                <a:solidFill>
                  <a:schemeClr val="bg1"/>
                </a:solidFill>
              </a:defRPr>
            </a:lvl6pPr>
            <a:lvl7pPr marL="0" indent="0">
              <a:spcBef>
                <a:spcPts val="0"/>
              </a:spcBef>
              <a:spcAft>
                <a:spcPts val="0"/>
              </a:spcAft>
              <a:buNone/>
              <a:defRPr sz="1400" b="1">
                <a:solidFill>
                  <a:schemeClr val="bg1"/>
                </a:solidFill>
              </a:defRPr>
            </a:lvl7pPr>
            <a:lvl8pPr marL="0" indent="0">
              <a:spcBef>
                <a:spcPts val="0"/>
              </a:spcBef>
              <a:spcAft>
                <a:spcPts val="0"/>
              </a:spcAft>
              <a:buNone/>
              <a:defRPr sz="1400" b="1">
                <a:solidFill>
                  <a:schemeClr val="bg1"/>
                </a:solidFill>
              </a:defRPr>
            </a:lvl8pPr>
            <a:lvl9pPr marL="0" indent="0">
              <a:spcBef>
                <a:spcPts val="0"/>
              </a:spcBef>
              <a:spcAft>
                <a:spcPts val="0"/>
              </a:spcAft>
              <a:buNone/>
              <a:defRPr sz="1400" b="1">
                <a:solidFill>
                  <a:schemeClr val="bg1"/>
                </a:solidFill>
              </a:defRPr>
            </a:lvl9pPr>
          </a:lstStyle>
          <a:p>
            <a:pPr lvl="0"/>
            <a:r>
              <a:rPr lang="en-US" noProof="0"/>
              <a:t>Click to edit Master text styles</a:t>
            </a:r>
          </a:p>
        </p:txBody>
      </p:sp>
      <p:sp>
        <p:nvSpPr>
          <p:cNvPr id="42" name="Title">
            <a:extLst>
              <a:ext uri="{FF2B5EF4-FFF2-40B4-BE49-F238E27FC236}">
                <a16:creationId xmlns:a16="http://schemas.microsoft.com/office/drawing/2014/main" id="{B345DB50-CB94-4421-9E14-33DABF973475}"/>
              </a:ext>
            </a:extLst>
          </p:cNvPr>
          <p:cNvSpPr>
            <a:spLocks noGrp="1"/>
          </p:cNvSpPr>
          <p:nvPr>
            <p:ph type="ctrTitle" hasCustomPrompt="1"/>
          </p:nvPr>
        </p:nvSpPr>
        <p:spPr bwMode="gray">
          <a:xfrm>
            <a:off x="515938" y="5193296"/>
            <a:ext cx="4464000" cy="864000"/>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a:t>
            </a:r>
            <a:br>
              <a:rPr lang="en-US" noProof="0"/>
            </a:br>
            <a:r>
              <a:rPr lang="en-US" noProof="0"/>
              <a:t>title style</a:t>
            </a:r>
          </a:p>
        </p:txBody>
      </p:sp>
    </p:spTree>
    <p:extLst>
      <p:ext uri="{BB962C8B-B14F-4D97-AF65-F5344CB8AC3E}">
        <p14:creationId xmlns:p14="http://schemas.microsoft.com/office/powerpoint/2010/main" val="2215521021"/>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6FB19C01-9F77-479C-A62B-42078BFDB645}"/>
              </a:ext>
            </a:extLst>
          </p:cNvPr>
          <p:cNvSpPr>
            <a:spLocks noGrp="1"/>
          </p:cNvSpPr>
          <p:nvPr>
            <p:ph type="pic" sz="quarter" idx="15"/>
          </p:nvPr>
        </p:nvSpPr>
        <p:spPr>
          <a:xfrm>
            <a:off x="5232401" y="1665290"/>
            <a:ext cx="6443662" cy="4716460"/>
          </a:xfrm>
        </p:spPr>
        <p:txBody>
          <a:bodyPr/>
          <a:lstStyle/>
          <a:p>
            <a:r>
              <a:rPr lang="de-DE" noProof="0"/>
              <a:t>Bild durch Klicken auf Symbol hinzufügen</a:t>
            </a:r>
            <a:endParaRPr lang="en-US" noProof="0"/>
          </a:p>
        </p:txBody>
      </p:sp>
      <p:sp>
        <p:nvSpPr>
          <p:cNvPr id="13" name="Content Left">
            <a:extLst>
              <a:ext uri="{FF2B5EF4-FFF2-40B4-BE49-F238E27FC236}">
                <a16:creationId xmlns:a16="http://schemas.microsoft.com/office/drawing/2014/main" id="{4721C65F-56C4-4DBD-9F22-7959F062BAFB}"/>
              </a:ext>
            </a:extLst>
          </p:cNvPr>
          <p:cNvSpPr>
            <a:spLocks noGrp="1"/>
          </p:cNvSpPr>
          <p:nvPr>
            <p:ph sz="quarter" idx="10" hasCustomPrompt="1"/>
          </p:nvPr>
        </p:nvSpPr>
        <p:spPr>
          <a:xfrm>
            <a:off x="515938" y="1665290"/>
            <a:ext cx="4500562" cy="4716460"/>
          </a:xfrm>
          <a:prstGeom prst="rect">
            <a:avLst/>
          </a:prstGeom>
        </p:spPr>
        <p:txBody>
          <a:bodyPr/>
          <a:lstStyle>
            <a:lvl1pPr>
              <a:tabLst>
                <a:tab pos="4486275" algn="r"/>
                <a:tab pos="6704013" algn="r"/>
              </a:tabLst>
              <a:defRPr/>
            </a:lvl1pPr>
            <a:lvl2pPr>
              <a:tabLst>
                <a:tab pos="4486275" algn="r"/>
                <a:tab pos="6704013" algn="r"/>
              </a:tabLst>
              <a:defRPr/>
            </a:lvl2pPr>
            <a:lvl3pPr>
              <a:tabLst>
                <a:tab pos="4486275" algn="r"/>
                <a:tab pos="6704013" algn="r"/>
              </a:tabLst>
              <a:defRPr/>
            </a:lvl3pPr>
            <a:lvl4pPr>
              <a:tabLst>
                <a:tab pos="4486275" algn="r"/>
                <a:tab pos="6704013" algn="r"/>
              </a:tabLst>
              <a:defRPr/>
            </a:lvl4pPr>
            <a:lvl5pPr>
              <a:tabLst>
                <a:tab pos="4486275" algn="r"/>
                <a:tab pos="6704013"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ubtitle">
            <a:extLst>
              <a:ext uri="{FF2B5EF4-FFF2-40B4-BE49-F238E27FC236}">
                <a16:creationId xmlns:a16="http://schemas.microsoft.com/office/drawing/2014/main" id="{9D2610BB-2C93-4916-8ED0-73BCE2891DD1}"/>
              </a:ext>
            </a:extLst>
          </p:cNvPr>
          <p:cNvSpPr>
            <a:spLocks noGrp="1"/>
          </p:cNvSpPr>
          <p:nvPr>
            <p:ph type="body" sz="quarter" idx="21" hasCustomPrompt="1"/>
          </p:nvPr>
        </p:nvSpPr>
        <p:spPr>
          <a:xfrm>
            <a:off x="515938" y="655521"/>
            <a:ext cx="11160125"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a:solidFill>
                  <a:srgbClr val="53565A"/>
                </a:solidFill>
              </a:defRPr>
            </a:lvl2pPr>
            <a:lvl3pPr marL="0" indent="0">
              <a:spcBef>
                <a:spcPts val="0"/>
              </a:spcBef>
              <a:spcAft>
                <a:spcPts val="0"/>
              </a:spcAft>
              <a:buNone/>
              <a:defRPr sz="1800">
                <a:solidFill>
                  <a:srgbClr val="53565A"/>
                </a:solidFill>
              </a:defRPr>
            </a:lvl3pPr>
            <a:lvl4pPr marL="0" indent="0">
              <a:spcBef>
                <a:spcPts val="0"/>
              </a:spcBef>
              <a:spcAft>
                <a:spcPts val="0"/>
              </a:spcAft>
              <a:buNone/>
              <a:defRPr sz="1800">
                <a:solidFill>
                  <a:srgbClr val="53565A"/>
                </a:solidFill>
              </a:defRPr>
            </a:lvl4pPr>
            <a:lvl5pPr marL="0" indent="0">
              <a:spcBef>
                <a:spcPts val="0"/>
              </a:spcBef>
              <a:spcAft>
                <a:spcPts val="0"/>
              </a:spcAft>
              <a:buNone/>
              <a:defRPr sz="1800">
                <a:solidFill>
                  <a:srgbClr val="53565A"/>
                </a:solidFill>
              </a:defRPr>
            </a:lvl5pPr>
            <a:lvl6pPr marL="0" indent="0">
              <a:spcBef>
                <a:spcPts val="0"/>
              </a:spcBef>
              <a:spcAft>
                <a:spcPts val="0"/>
              </a:spcAft>
              <a:buNone/>
              <a:defRPr sz="1800">
                <a:solidFill>
                  <a:srgbClr val="53565A"/>
                </a:solidFill>
              </a:defRPr>
            </a:lvl6pPr>
            <a:lvl7pPr marL="0" indent="0">
              <a:spcBef>
                <a:spcPts val="0"/>
              </a:spcBef>
              <a:spcAft>
                <a:spcPts val="0"/>
              </a:spcAft>
              <a:buNone/>
              <a:defRPr sz="1800">
                <a:solidFill>
                  <a:srgbClr val="53565A"/>
                </a:solidFill>
              </a:defRPr>
            </a:lvl7pPr>
            <a:lvl8pPr marL="0" indent="0">
              <a:spcBef>
                <a:spcPts val="0"/>
              </a:spcBef>
              <a:spcAft>
                <a:spcPts val="0"/>
              </a:spcAft>
              <a:buNone/>
              <a:defRPr sz="1800">
                <a:solidFill>
                  <a:srgbClr val="53565A"/>
                </a:solidFill>
              </a:defRPr>
            </a:lvl8pPr>
            <a:lvl9pPr marL="0" indent="0">
              <a:spcBef>
                <a:spcPts val="0"/>
              </a:spcBef>
              <a:spcAft>
                <a:spcPts val="0"/>
              </a:spcAft>
              <a:buNone/>
              <a:defRPr sz="1800">
                <a:solidFill>
                  <a:srgbClr val="53565A"/>
                </a:solidFill>
              </a:defRPr>
            </a:lvl9pPr>
          </a:lstStyle>
          <a:p>
            <a:pPr lvl="0"/>
            <a:r>
              <a:rPr lang="en-US"/>
              <a:t>Click to add subtitle</a:t>
            </a:r>
          </a:p>
        </p:txBody>
      </p:sp>
      <p:sp>
        <p:nvSpPr>
          <p:cNvPr id="3" name="Title">
            <a:extLst>
              <a:ext uri="{FF2B5EF4-FFF2-40B4-BE49-F238E27FC236}">
                <a16:creationId xmlns:a16="http://schemas.microsoft.com/office/drawing/2014/main" id="{733B9D73-C37F-49D3-AB04-EADE20D30F9D}"/>
              </a:ext>
            </a:extLst>
          </p:cNvPr>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831321439"/>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Content"/>
          <p:cNvSpPr>
            <a:spLocks noGrp="1"/>
          </p:cNvSpPr>
          <p:nvPr>
            <p:ph idx="1" hasCustomPrompt="1"/>
          </p:nvPr>
        </p:nvSpPr>
        <p:spPr>
          <a:xfrm>
            <a:off x="515937" y="1664804"/>
            <a:ext cx="11160126" cy="4716464"/>
          </a:xfrm>
          <a:prstGeom prst="rect">
            <a:avLst/>
          </a:prstGeom>
        </p:spPr>
        <p:txBody>
          <a:bodyPr vert="horz" lIns="0" tIns="0" rIns="0" bIns="0" rtlCol="0">
            <a:noAutofit/>
          </a:bodyPr>
          <a:lstStyle>
            <a:lvl1pPr marL="0" indent="0" algn="l">
              <a:buFontTx/>
              <a:buNone/>
              <a:defRPr>
                <a:latin typeface="+mn-lt"/>
              </a:defRPr>
            </a:lvl1pPr>
            <a:lvl2pPr marL="179388" indent="-179388" algn="l">
              <a:buClrTx/>
              <a:buSzPct val="100000"/>
              <a:buFont typeface="Arial" panose="020B0604020202020204" pitchFamily="34" charset="0"/>
              <a:buChar char="•"/>
              <a:defRPr>
                <a:latin typeface="+mj-lt"/>
              </a:defRPr>
            </a:lvl2pPr>
            <a:lvl3pPr marL="358775" indent="-179388" algn="l">
              <a:buClrTx/>
              <a:buSzPct val="100000"/>
              <a:buFont typeface="Arial" panose="020B0604020202020204" pitchFamily="34" charset="0"/>
              <a:buChar char="−"/>
              <a:defRPr>
                <a:latin typeface="+mn-lt"/>
              </a:defRPr>
            </a:lvl3pPr>
            <a:lvl4pPr marL="536575" indent="-177800" algn="l">
              <a:buClrTx/>
              <a:buSzPct val="100000"/>
              <a:buFont typeface="Arial" panose="020B0604020202020204" pitchFamily="34" charset="0"/>
              <a:buChar char="◦"/>
              <a:defRPr>
                <a:latin typeface="+mn-lt"/>
              </a:defRPr>
            </a:lvl4pPr>
            <a:lvl5pPr marL="715963" indent="-179388" algn="l">
              <a:buClrTx/>
              <a:buSzPct val="100000"/>
              <a:buFont typeface="Arial" panose="020B0604020202020204" pitchFamily="34" charset="0"/>
              <a:buChar char="−"/>
              <a:defRPr>
                <a:latin typeface="+mn-lt"/>
              </a:defRPr>
            </a:lvl5pPr>
            <a:lvl6pPr>
              <a:buFont typeface="Arial" panose="020B0604020202020204" pitchFamily="34" charset="0"/>
              <a:buChar char="−"/>
              <a:defRPr/>
            </a:lvl6pPr>
            <a:lvl7pPr>
              <a:buFont typeface="Arial" panose="020B0604020202020204" pitchFamily="34" charset="0"/>
              <a:buChar char="−"/>
              <a:defRPr/>
            </a:lvl7pPr>
            <a:lvl8pPr>
              <a:buFont typeface="Arial" panose="020B0604020202020204" pitchFamily="34" charset="0"/>
              <a:buChar char="−"/>
              <a:defRPr/>
            </a:lvl8pPr>
            <a:lvl9pPr>
              <a:buFont typeface="Arial" panose="020B0604020202020204" pitchFamily="34" charset="0"/>
              <a:buChar char="−"/>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Title">
            <a:extLst>
              <a:ext uri="{FF2B5EF4-FFF2-40B4-BE49-F238E27FC236}">
                <a16:creationId xmlns:a16="http://schemas.microsoft.com/office/drawing/2014/main" id="{A1AF4B88-9BDB-4994-AE11-3A74CC55FE51}"/>
              </a:ext>
            </a:extLst>
          </p:cNvPr>
          <p:cNvSpPr>
            <a:spLocks noGrp="1"/>
          </p:cNvSpPr>
          <p:nvPr>
            <p:ph type="title" hasCustomPrompt="1"/>
          </p:nvPr>
        </p:nvSpPr>
        <p:spPr>
          <a:xfrm>
            <a:off x="515938" y="296864"/>
            <a:ext cx="11160125" cy="720724"/>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734756306"/>
      </p:ext>
    </p:extLst>
  </p:cSld>
  <p:clrMapOvr>
    <a:masterClrMapping/>
  </p:clrMapOvr>
  <p:transition>
    <p:fade/>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5" name="Content">
            <a:extLst>
              <a:ext uri="{FF2B5EF4-FFF2-40B4-BE49-F238E27FC236}">
                <a16:creationId xmlns:a16="http://schemas.microsoft.com/office/drawing/2014/main" id="{4E9AC441-E649-4352-95BA-5122A0F9F1BB}"/>
              </a:ext>
            </a:extLst>
          </p:cNvPr>
          <p:cNvSpPr>
            <a:spLocks noGrp="1"/>
          </p:cNvSpPr>
          <p:nvPr>
            <p:ph idx="1"/>
          </p:nvPr>
        </p:nvSpPr>
        <p:spPr>
          <a:xfrm>
            <a:off x="515938" y="1665290"/>
            <a:ext cx="11160125" cy="4716460"/>
          </a:xfrm>
          <a:prstGeom prst="rect">
            <a:avLst/>
          </a:prstGeom>
        </p:spPr>
        <p:txBody>
          <a:bodyPr vert="horz" lIns="0" tIns="0" rIns="0" bIns="0" rtlCol="0">
            <a:noAutofit/>
          </a:body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6" name="Subtitle">
            <a:extLst>
              <a:ext uri="{FF2B5EF4-FFF2-40B4-BE49-F238E27FC236}">
                <a16:creationId xmlns:a16="http://schemas.microsoft.com/office/drawing/2014/main" id="{BB68C673-4A5F-4EE2-956B-3EAD5339ED09}"/>
              </a:ext>
            </a:extLst>
          </p:cNvPr>
          <p:cNvSpPr>
            <a:spLocks noGrp="1"/>
          </p:cNvSpPr>
          <p:nvPr>
            <p:ph type="body" sz="quarter" idx="21" hasCustomPrompt="1"/>
          </p:nvPr>
        </p:nvSpPr>
        <p:spPr>
          <a:xfrm>
            <a:off x="515938" y="656692"/>
            <a:ext cx="11160125"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a:solidFill>
                  <a:srgbClr val="53565A"/>
                </a:solidFill>
              </a:defRPr>
            </a:lvl2pPr>
            <a:lvl3pPr marL="0" indent="0">
              <a:spcBef>
                <a:spcPts val="0"/>
              </a:spcBef>
              <a:spcAft>
                <a:spcPts val="0"/>
              </a:spcAft>
              <a:buNone/>
              <a:defRPr sz="1800">
                <a:solidFill>
                  <a:srgbClr val="53565A"/>
                </a:solidFill>
              </a:defRPr>
            </a:lvl3pPr>
            <a:lvl4pPr marL="0" indent="0">
              <a:spcBef>
                <a:spcPts val="0"/>
              </a:spcBef>
              <a:spcAft>
                <a:spcPts val="0"/>
              </a:spcAft>
              <a:buNone/>
              <a:defRPr sz="1800">
                <a:solidFill>
                  <a:srgbClr val="53565A"/>
                </a:solidFill>
              </a:defRPr>
            </a:lvl4pPr>
            <a:lvl5pPr marL="0" indent="0">
              <a:spcBef>
                <a:spcPts val="0"/>
              </a:spcBef>
              <a:spcAft>
                <a:spcPts val="0"/>
              </a:spcAft>
              <a:buNone/>
              <a:defRPr sz="1800">
                <a:solidFill>
                  <a:srgbClr val="53565A"/>
                </a:solidFill>
              </a:defRPr>
            </a:lvl5pPr>
            <a:lvl6pPr marL="0" indent="0">
              <a:spcBef>
                <a:spcPts val="0"/>
              </a:spcBef>
              <a:spcAft>
                <a:spcPts val="0"/>
              </a:spcAft>
              <a:buNone/>
              <a:defRPr sz="1800">
                <a:solidFill>
                  <a:srgbClr val="53565A"/>
                </a:solidFill>
              </a:defRPr>
            </a:lvl6pPr>
            <a:lvl7pPr marL="0" indent="0">
              <a:spcBef>
                <a:spcPts val="0"/>
              </a:spcBef>
              <a:spcAft>
                <a:spcPts val="0"/>
              </a:spcAft>
              <a:buNone/>
              <a:defRPr sz="1800">
                <a:solidFill>
                  <a:srgbClr val="53565A"/>
                </a:solidFill>
              </a:defRPr>
            </a:lvl7pPr>
            <a:lvl8pPr marL="0" indent="0">
              <a:spcBef>
                <a:spcPts val="0"/>
              </a:spcBef>
              <a:spcAft>
                <a:spcPts val="0"/>
              </a:spcAft>
              <a:buNone/>
              <a:defRPr sz="1800">
                <a:solidFill>
                  <a:srgbClr val="53565A"/>
                </a:solidFill>
              </a:defRPr>
            </a:lvl8pPr>
            <a:lvl9pPr marL="0" indent="0">
              <a:spcBef>
                <a:spcPts val="0"/>
              </a:spcBef>
              <a:spcAft>
                <a:spcPts val="0"/>
              </a:spcAft>
              <a:buNone/>
              <a:defRPr sz="1800">
                <a:solidFill>
                  <a:srgbClr val="53565A"/>
                </a:solidFill>
              </a:defRPr>
            </a:lvl9pPr>
          </a:lstStyle>
          <a:p>
            <a:pPr lvl="0"/>
            <a:r>
              <a:rPr lang="en-US"/>
              <a:t>Click to add subtitle</a:t>
            </a:r>
          </a:p>
        </p:txBody>
      </p:sp>
      <p:sp>
        <p:nvSpPr>
          <p:cNvPr id="2" name="Title">
            <a:extLst>
              <a:ext uri="{FF2B5EF4-FFF2-40B4-BE49-F238E27FC236}">
                <a16:creationId xmlns:a16="http://schemas.microsoft.com/office/drawing/2014/main" id="{995DB993-0A22-4EF5-A33A-754823DF61E7}"/>
              </a:ext>
            </a:extLst>
          </p:cNvPr>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435079308"/>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Left"/>
          <p:cNvSpPr>
            <a:spLocks noGrp="1"/>
          </p:cNvSpPr>
          <p:nvPr>
            <p:ph sz="quarter" idx="10" hasCustomPrompt="1"/>
          </p:nvPr>
        </p:nvSpPr>
        <p:spPr>
          <a:xfrm>
            <a:off x="515938" y="1664804"/>
            <a:ext cx="5472112" cy="4716461"/>
          </a:xfrm>
          <a:prstGeom prst="rect">
            <a:avLst/>
          </a:prstGeom>
        </p:spPr>
        <p:txBody>
          <a:bodyPr>
            <a:noAutofit/>
          </a:bodyPr>
          <a:lstStyle>
            <a:lvl1pPr marL="0" indent="0" algn="l">
              <a:buFontTx/>
              <a:buNone/>
              <a:tabLst/>
              <a:defRPr/>
            </a:lvl1pPr>
            <a:lvl2pPr marL="179388" indent="-179388" algn="l">
              <a:buClrTx/>
              <a:buSzPct val="100000"/>
              <a:buFont typeface="Arial" panose="020B0604020202020204" pitchFamily="34" charset="0"/>
              <a:buChar char="•"/>
              <a:tabLst>
                <a:tab pos="5029200" algn="r"/>
              </a:tabLst>
              <a:defRPr/>
            </a:lvl2pPr>
            <a:lvl3pPr marL="358775" indent="-179388" algn="l">
              <a:buClrTx/>
              <a:buSzPct val="100000"/>
              <a:buFont typeface="Arial" panose="020B0604020202020204" pitchFamily="34" charset="0"/>
              <a:buChar char="−"/>
              <a:tabLst>
                <a:tab pos="5029200" algn="r"/>
              </a:tabLst>
              <a:defRPr/>
            </a:lvl3pPr>
            <a:lvl4pPr marL="536575" indent="-177800" algn="l">
              <a:buClrTx/>
              <a:buSzPct val="100000"/>
              <a:buFont typeface="Arial" panose="020B0604020202020204" pitchFamily="34" charset="0"/>
              <a:buChar char="◦"/>
              <a:tabLst>
                <a:tab pos="5029200" algn="r"/>
              </a:tabLst>
              <a:defRPr/>
            </a:lvl4pPr>
            <a:lvl5pPr marL="715963" indent="-179388" algn="l" defTabSz="811213">
              <a:buClrTx/>
              <a:buSzPct val="100000"/>
              <a:buFont typeface="Arial" panose="020B0604020202020204" pitchFamily="34" charset="0"/>
              <a:buChar char="−"/>
              <a:tabLst>
                <a:tab pos="5029200" algn="r"/>
              </a:tabLst>
              <a:defRPr baseline="0"/>
            </a:lvl5pPr>
            <a:lvl6pPr marL="715963" indent="-179388" defTabSz="811213">
              <a:defRPr/>
            </a:lvl6pPr>
            <a:lvl7pPr marL="715963" indent="-179388" defTabSz="811213">
              <a:defRPr/>
            </a:lvl7pPr>
            <a:lvl8pPr marL="715963" indent="-179388" defTabSz="811213">
              <a:defRPr/>
            </a:lvl8pPr>
            <a:lvl9pPr marL="715963" indent="-179388" defTabSz="811213">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5" name="Content Right"/>
          <p:cNvSpPr>
            <a:spLocks noGrp="1"/>
          </p:cNvSpPr>
          <p:nvPr>
            <p:ph sz="quarter" idx="20" hasCustomPrompt="1"/>
          </p:nvPr>
        </p:nvSpPr>
        <p:spPr>
          <a:xfrm>
            <a:off x="6203950" y="1664804"/>
            <a:ext cx="5469590" cy="4716461"/>
          </a:xfrm>
          <a:prstGeom prst="rect">
            <a:avLst/>
          </a:prstGeom>
        </p:spPr>
        <p:txBody>
          <a:bodyPr>
            <a:noAutofit/>
          </a:bodyPr>
          <a:lstStyle>
            <a:lvl1pPr marL="0" indent="0" algn="l">
              <a:buFontTx/>
              <a:buNone/>
              <a:tabLst/>
              <a:defRPr/>
            </a:lvl1pPr>
            <a:lvl2pPr marL="179388" indent="-179388" algn="l">
              <a:buClrTx/>
              <a:buSzPct val="100000"/>
              <a:buFont typeface="Arial" panose="020B0604020202020204" pitchFamily="34" charset="0"/>
              <a:buChar char="•"/>
              <a:tabLst>
                <a:tab pos="5029200" algn="r"/>
              </a:tabLst>
              <a:defRPr/>
            </a:lvl2pPr>
            <a:lvl3pPr marL="358775" indent="-179388" algn="l">
              <a:buClrTx/>
              <a:buSzPct val="100000"/>
              <a:buFont typeface="Arial" panose="020B0604020202020204" pitchFamily="34" charset="0"/>
              <a:buChar char="−"/>
              <a:tabLst>
                <a:tab pos="5029200" algn="r"/>
              </a:tabLst>
              <a:defRPr/>
            </a:lvl3pPr>
            <a:lvl4pPr marL="536575" indent="-179388" algn="l">
              <a:buClrTx/>
              <a:buSzPct val="100000"/>
              <a:buFont typeface="Arial" panose="020B0604020202020204" pitchFamily="34" charset="0"/>
              <a:buChar char="◦"/>
              <a:tabLst>
                <a:tab pos="5029200" algn="r"/>
              </a:tabLst>
              <a:defRPr/>
            </a:lvl4pPr>
            <a:lvl5pPr marL="715963" indent="-179388" algn="l">
              <a:buClrTx/>
              <a:buSzPct val="100000"/>
              <a:buFont typeface="Arial" panose="020B0604020202020204" pitchFamily="34" charset="0"/>
              <a:buChar char="−"/>
              <a:tabLst>
                <a:tab pos="5029200" algn="r"/>
              </a:tabLst>
              <a:defRPr baseline="0"/>
            </a:lvl5pPr>
            <a:lvl6pPr marL="715963" indent="-179388">
              <a:defRPr/>
            </a:lvl6pPr>
            <a:lvl7pPr marL="715963" indent="-179388">
              <a:defRPr/>
            </a:lvl7pPr>
            <a:lvl8pPr marL="715963" indent="-179388">
              <a:defRPr/>
            </a:lvl8pPr>
            <a:lvl9pPr marL="715963" indent="-179388">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6" name="Subtitle">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15938" y="656776"/>
            <a:ext cx="11160125" cy="756000"/>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7" name="Title">
            <a:extLst>
              <a:ext uri="{FF2B5EF4-FFF2-40B4-BE49-F238E27FC236}">
                <a16:creationId xmlns:a16="http://schemas.microsoft.com/office/drawing/2014/main" id="{6559CC6F-6478-4902-A4D5-F8FB6538D285}"/>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813958203"/>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Left"/>
          <p:cNvSpPr>
            <a:spLocks noGrp="1"/>
          </p:cNvSpPr>
          <p:nvPr>
            <p:ph sz="quarter" idx="10" hasCustomPrompt="1"/>
          </p:nvPr>
        </p:nvSpPr>
        <p:spPr>
          <a:xfrm>
            <a:off x="515938" y="1664804"/>
            <a:ext cx="5472112" cy="4716462"/>
          </a:xfrm>
          <a:prstGeom prst="rect">
            <a:avLst/>
          </a:prstGeom>
        </p:spPr>
        <p:txBody>
          <a:bodyPr>
            <a:noAutofit/>
          </a:bodyPr>
          <a:lstStyle>
            <a:lvl1pPr marL="0" indent="0" algn="l">
              <a:buFontTx/>
              <a:buNone/>
              <a:tabLst>
                <a:tab pos="5029200" algn="r"/>
              </a:tabLst>
              <a:defRPr sz="1600">
                <a:latin typeface="+mn-lt"/>
              </a:defRPr>
            </a:lvl1pPr>
            <a:lvl2pPr marL="180000" indent="-180000" algn="l">
              <a:buClrTx/>
              <a:buSzPct val="100000"/>
              <a:buFont typeface="Arial" panose="020B0604020202020204" pitchFamily="34" charset="0"/>
              <a:buChar char="•"/>
              <a:tabLst>
                <a:tab pos="5029200" algn="r"/>
              </a:tabLst>
              <a:defRPr sz="1600">
                <a:latin typeface="+mn-lt"/>
              </a:defRPr>
            </a:lvl2pPr>
            <a:lvl3pPr marL="360000" indent="-180000" algn="l">
              <a:spcBef>
                <a:spcPts val="0"/>
              </a:spcBef>
              <a:buClrTx/>
              <a:buSzPct val="100000"/>
              <a:buFont typeface="Arial" panose="020B0604020202020204" pitchFamily="34" charset="0"/>
              <a:buChar char="−"/>
              <a:tabLst>
                <a:tab pos="5029200" algn="r"/>
              </a:tabLst>
              <a:defRPr sz="1600">
                <a:latin typeface="+mn-lt"/>
              </a:defRPr>
            </a:lvl3pPr>
            <a:lvl4pPr marL="612000" indent="-180000" algn="l">
              <a:buClrTx/>
              <a:buSzPct val="100000"/>
              <a:buFont typeface="Arial" panose="020B0604020202020204" pitchFamily="34" charset="0"/>
              <a:buChar char="◦"/>
              <a:tabLst>
                <a:tab pos="5029200" algn="r"/>
              </a:tabLst>
              <a:defRPr sz="1600">
                <a:latin typeface="+mn-lt"/>
              </a:defRPr>
            </a:lvl4pPr>
            <a:lvl5pPr marL="720000" indent="-144000" algn="l">
              <a:buClrTx/>
              <a:buSzPct val="100000"/>
              <a:buFont typeface="Arial" panose="020B0604020202020204" pitchFamily="34" charset="0"/>
              <a:buChar char="−"/>
              <a:tabLst>
                <a:tab pos="5029200" algn="r"/>
              </a:tabLst>
              <a:defRPr sz="1600" baseline="0">
                <a:latin typeface="+mn-lt"/>
              </a:defRPr>
            </a:lvl5pPr>
            <a:lvl6pPr marL="720000">
              <a:defRPr sz="1600"/>
            </a:lvl6pPr>
            <a:lvl7pPr marL="720000">
              <a:defRPr sz="1600"/>
            </a:lvl7pPr>
            <a:lvl8pPr marL="720000">
              <a:defRPr sz="1600"/>
            </a:lvl8pPr>
            <a:lvl9pPr marL="720000">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3" name="Content Right"/>
          <p:cNvSpPr>
            <a:spLocks noGrp="1"/>
          </p:cNvSpPr>
          <p:nvPr>
            <p:ph sz="quarter" idx="20" hasCustomPrompt="1"/>
          </p:nvPr>
        </p:nvSpPr>
        <p:spPr>
          <a:xfrm>
            <a:off x="6203950" y="1664804"/>
            <a:ext cx="5472113" cy="4716461"/>
          </a:xfrm>
          <a:prstGeom prst="rect">
            <a:avLst/>
          </a:prstGeom>
        </p:spPr>
        <p:txBody>
          <a:bodyPr>
            <a:noAutofit/>
          </a:bodyPr>
          <a:lstStyle>
            <a:lvl1pPr marL="0" indent="0" algn="l">
              <a:buFontTx/>
              <a:buNone/>
              <a:tabLst>
                <a:tab pos="5029200" algn="r"/>
              </a:tabLst>
              <a:defRPr sz="1600">
                <a:latin typeface="+mn-lt"/>
              </a:defRPr>
            </a:lvl1pPr>
            <a:lvl2pPr marL="180000" indent="-180000" algn="l">
              <a:buClrTx/>
              <a:buSzPct val="100000"/>
              <a:buFont typeface="Arial" panose="020B0604020202020204" pitchFamily="34" charset="0"/>
              <a:buChar char="•"/>
              <a:tabLst>
                <a:tab pos="5029200" algn="r"/>
              </a:tabLst>
              <a:defRPr sz="1600">
                <a:latin typeface="+mn-lt"/>
              </a:defRPr>
            </a:lvl2pPr>
            <a:lvl3pPr marL="360000" indent="-180000" algn="l">
              <a:buClrTx/>
              <a:buSzPct val="100000"/>
              <a:buFont typeface="Arial" panose="020B0604020202020204" pitchFamily="34" charset="0"/>
              <a:buChar char="−"/>
              <a:tabLst>
                <a:tab pos="5029200" algn="r"/>
              </a:tabLst>
              <a:defRPr sz="1600">
                <a:latin typeface="+mn-lt"/>
              </a:defRPr>
            </a:lvl3pPr>
            <a:lvl4pPr marL="540000" indent="-180000" algn="l">
              <a:buClrTx/>
              <a:buSzPct val="100000"/>
              <a:buFont typeface="Arial" panose="020B0604020202020204" pitchFamily="34" charset="0"/>
              <a:buChar char="◦"/>
              <a:tabLst>
                <a:tab pos="5029200" algn="r"/>
              </a:tabLst>
              <a:defRPr sz="1600">
                <a:latin typeface="+mn-lt"/>
              </a:defRPr>
            </a:lvl4pPr>
            <a:lvl5pPr marL="720000" indent="-180000" algn="l">
              <a:buClrTx/>
              <a:buSzPct val="100000"/>
              <a:buFont typeface="Arial" panose="020B0604020202020204" pitchFamily="34" charset="0"/>
              <a:buChar char="−"/>
              <a:tabLst>
                <a:tab pos="5029200" algn="r"/>
              </a:tabLst>
              <a:defRPr sz="1600" baseline="0">
                <a:latin typeface="+mn-lt"/>
              </a:defRPr>
            </a:lvl5pPr>
            <a:lvl6pPr marL="720000">
              <a:defRPr sz="1600"/>
            </a:lvl6pPr>
            <a:lvl7pPr marL="720000">
              <a:defRPr sz="1600"/>
            </a:lvl7pPr>
            <a:lvl8pPr marL="720000">
              <a:defRPr sz="1600"/>
            </a:lvl8pPr>
            <a:lvl9pPr marL="720000">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6" name="Subtitle">
            <a:extLst>
              <a:ext uri="{FF2B5EF4-FFF2-40B4-BE49-F238E27FC236}">
                <a16:creationId xmlns:a16="http://schemas.microsoft.com/office/drawing/2014/main" id="{E5225F53-1C15-499B-9179-65E3B2184C7C}"/>
              </a:ext>
            </a:extLst>
          </p:cNvPr>
          <p:cNvSpPr>
            <a:spLocks noGrp="1"/>
          </p:cNvSpPr>
          <p:nvPr>
            <p:ph type="body" sz="quarter" idx="13" hasCustomPrompt="1"/>
          </p:nvPr>
        </p:nvSpPr>
        <p:spPr>
          <a:xfrm>
            <a:off x="515938" y="656692"/>
            <a:ext cx="11160125"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9" name="Title">
            <a:extLst>
              <a:ext uri="{FF2B5EF4-FFF2-40B4-BE49-F238E27FC236}">
                <a16:creationId xmlns:a16="http://schemas.microsoft.com/office/drawing/2014/main" id="{914EA394-D3CD-41FC-B7FF-082F08C15AA4}"/>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562692262"/>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Right"/>
          <p:cNvSpPr>
            <a:spLocks noGrp="1"/>
          </p:cNvSpPr>
          <p:nvPr>
            <p:ph sz="quarter" idx="10" hasCustomPrompt="1"/>
          </p:nvPr>
        </p:nvSpPr>
        <p:spPr>
          <a:xfrm>
            <a:off x="7175500" y="1665288"/>
            <a:ext cx="4500563" cy="4716462"/>
          </a:xfrm>
          <a:prstGeom prst="rect">
            <a:avLst/>
          </a:prstGeom>
        </p:spPr>
        <p:txBody>
          <a:bodyPr>
            <a:noAutofit/>
          </a:bodyPr>
          <a:lstStyle>
            <a:lvl1pPr marL="0" indent="0">
              <a:spcBef>
                <a:spcPts val="0"/>
              </a:spcBef>
              <a:buFont typeface="Arial" panose="020B0604020202020204" pitchFamily="34" charset="0"/>
              <a:buNone/>
              <a:tabLst>
                <a:tab pos="5029200" algn="r"/>
              </a:tabLst>
              <a:defRPr sz="2100" b="0">
                <a:solidFill>
                  <a:schemeClr val="accent3"/>
                </a:solidFill>
              </a:defRPr>
            </a:lvl1pPr>
            <a:lvl2pPr marL="0" indent="0">
              <a:spcBef>
                <a:spcPts val="0"/>
              </a:spcBef>
              <a:buNone/>
              <a:tabLst>
                <a:tab pos="5029200" algn="r"/>
              </a:tabLst>
              <a:defRPr sz="2100" b="0">
                <a:solidFill>
                  <a:schemeClr val="accent3"/>
                </a:solidFill>
              </a:defRPr>
            </a:lvl2pPr>
            <a:lvl3pPr marL="0" indent="0">
              <a:spcBef>
                <a:spcPts val="0"/>
              </a:spcBef>
              <a:buNone/>
              <a:tabLst>
                <a:tab pos="5029200" algn="r"/>
              </a:tabLst>
              <a:defRPr sz="2100" b="0">
                <a:solidFill>
                  <a:schemeClr val="accent3"/>
                </a:solidFill>
              </a:defRPr>
            </a:lvl3pPr>
            <a:lvl4pPr marL="0" indent="0">
              <a:spcBef>
                <a:spcPts val="0"/>
              </a:spcBef>
              <a:buNone/>
              <a:tabLst>
                <a:tab pos="5029200" algn="r"/>
              </a:tabLst>
              <a:defRPr sz="2100" b="0">
                <a:solidFill>
                  <a:schemeClr val="accent3"/>
                </a:solidFill>
              </a:defRPr>
            </a:lvl4pPr>
            <a:lvl5pPr marL="0" indent="0">
              <a:spcBef>
                <a:spcPts val="0"/>
              </a:spcBef>
              <a:buNone/>
              <a:tabLst>
                <a:tab pos="5029200" algn="r"/>
              </a:tabLst>
              <a:defRPr sz="2100" b="0" baseline="0">
                <a:solidFill>
                  <a:schemeClr val="accent3"/>
                </a:solidFill>
              </a:defRPr>
            </a:lvl5pPr>
            <a:lvl6pPr marL="0" indent="0">
              <a:spcBef>
                <a:spcPts val="0"/>
              </a:spcBef>
              <a:buNone/>
              <a:defRPr sz="2100" b="0">
                <a:solidFill>
                  <a:schemeClr val="accent3"/>
                </a:solidFill>
              </a:defRPr>
            </a:lvl6pPr>
            <a:lvl7pPr marL="0" indent="0">
              <a:spcBef>
                <a:spcPts val="0"/>
              </a:spcBef>
              <a:buNone/>
              <a:defRPr sz="2100" b="0">
                <a:solidFill>
                  <a:schemeClr val="accent3"/>
                </a:solidFill>
              </a:defRPr>
            </a:lvl7pPr>
            <a:lvl8pPr marL="0" indent="0">
              <a:spcBef>
                <a:spcPts val="0"/>
              </a:spcBef>
              <a:buNone/>
              <a:defRPr sz="2100" b="0">
                <a:solidFill>
                  <a:schemeClr val="accent3"/>
                </a:solidFill>
              </a:defRPr>
            </a:lvl8pPr>
            <a:lvl9pPr marL="0" indent="0">
              <a:spcBef>
                <a:spcPts val="0"/>
              </a:spcBef>
              <a:buNone/>
              <a:defRPr sz="2100" b="0">
                <a:solidFill>
                  <a:schemeClr val="accent3"/>
                </a:solidFill>
              </a:defRPr>
            </a:lvl9pPr>
          </a:lstStyle>
          <a:p>
            <a:pPr lvl="0"/>
            <a:r>
              <a:rPr lang="en-US" noProof="0"/>
              <a:t>Click to edit Master text styles</a:t>
            </a:r>
          </a:p>
        </p:txBody>
      </p:sp>
      <p:sp>
        <p:nvSpPr>
          <p:cNvPr id="8" name="Content Left"/>
          <p:cNvSpPr>
            <a:spLocks noGrp="1"/>
          </p:cNvSpPr>
          <p:nvPr>
            <p:ph sz="quarter" idx="16" hasCustomPrompt="1"/>
          </p:nvPr>
        </p:nvSpPr>
        <p:spPr>
          <a:xfrm>
            <a:off x="515939" y="1664804"/>
            <a:ext cx="6443662" cy="4716462"/>
          </a:xfrm>
          <a:prstGeom prst="rect">
            <a:avLst/>
          </a:prstGeom>
        </p:spPr>
        <p:txBody>
          <a:bodyPr>
            <a:noAutofit/>
          </a:bodyPr>
          <a:lstStyle>
            <a:lvl1pPr marL="0" indent="0" algn="l">
              <a:buFontTx/>
              <a:buNone/>
              <a:tabLst>
                <a:tab pos="5029200" algn="r"/>
              </a:tabLst>
              <a:defRPr/>
            </a:lvl1pPr>
            <a:lvl2pPr marL="179388" indent="-179388" algn="l">
              <a:buClrTx/>
              <a:buSzPct val="100000"/>
              <a:buFont typeface="Arial" panose="020B0604020202020204" pitchFamily="34" charset="0"/>
              <a:buChar char="•"/>
              <a:tabLst>
                <a:tab pos="5029200" algn="r"/>
              </a:tabLst>
              <a:defRPr/>
            </a:lvl2pPr>
            <a:lvl3pPr marL="358775" indent="-179388" algn="l">
              <a:buClrTx/>
              <a:buSzPct val="100000"/>
              <a:buFont typeface="Arial" panose="020B0604020202020204" pitchFamily="34" charset="0"/>
              <a:buChar char="−"/>
              <a:tabLst>
                <a:tab pos="5029200" algn="r"/>
              </a:tabLst>
              <a:defRPr/>
            </a:lvl3pPr>
            <a:lvl4pPr marL="536575" indent="-177800" algn="l">
              <a:buClrTx/>
              <a:buSzPct val="100000"/>
              <a:buFont typeface="Arial" panose="020B0604020202020204" pitchFamily="34" charset="0"/>
              <a:buChar char="◦"/>
              <a:tabLst>
                <a:tab pos="5029200" algn="r"/>
              </a:tabLst>
              <a:defRPr/>
            </a:lvl4pPr>
            <a:lvl5pPr marL="715963" indent="-179388" algn="l">
              <a:buClrTx/>
              <a:buSzPct val="100000"/>
              <a:buFont typeface="Arial" panose="020B0604020202020204" pitchFamily="34" charset="0"/>
              <a:buChar char="−"/>
              <a:tabLst>
                <a:tab pos="5029200" algn="r"/>
              </a:tabLst>
              <a:defRPr baseline="0"/>
            </a:lvl5pPr>
            <a:lvl6pPr marL="715963" indent="-179388">
              <a:defRPr/>
            </a:lvl6pPr>
            <a:lvl7pPr marL="715963" indent="-179388">
              <a:defRPr/>
            </a:lvl7pPr>
            <a:lvl8pPr marL="715963" indent="-179388">
              <a:defRPr/>
            </a:lvl8pPr>
            <a:lvl9pPr marL="715963" indent="-179388">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0" name="Subtitle">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15380" y="656692"/>
            <a:ext cx="11160000"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11" name="Title">
            <a:extLst>
              <a:ext uri="{FF2B5EF4-FFF2-40B4-BE49-F238E27FC236}">
                <a16:creationId xmlns:a16="http://schemas.microsoft.com/office/drawing/2014/main" id="{51FE75E2-F986-4CD3-8A43-338DEE272CB9}"/>
              </a:ext>
            </a:extLst>
          </p:cNvPr>
          <p:cNvSpPr>
            <a:spLocks noGrp="1"/>
          </p:cNvSpPr>
          <p:nvPr>
            <p:ph type="title" hasCustomPrompt="1"/>
          </p:nvPr>
        </p:nvSpPr>
        <p:spPr>
          <a:xfrm>
            <a:off x="515938" y="296864"/>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713509135"/>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Subtitle"/>
          <p:cNvSpPr>
            <a:spLocks noGrp="1"/>
          </p:cNvSpPr>
          <p:nvPr>
            <p:ph type="body" sz="quarter" idx="13" hasCustomPrompt="1"/>
          </p:nvPr>
        </p:nvSpPr>
        <p:spPr>
          <a:xfrm>
            <a:off x="515938" y="656776"/>
            <a:ext cx="11160125" cy="756000"/>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tabLst/>
              <a:defRPr sz="1800" b="0">
                <a:solidFill>
                  <a:srgbClr val="53565A"/>
                </a:solidFill>
                <a:latin typeface="+mn-lt"/>
              </a:defRPr>
            </a:lvl1pPr>
            <a:lvl2pPr marL="0" indent="0">
              <a:spcBef>
                <a:spcPts val="0"/>
              </a:spcBef>
              <a:spcAft>
                <a:spcPts val="0"/>
              </a:spcAft>
              <a:buNone/>
              <a:tabLst/>
              <a:defRPr sz="1800" b="0">
                <a:solidFill>
                  <a:srgbClr val="53565A"/>
                </a:solidFill>
              </a:defRPr>
            </a:lvl2pPr>
            <a:lvl3pPr marL="0" indent="0">
              <a:spcBef>
                <a:spcPts val="0"/>
              </a:spcBef>
              <a:spcAft>
                <a:spcPts val="0"/>
              </a:spcAft>
              <a:buNone/>
              <a:tabLst/>
              <a:defRPr sz="1800" b="0">
                <a:solidFill>
                  <a:srgbClr val="53565A"/>
                </a:solidFill>
              </a:defRPr>
            </a:lvl3pPr>
            <a:lvl4pPr marL="0" indent="0">
              <a:spcBef>
                <a:spcPts val="0"/>
              </a:spcBef>
              <a:spcAft>
                <a:spcPts val="0"/>
              </a:spcAft>
              <a:buNone/>
              <a:tabLst/>
              <a:defRPr sz="1800" b="0">
                <a:solidFill>
                  <a:srgbClr val="53565A"/>
                </a:solidFill>
              </a:defRPr>
            </a:lvl4pPr>
            <a:lvl5pPr marL="0" indent="0">
              <a:spcBef>
                <a:spcPts val="0"/>
              </a:spcBef>
              <a:spcAft>
                <a:spcPts val="0"/>
              </a:spcAft>
              <a:buNone/>
              <a:tabLst/>
              <a:defRPr sz="1800" b="0">
                <a:solidFill>
                  <a:srgbClr val="53565A"/>
                </a:solidFill>
              </a:defRPr>
            </a:lvl5pPr>
            <a:lvl6pPr marL="0" indent="0">
              <a:spcBef>
                <a:spcPts val="0"/>
              </a:spcBef>
              <a:spcAft>
                <a:spcPts val="0"/>
              </a:spcAft>
              <a:buNone/>
              <a:tabLst/>
              <a:defRPr sz="1800" b="0">
                <a:solidFill>
                  <a:srgbClr val="53565A"/>
                </a:solidFill>
              </a:defRPr>
            </a:lvl6pPr>
            <a:lvl7pPr marL="0" indent="0">
              <a:spcBef>
                <a:spcPts val="0"/>
              </a:spcBef>
              <a:spcAft>
                <a:spcPts val="0"/>
              </a:spcAft>
              <a:buNone/>
              <a:tabLst/>
              <a:defRPr sz="1800" b="0">
                <a:solidFill>
                  <a:srgbClr val="53565A"/>
                </a:solidFill>
              </a:defRPr>
            </a:lvl7pPr>
            <a:lvl8pPr marL="0" indent="0">
              <a:spcBef>
                <a:spcPts val="0"/>
              </a:spcBef>
              <a:spcAft>
                <a:spcPts val="0"/>
              </a:spcAft>
              <a:buNone/>
              <a:tabLst/>
              <a:defRPr sz="1800" b="0">
                <a:solidFill>
                  <a:srgbClr val="53565A"/>
                </a:solidFill>
              </a:defRPr>
            </a:lvl8pPr>
            <a:lvl9pPr marL="0" indent="0">
              <a:spcBef>
                <a:spcPts val="0"/>
              </a:spcBef>
              <a:spcAft>
                <a:spcPts val="0"/>
              </a:spcAft>
              <a:buNone/>
              <a:tabLst/>
              <a:defRPr sz="1800" b="0">
                <a:solidFill>
                  <a:srgbClr val="53565A"/>
                </a:solidFill>
              </a:defRPr>
            </a:lvl9pPr>
          </a:lstStyle>
          <a:p>
            <a:pPr lvl="0"/>
            <a:r>
              <a:rPr lang="en-US"/>
              <a:t>Click to add subtitle</a:t>
            </a:r>
          </a:p>
        </p:txBody>
      </p:sp>
      <p:sp>
        <p:nvSpPr>
          <p:cNvPr id="17" name="Chart Placeholder 3"/>
          <p:cNvSpPr>
            <a:spLocks noGrp="1"/>
          </p:cNvSpPr>
          <p:nvPr>
            <p:ph type="chart" sz="quarter" idx="15" hasCustomPrompt="1"/>
          </p:nvPr>
        </p:nvSpPr>
        <p:spPr>
          <a:xfrm>
            <a:off x="515938" y="2096852"/>
            <a:ext cx="11160125" cy="3996444"/>
          </a:xfrm>
          <a:prstGeom prst="rect">
            <a:avLst/>
          </a:prstGeom>
        </p:spPr>
        <p:txBody>
          <a:bodyPr>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a:t>Click icon to add chart</a:t>
            </a:r>
          </a:p>
        </p:txBody>
      </p:sp>
      <p:sp>
        <p:nvSpPr>
          <p:cNvPr id="18" name="Header"/>
          <p:cNvSpPr>
            <a:spLocks noGrp="1"/>
          </p:cNvSpPr>
          <p:nvPr>
            <p:ph type="body" sz="quarter" idx="18" hasCustomPrompt="1"/>
          </p:nvPr>
        </p:nvSpPr>
        <p:spPr>
          <a:xfrm>
            <a:off x="515937" y="1664804"/>
            <a:ext cx="11159999" cy="432000"/>
          </a:xfrm>
        </p:spPr>
        <p:txBody>
          <a:bodyPr>
            <a:noAutofit/>
          </a:bodyPr>
          <a:lstStyle>
            <a:lvl1pPr marL="0" indent="0">
              <a:spcBef>
                <a:spcPts val="0"/>
              </a:spcBef>
              <a:spcAft>
                <a:spcPts val="0"/>
              </a:spcAft>
              <a:buFont typeface="Arial" panose="020B0604020202020204" pitchFamily="34" charset="0"/>
              <a:buNone/>
              <a:defRPr sz="1300" b="0">
                <a:latin typeface="+mn-lt"/>
              </a:defRPr>
            </a:lvl1pPr>
            <a:lvl2pPr marL="0" indent="0">
              <a:spcBef>
                <a:spcPts val="0"/>
              </a:spcBef>
              <a:spcAft>
                <a:spcPts val="0"/>
              </a:spcAft>
              <a:buNone/>
              <a:defRPr sz="1300" b="0"/>
            </a:lvl2pPr>
            <a:lvl3pPr marL="0" indent="0">
              <a:spcBef>
                <a:spcPts val="0"/>
              </a:spcBef>
              <a:spcAft>
                <a:spcPts val="0"/>
              </a:spcAft>
              <a:buNone/>
              <a:defRPr sz="1300" b="0"/>
            </a:lvl3pPr>
            <a:lvl4pPr marL="0" indent="0">
              <a:spcBef>
                <a:spcPts val="0"/>
              </a:spcBef>
              <a:spcAft>
                <a:spcPts val="0"/>
              </a:spcAft>
              <a:buNone/>
              <a:defRPr sz="1300" b="0"/>
            </a:lvl4pPr>
            <a:lvl5pPr marL="0" indent="0">
              <a:spcBef>
                <a:spcPts val="0"/>
              </a:spcBef>
              <a:spcAft>
                <a:spcPts val="0"/>
              </a:spcAft>
              <a:buNone/>
              <a:defRPr sz="1300" b="0"/>
            </a:lvl5pPr>
            <a:lvl6pPr marL="0" indent="0">
              <a:spcBef>
                <a:spcPts val="0"/>
              </a:spcBef>
              <a:spcAft>
                <a:spcPts val="0"/>
              </a:spcAft>
              <a:buNone/>
              <a:defRPr sz="1300" b="0"/>
            </a:lvl6pPr>
            <a:lvl7pPr marL="0" indent="0">
              <a:spcBef>
                <a:spcPts val="0"/>
              </a:spcBef>
              <a:spcAft>
                <a:spcPts val="0"/>
              </a:spcAft>
              <a:buNone/>
              <a:defRPr sz="1300" b="0"/>
            </a:lvl7pPr>
            <a:lvl8pPr marL="0" indent="0">
              <a:spcBef>
                <a:spcPts val="0"/>
              </a:spcBef>
              <a:spcAft>
                <a:spcPts val="0"/>
              </a:spcAft>
              <a:buNone/>
              <a:defRPr sz="1300" b="0"/>
            </a:lvl8pPr>
            <a:lvl9pPr marL="0" indent="0">
              <a:spcBef>
                <a:spcPts val="0"/>
              </a:spcBef>
              <a:spcAft>
                <a:spcPts val="0"/>
              </a:spcAft>
              <a:buNone/>
              <a:defRPr sz="1300" b="0"/>
            </a:lvl9pPr>
          </a:lstStyle>
          <a:p>
            <a:pPr lvl="0"/>
            <a:r>
              <a:rPr lang="en-US" noProof="0"/>
              <a:t>Click to edit Master text styles</a:t>
            </a:r>
          </a:p>
        </p:txBody>
      </p:sp>
      <p:sp>
        <p:nvSpPr>
          <p:cNvPr id="19" name="Footer"/>
          <p:cNvSpPr>
            <a:spLocks noGrp="1"/>
          </p:cNvSpPr>
          <p:nvPr>
            <p:ph type="body" sz="quarter" idx="23" hasCustomPrompt="1"/>
          </p:nvPr>
        </p:nvSpPr>
        <p:spPr>
          <a:xfrm>
            <a:off x="515938" y="6093296"/>
            <a:ext cx="11160126" cy="288000"/>
          </a:xfrm>
        </p:spPr>
        <p:txBody>
          <a:bodyPr>
            <a:noAutofit/>
          </a:bodyPr>
          <a:lstStyle>
            <a:lvl1pPr marL="0">
              <a:spcBef>
                <a:spcPts val="0"/>
              </a:spcBef>
              <a:spcAft>
                <a:spcPts val="0"/>
              </a:spcAft>
              <a:buFont typeface="Arial" panose="020B0604020202020204" pitchFamily="34" charset="0"/>
              <a:buNone/>
              <a:defRPr sz="900">
                <a:latin typeface="+mn-lt"/>
              </a:defRPr>
            </a:lvl1pPr>
            <a:lvl2pPr marL="0">
              <a:spcBef>
                <a:spcPts val="0"/>
              </a:spcBef>
              <a:spcAft>
                <a:spcPts val="0"/>
              </a:spcAft>
              <a:buNone/>
              <a:defRPr sz="900"/>
            </a:lvl2pPr>
            <a:lvl3pPr marL="0">
              <a:spcBef>
                <a:spcPts val="0"/>
              </a:spcBef>
              <a:spcAft>
                <a:spcPts val="0"/>
              </a:spcAft>
              <a:buNone/>
              <a:defRPr sz="900"/>
            </a:lvl3pPr>
            <a:lvl4pPr marL="0">
              <a:spcBef>
                <a:spcPts val="0"/>
              </a:spcBef>
              <a:spcAft>
                <a:spcPts val="0"/>
              </a:spcAft>
              <a:buNone/>
              <a:defRPr sz="900"/>
            </a:lvl4pPr>
            <a:lvl5pPr marL="0">
              <a:spcBef>
                <a:spcPts val="0"/>
              </a:spcBef>
              <a:spcAft>
                <a:spcPts val="0"/>
              </a:spcAft>
              <a:buNone/>
              <a:defRPr sz="900"/>
            </a:lvl5pPr>
            <a:lvl6pPr marL="0">
              <a:spcBef>
                <a:spcPts val="0"/>
              </a:spcBef>
              <a:spcAft>
                <a:spcPts val="0"/>
              </a:spcAft>
              <a:buNone/>
              <a:defRPr sz="900"/>
            </a:lvl6pPr>
            <a:lvl7pPr marL="0">
              <a:spcBef>
                <a:spcPts val="0"/>
              </a:spcBef>
              <a:spcAft>
                <a:spcPts val="0"/>
              </a:spcAft>
              <a:buNone/>
              <a:defRPr sz="900"/>
            </a:lvl7pPr>
            <a:lvl8pPr marL="0">
              <a:spcBef>
                <a:spcPts val="0"/>
              </a:spcBef>
              <a:spcAft>
                <a:spcPts val="0"/>
              </a:spcAft>
              <a:buNone/>
              <a:defRPr sz="900"/>
            </a:lvl8pPr>
            <a:lvl9pPr marL="0">
              <a:spcBef>
                <a:spcPts val="0"/>
              </a:spcBef>
              <a:spcAft>
                <a:spcPts val="0"/>
              </a:spcAft>
              <a:buNone/>
              <a:defRPr sz="900"/>
            </a:lvl9pPr>
          </a:lstStyle>
          <a:p>
            <a:pPr lvl="0"/>
            <a:r>
              <a:rPr lang="en-US"/>
              <a:t>Click to edit Master text styles</a:t>
            </a:r>
          </a:p>
        </p:txBody>
      </p:sp>
      <p:sp>
        <p:nvSpPr>
          <p:cNvPr id="7" name="Title">
            <a:extLst>
              <a:ext uri="{FF2B5EF4-FFF2-40B4-BE49-F238E27FC236}">
                <a16:creationId xmlns:a16="http://schemas.microsoft.com/office/drawing/2014/main" id="{8CFE9674-04ED-4C53-9426-4EA385799FE2}"/>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0105254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Left"/>
          <p:cNvSpPr>
            <a:spLocks noGrp="1"/>
          </p:cNvSpPr>
          <p:nvPr>
            <p:ph sz="quarter" idx="10" hasCustomPrompt="1"/>
          </p:nvPr>
        </p:nvSpPr>
        <p:spPr>
          <a:xfrm>
            <a:off x="515938" y="1664804"/>
            <a:ext cx="5472112" cy="4428492"/>
          </a:xfrm>
          <a:prstGeom prst="rect">
            <a:avLst/>
          </a:prstGeom>
        </p:spPr>
        <p:txBody>
          <a:bodyPr>
            <a:noAutofit/>
          </a:bodyPr>
          <a:lstStyle>
            <a:lvl1pPr marL="0" indent="0" algn="l">
              <a:buFontTx/>
              <a:buNone/>
              <a:tabLst>
                <a:tab pos="5029200" algn="r"/>
              </a:tabLst>
              <a:defRPr/>
            </a:lvl1pPr>
            <a:lvl2pPr marL="179388" indent="-179388" algn="l">
              <a:buClrTx/>
              <a:buSzPct val="100000"/>
              <a:buFont typeface="Arial" panose="020B0604020202020204" pitchFamily="34" charset="0"/>
              <a:buChar char="•"/>
              <a:tabLst>
                <a:tab pos="5029200" algn="r"/>
              </a:tabLst>
              <a:defRPr/>
            </a:lvl2pPr>
            <a:lvl3pPr marL="358775" indent="-179388" algn="l">
              <a:buClrTx/>
              <a:buSzPct val="100000"/>
              <a:buFont typeface="Arial" panose="020B0604020202020204" pitchFamily="34" charset="0"/>
              <a:buChar char="−"/>
              <a:tabLst>
                <a:tab pos="5029200" algn="r"/>
              </a:tabLst>
              <a:defRPr/>
            </a:lvl3pPr>
            <a:lvl4pPr marL="536575" indent="-177800" algn="l">
              <a:buClrTx/>
              <a:buSzPct val="100000"/>
              <a:buFont typeface="Arial" panose="020B0604020202020204" pitchFamily="34" charset="0"/>
              <a:buChar char="◦"/>
              <a:tabLst>
                <a:tab pos="5029200" algn="r"/>
              </a:tabLst>
              <a:defRPr/>
            </a:lvl4pPr>
            <a:lvl5pPr marL="715963" indent="-179388" algn="l">
              <a:buClrTx/>
              <a:buSzPct val="100000"/>
              <a:buFont typeface="Arial" panose="020B0604020202020204" pitchFamily="34" charset="0"/>
              <a:buChar char="−"/>
              <a:tabLst>
                <a:tab pos="5029200" algn="r"/>
              </a:tabLst>
              <a:defRPr baseline="0"/>
            </a:lvl5pPr>
            <a:lvl6pPr marL="715963" indent="-179388">
              <a:defRPr/>
            </a:lvl6pPr>
            <a:lvl7pPr marL="715963" indent="-179388">
              <a:defRPr/>
            </a:lvl7pPr>
            <a:lvl8pPr marL="715963" indent="-179388">
              <a:defRPr/>
            </a:lvl8pPr>
            <a:lvl9pPr marL="715963" indent="-179388">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3" name="Chart Placeholder 2"/>
          <p:cNvSpPr>
            <a:spLocks noGrp="1"/>
          </p:cNvSpPr>
          <p:nvPr>
            <p:ph type="chart" sz="quarter" idx="21" hasCustomPrompt="1"/>
          </p:nvPr>
        </p:nvSpPr>
        <p:spPr>
          <a:xfrm>
            <a:off x="6203950" y="2096852"/>
            <a:ext cx="5472078" cy="3996444"/>
          </a:xfrm>
        </p:spPr>
        <p:txBody>
          <a:bodyPr>
            <a:noAutofit/>
          </a:bodyPr>
          <a:lstStyle>
            <a:lvl1pPr marL="0" indent="0">
              <a:spcBef>
                <a:spcPts val="0"/>
              </a:spcBef>
              <a:spcAft>
                <a:spcPts val="0"/>
              </a:spcAft>
              <a:buFont typeface="Arial" panose="020B0604020202020204" pitchFamily="34" charset="0"/>
              <a:buNone/>
              <a:defRPr sz="1300" b="0">
                <a:latin typeface="+mn-lt"/>
              </a:defRPr>
            </a:lvl1pPr>
            <a:lvl2pPr marL="0" indent="0">
              <a:spcBef>
                <a:spcPts val="0"/>
              </a:spcBef>
              <a:spcAft>
                <a:spcPts val="0"/>
              </a:spcAft>
              <a:buNone/>
              <a:defRPr sz="1300" b="0"/>
            </a:lvl2pPr>
            <a:lvl3pPr marL="0" indent="0">
              <a:spcBef>
                <a:spcPts val="0"/>
              </a:spcBef>
              <a:spcAft>
                <a:spcPts val="0"/>
              </a:spcAft>
              <a:buNone/>
              <a:defRPr sz="1300" b="0"/>
            </a:lvl3pPr>
            <a:lvl4pPr marL="0" indent="0">
              <a:spcBef>
                <a:spcPts val="0"/>
              </a:spcBef>
              <a:spcAft>
                <a:spcPts val="0"/>
              </a:spcAft>
              <a:buNone/>
              <a:defRPr sz="1300" b="0"/>
            </a:lvl4pPr>
            <a:lvl5pPr marL="0" indent="0">
              <a:spcBef>
                <a:spcPts val="0"/>
              </a:spcBef>
              <a:spcAft>
                <a:spcPts val="0"/>
              </a:spcAft>
              <a:buNone/>
              <a:defRPr sz="1300" b="0"/>
            </a:lvl5pPr>
            <a:lvl6pPr marL="0" indent="0">
              <a:spcBef>
                <a:spcPts val="0"/>
              </a:spcBef>
              <a:spcAft>
                <a:spcPts val="0"/>
              </a:spcAft>
              <a:buNone/>
              <a:defRPr sz="1300" b="0"/>
            </a:lvl6pPr>
            <a:lvl7pPr marL="0" indent="0">
              <a:spcBef>
                <a:spcPts val="0"/>
              </a:spcBef>
              <a:spcAft>
                <a:spcPts val="0"/>
              </a:spcAft>
              <a:buNone/>
              <a:defRPr sz="1300" b="0"/>
            </a:lvl7pPr>
            <a:lvl8pPr marL="0" indent="0">
              <a:spcBef>
                <a:spcPts val="0"/>
              </a:spcBef>
              <a:spcAft>
                <a:spcPts val="0"/>
              </a:spcAft>
              <a:buNone/>
              <a:defRPr sz="1300" b="0"/>
            </a:lvl8pPr>
            <a:lvl9pPr marL="0" indent="0">
              <a:spcBef>
                <a:spcPts val="0"/>
              </a:spcBef>
              <a:spcAft>
                <a:spcPts val="0"/>
              </a:spcAft>
              <a:buNone/>
              <a:defRPr sz="1300" b="0"/>
            </a:lvl9pPr>
          </a:lstStyle>
          <a:p>
            <a:r>
              <a:rPr lang="en-US" noProof="0"/>
              <a:t>Click icon to add chart</a:t>
            </a:r>
          </a:p>
        </p:txBody>
      </p:sp>
      <p:sp>
        <p:nvSpPr>
          <p:cNvPr id="6" name="Header"/>
          <p:cNvSpPr>
            <a:spLocks noGrp="1"/>
          </p:cNvSpPr>
          <p:nvPr>
            <p:ph type="body" sz="quarter" idx="22" hasCustomPrompt="1"/>
          </p:nvPr>
        </p:nvSpPr>
        <p:spPr>
          <a:xfrm>
            <a:off x="6203951" y="1664804"/>
            <a:ext cx="5472112" cy="432000"/>
          </a:xfrm>
        </p:spPr>
        <p:txBody>
          <a:bodyPr>
            <a:noAutofit/>
          </a:bodyPr>
          <a:lstStyle>
            <a:lvl1pPr marL="0" indent="0">
              <a:spcBef>
                <a:spcPts val="0"/>
              </a:spcBef>
              <a:spcAft>
                <a:spcPts val="0"/>
              </a:spcAft>
              <a:buFont typeface="Arial" panose="020B0604020202020204" pitchFamily="34" charset="0"/>
              <a:buNone/>
              <a:defRPr sz="1300" b="0">
                <a:latin typeface="+mn-lt"/>
              </a:defRPr>
            </a:lvl1pPr>
            <a:lvl2pPr marL="0" indent="0">
              <a:spcBef>
                <a:spcPts val="0"/>
              </a:spcBef>
              <a:spcAft>
                <a:spcPts val="0"/>
              </a:spcAft>
              <a:buNone/>
              <a:defRPr sz="1300" b="0"/>
            </a:lvl2pPr>
            <a:lvl3pPr marL="0" indent="0">
              <a:spcBef>
                <a:spcPts val="0"/>
              </a:spcBef>
              <a:spcAft>
                <a:spcPts val="0"/>
              </a:spcAft>
              <a:buNone/>
              <a:defRPr sz="1300" b="0"/>
            </a:lvl3pPr>
            <a:lvl4pPr marL="0" indent="0">
              <a:spcBef>
                <a:spcPts val="0"/>
              </a:spcBef>
              <a:spcAft>
                <a:spcPts val="0"/>
              </a:spcAft>
              <a:buNone/>
              <a:defRPr sz="1300" b="0"/>
            </a:lvl4pPr>
            <a:lvl5pPr marL="0" indent="0">
              <a:spcBef>
                <a:spcPts val="0"/>
              </a:spcBef>
              <a:spcAft>
                <a:spcPts val="0"/>
              </a:spcAft>
              <a:buNone/>
              <a:defRPr sz="1300" b="0"/>
            </a:lvl5pPr>
            <a:lvl6pPr marL="0" indent="0">
              <a:spcBef>
                <a:spcPts val="0"/>
              </a:spcBef>
              <a:spcAft>
                <a:spcPts val="0"/>
              </a:spcAft>
              <a:buNone/>
              <a:defRPr sz="1300" b="0"/>
            </a:lvl6pPr>
            <a:lvl7pPr marL="0" indent="0">
              <a:spcBef>
                <a:spcPts val="0"/>
              </a:spcBef>
              <a:spcAft>
                <a:spcPts val="0"/>
              </a:spcAft>
              <a:buNone/>
              <a:defRPr sz="1300" b="0"/>
            </a:lvl7pPr>
            <a:lvl8pPr marL="0" indent="0">
              <a:spcBef>
                <a:spcPts val="0"/>
              </a:spcBef>
              <a:spcAft>
                <a:spcPts val="0"/>
              </a:spcAft>
              <a:buNone/>
              <a:defRPr sz="1300" b="0"/>
            </a:lvl8pPr>
            <a:lvl9pPr marL="0" indent="0">
              <a:spcBef>
                <a:spcPts val="0"/>
              </a:spcBef>
              <a:spcAft>
                <a:spcPts val="0"/>
              </a:spcAft>
              <a:buNone/>
              <a:defRPr sz="1300" b="0"/>
            </a:lvl9pPr>
          </a:lstStyle>
          <a:p>
            <a:pPr lvl="0"/>
            <a:r>
              <a:rPr lang="en-US" noProof="0"/>
              <a:t>Click to edit Master text styles</a:t>
            </a:r>
          </a:p>
        </p:txBody>
      </p:sp>
      <p:sp>
        <p:nvSpPr>
          <p:cNvPr id="15" name="Footer"/>
          <p:cNvSpPr>
            <a:spLocks noGrp="1"/>
          </p:cNvSpPr>
          <p:nvPr>
            <p:ph type="body" sz="quarter" idx="23" hasCustomPrompt="1"/>
          </p:nvPr>
        </p:nvSpPr>
        <p:spPr>
          <a:xfrm>
            <a:off x="515938" y="6093296"/>
            <a:ext cx="11160125" cy="288000"/>
          </a:xfrm>
        </p:spPr>
        <p:txBody>
          <a:bodyPr>
            <a:noAutofit/>
          </a:bodyPr>
          <a:lstStyle>
            <a:lvl1pPr marL="0" indent="0">
              <a:spcBef>
                <a:spcPts val="0"/>
              </a:spcBef>
              <a:spcAft>
                <a:spcPts val="0"/>
              </a:spcAft>
              <a:buFont typeface="Arial" panose="020B0604020202020204" pitchFamily="34" charset="0"/>
              <a:buNone/>
              <a:defRPr sz="900" b="0">
                <a:latin typeface="+mn-lt"/>
              </a:defRPr>
            </a:lvl1pPr>
            <a:lvl2pPr marL="0" indent="0">
              <a:spcBef>
                <a:spcPts val="0"/>
              </a:spcBef>
              <a:spcAft>
                <a:spcPts val="0"/>
              </a:spcAft>
              <a:buNone/>
              <a:defRPr sz="900" b="0"/>
            </a:lvl2pPr>
            <a:lvl3pPr marL="0" indent="0">
              <a:spcBef>
                <a:spcPts val="0"/>
              </a:spcBef>
              <a:spcAft>
                <a:spcPts val="0"/>
              </a:spcAft>
              <a:buNone/>
              <a:defRPr sz="900" b="0"/>
            </a:lvl3pPr>
            <a:lvl4pPr marL="0" indent="0">
              <a:spcBef>
                <a:spcPts val="0"/>
              </a:spcBef>
              <a:spcAft>
                <a:spcPts val="0"/>
              </a:spcAft>
              <a:buNone/>
              <a:defRPr sz="900" b="0"/>
            </a:lvl4pPr>
            <a:lvl5pPr marL="0" indent="0">
              <a:spcBef>
                <a:spcPts val="0"/>
              </a:spcBef>
              <a:spcAft>
                <a:spcPts val="0"/>
              </a:spcAft>
              <a:buNone/>
              <a:defRPr sz="900" b="0"/>
            </a:lvl5pPr>
            <a:lvl6pPr marL="0" indent="0">
              <a:spcBef>
                <a:spcPts val="0"/>
              </a:spcBef>
              <a:spcAft>
                <a:spcPts val="0"/>
              </a:spcAft>
              <a:buNone/>
              <a:defRPr sz="900" b="0"/>
            </a:lvl6pPr>
            <a:lvl7pPr marL="0" indent="0">
              <a:spcBef>
                <a:spcPts val="0"/>
              </a:spcBef>
              <a:spcAft>
                <a:spcPts val="0"/>
              </a:spcAft>
              <a:buNone/>
              <a:defRPr sz="900" b="0"/>
            </a:lvl7pPr>
            <a:lvl8pPr marL="0" indent="0">
              <a:spcBef>
                <a:spcPts val="0"/>
              </a:spcBef>
              <a:spcAft>
                <a:spcPts val="0"/>
              </a:spcAft>
              <a:buNone/>
              <a:defRPr sz="900" b="0"/>
            </a:lvl8pPr>
            <a:lvl9pPr marL="0" indent="0">
              <a:spcBef>
                <a:spcPts val="0"/>
              </a:spcBef>
              <a:spcAft>
                <a:spcPts val="0"/>
              </a:spcAft>
              <a:buNone/>
              <a:defRPr sz="900" b="0"/>
            </a:lvl9pPr>
          </a:lstStyle>
          <a:p>
            <a:pPr lvl="0"/>
            <a:r>
              <a:rPr lang="en-US"/>
              <a:t>Click to edit Master text styles</a:t>
            </a:r>
          </a:p>
        </p:txBody>
      </p:sp>
      <p:sp>
        <p:nvSpPr>
          <p:cNvPr id="8" name="Subtitle">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15938" y="656692"/>
            <a:ext cx="11160000"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9" name="Title">
            <a:extLst>
              <a:ext uri="{FF2B5EF4-FFF2-40B4-BE49-F238E27FC236}">
                <a16:creationId xmlns:a16="http://schemas.microsoft.com/office/drawing/2014/main" id="{F47218A4-44FE-4E96-A903-7AD44AF4E8DB}"/>
              </a:ext>
            </a:extLst>
          </p:cNvPr>
          <p:cNvSpPr>
            <a:spLocks noGrp="1"/>
          </p:cNvSpPr>
          <p:nvPr>
            <p:ph type="title" hasCustomPrompt="1"/>
          </p:nvPr>
        </p:nvSpPr>
        <p:spPr>
          <a:xfrm>
            <a:off x="515380" y="296652"/>
            <a:ext cx="11160000"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160578492"/>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03950" y="2096852"/>
            <a:ext cx="5472113" cy="3996444"/>
          </a:xfrm>
        </p:spPr>
        <p:txBody>
          <a:bodyPr>
            <a:noAutofit/>
          </a:bodyPr>
          <a:lstStyle>
            <a:lvl1pPr marL="0" indent="0">
              <a:spcBef>
                <a:spcPts val="0"/>
              </a:spcBef>
              <a:spcAft>
                <a:spcPts val="0"/>
              </a:spcAft>
              <a:buFont typeface="Arial" panose="020B0604020202020204" pitchFamily="34" charset="0"/>
              <a:buNone/>
              <a:defRPr lang="en-GB" b="0" dirty="0">
                <a:solidFill>
                  <a:schemeClr val="tx1"/>
                </a:solidFill>
                <a:latin typeface="+mn-lt"/>
              </a:defRPr>
            </a:lvl1pPr>
            <a:lvl2pPr marL="0" indent="0">
              <a:spcBef>
                <a:spcPts val="0"/>
              </a:spcBef>
              <a:spcAft>
                <a:spcPts val="0"/>
              </a:spcAft>
              <a:buNone/>
              <a:defRPr lang="en-US" b="0" noProof="0" dirty="0">
                <a:solidFill>
                  <a:schemeClr val="tx1"/>
                </a:solidFill>
              </a:defRPr>
            </a:lvl2pPr>
            <a:lvl3pPr marL="0" indent="0">
              <a:spcBef>
                <a:spcPts val="0"/>
              </a:spcBef>
              <a:spcAft>
                <a:spcPts val="0"/>
              </a:spcAft>
              <a:buNone/>
              <a:defRPr lang="en-US" b="0" noProof="0" dirty="0">
                <a:solidFill>
                  <a:schemeClr val="tx1"/>
                </a:solidFill>
              </a:defRPr>
            </a:lvl3pPr>
            <a:lvl4pPr marL="0" indent="0">
              <a:spcBef>
                <a:spcPts val="0"/>
              </a:spcBef>
              <a:spcAft>
                <a:spcPts val="0"/>
              </a:spcAft>
              <a:buNone/>
              <a:defRPr lang="en-US" b="0" noProof="0" dirty="0">
                <a:solidFill>
                  <a:schemeClr val="tx1"/>
                </a:solidFill>
              </a:defRPr>
            </a:lvl4pPr>
            <a:lvl5pPr marL="0" indent="0">
              <a:spcBef>
                <a:spcPts val="0"/>
              </a:spcBef>
              <a:spcAft>
                <a:spcPts val="0"/>
              </a:spcAft>
              <a:buNone/>
              <a:defRPr lang="en-US" b="0" noProof="0" dirty="0">
                <a:solidFill>
                  <a:schemeClr val="tx1"/>
                </a:solidFill>
              </a:defRPr>
            </a:lvl5pPr>
            <a:lvl6pPr marL="0" indent="0">
              <a:spcBef>
                <a:spcPts val="0"/>
              </a:spcBef>
              <a:spcAft>
                <a:spcPts val="0"/>
              </a:spcAft>
              <a:buNone/>
              <a:defRPr lang="en-US" b="0" noProof="0" dirty="0">
                <a:solidFill>
                  <a:schemeClr val="tx1"/>
                </a:solidFill>
              </a:defRPr>
            </a:lvl6pPr>
            <a:lvl7pPr marL="0" indent="0">
              <a:spcBef>
                <a:spcPts val="0"/>
              </a:spcBef>
              <a:spcAft>
                <a:spcPts val="0"/>
              </a:spcAft>
              <a:buNone/>
              <a:defRPr lang="en-US" b="0" noProof="0" dirty="0">
                <a:solidFill>
                  <a:schemeClr val="tx1"/>
                </a:solidFill>
              </a:defRPr>
            </a:lvl7pPr>
            <a:lvl8pPr marL="0" indent="0">
              <a:spcBef>
                <a:spcPts val="0"/>
              </a:spcBef>
              <a:spcAft>
                <a:spcPts val="0"/>
              </a:spcAft>
              <a:buNone/>
              <a:defRPr lang="en-US" b="0" noProof="0" dirty="0">
                <a:solidFill>
                  <a:schemeClr val="tx1"/>
                </a:solidFill>
              </a:defRPr>
            </a:lvl8pPr>
            <a:lvl9pPr marL="0" indent="0">
              <a:spcBef>
                <a:spcPts val="0"/>
              </a:spcBef>
              <a:spcAft>
                <a:spcPts val="0"/>
              </a:spcAft>
              <a:buNone/>
              <a:defRPr lang="en-US" b="0" noProof="0" dirty="0">
                <a:solidFill>
                  <a:schemeClr val="tx1"/>
                </a:solidFill>
              </a:defRPr>
            </a:lvl9pPr>
          </a:lstStyle>
          <a:p>
            <a:r>
              <a:rPr lang="en-US"/>
              <a:t>Click icon to add chart</a:t>
            </a:r>
          </a:p>
        </p:txBody>
      </p:sp>
      <p:sp>
        <p:nvSpPr>
          <p:cNvPr id="6" name="Header Right"/>
          <p:cNvSpPr>
            <a:spLocks noGrp="1"/>
          </p:cNvSpPr>
          <p:nvPr>
            <p:ph type="body" sz="quarter" idx="22" hasCustomPrompt="1"/>
          </p:nvPr>
        </p:nvSpPr>
        <p:spPr>
          <a:xfrm>
            <a:off x="6203950" y="1664805"/>
            <a:ext cx="5472113" cy="432000"/>
          </a:xfrm>
        </p:spPr>
        <p:txBody>
          <a:bodyPr>
            <a:noAutofit/>
          </a:bodyPr>
          <a:lstStyle>
            <a:lvl1pPr marL="0" indent="0">
              <a:spcBef>
                <a:spcPts val="0"/>
              </a:spcBef>
              <a:spcAft>
                <a:spcPts val="0"/>
              </a:spcAft>
              <a:buFont typeface="Arial" panose="020B0604020202020204" pitchFamily="34" charset="0"/>
              <a:buNone/>
              <a:defRPr sz="1300" b="0">
                <a:solidFill>
                  <a:schemeClr val="tx1"/>
                </a:solidFill>
                <a:latin typeface="+mn-lt"/>
              </a:defRPr>
            </a:lvl1pPr>
            <a:lvl2pPr marL="0" indent="0">
              <a:spcBef>
                <a:spcPts val="0"/>
              </a:spcBef>
              <a:spcAft>
                <a:spcPts val="0"/>
              </a:spcAft>
              <a:buNone/>
              <a:defRPr sz="1300" b="0">
                <a:solidFill>
                  <a:schemeClr val="tx1"/>
                </a:solidFill>
              </a:defRPr>
            </a:lvl2pPr>
            <a:lvl3pPr marL="0" indent="0">
              <a:spcBef>
                <a:spcPts val="0"/>
              </a:spcBef>
              <a:spcAft>
                <a:spcPts val="0"/>
              </a:spcAft>
              <a:buNone/>
              <a:defRPr sz="1300" b="0">
                <a:solidFill>
                  <a:schemeClr val="tx1"/>
                </a:solidFill>
              </a:defRPr>
            </a:lvl3pPr>
            <a:lvl4pPr marL="0" indent="0">
              <a:spcBef>
                <a:spcPts val="0"/>
              </a:spcBef>
              <a:spcAft>
                <a:spcPts val="0"/>
              </a:spcAft>
              <a:buNone/>
              <a:defRPr sz="1300" b="0">
                <a:solidFill>
                  <a:schemeClr val="tx1"/>
                </a:solidFill>
              </a:defRPr>
            </a:lvl4pPr>
            <a:lvl5pPr marL="0" indent="0">
              <a:spcBef>
                <a:spcPts val="0"/>
              </a:spcBef>
              <a:spcAft>
                <a:spcPts val="0"/>
              </a:spcAft>
              <a:buNone/>
              <a:defRPr sz="1300" b="0">
                <a:solidFill>
                  <a:schemeClr val="tx1"/>
                </a:solidFill>
              </a:defRPr>
            </a:lvl5pPr>
            <a:lvl6pPr marL="0" indent="0">
              <a:spcBef>
                <a:spcPts val="0"/>
              </a:spcBef>
              <a:spcAft>
                <a:spcPts val="0"/>
              </a:spcAft>
              <a:buNone/>
              <a:defRPr sz="1300" b="0">
                <a:solidFill>
                  <a:schemeClr val="tx1"/>
                </a:solidFill>
              </a:defRPr>
            </a:lvl6pPr>
            <a:lvl7pPr marL="0" indent="0">
              <a:spcBef>
                <a:spcPts val="0"/>
              </a:spcBef>
              <a:spcAft>
                <a:spcPts val="0"/>
              </a:spcAft>
              <a:buNone/>
              <a:defRPr sz="1300" b="0">
                <a:solidFill>
                  <a:schemeClr val="tx1"/>
                </a:solidFill>
              </a:defRPr>
            </a:lvl7pPr>
            <a:lvl8pPr marL="0" indent="0">
              <a:spcBef>
                <a:spcPts val="0"/>
              </a:spcBef>
              <a:spcAft>
                <a:spcPts val="0"/>
              </a:spcAft>
              <a:buNone/>
              <a:defRPr sz="1300" b="0">
                <a:solidFill>
                  <a:schemeClr val="tx1"/>
                </a:solidFill>
              </a:defRPr>
            </a:lvl8pPr>
            <a:lvl9pPr marL="0" indent="0">
              <a:spcBef>
                <a:spcPts val="0"/>
              </a:spcBef>
              <a:spcAft>
                <a:spcPts val="0"/>
              </a:spcAft>
              <a:buNone/>
              <a:defRPr sz="1300" b="0">
                <a:solidFill>
                  <a:schemeClr val="tx1"/>
                </a:solidFill>
              </a:defRPr>
            </a:lvl9pPr>
          </a:lstStyle>
          <a:p>
            <a:pPr lvl="0"/>
            <a:r>
              <a:rPr lang="en-US" noProof="0"/>
              <a:t>Click to edit Master text styles</a:t>
            </a:r>
          </a:p>
        </p:txBody>
      </p:sp>
      <p:sp>
        <p:nvSpPr>
          <p:cNvPr id="15" name="Footer"/>
          <p:cNvSpPr>
            <a:spLocks noGrp="1"/>
          </p:cNvSpPr>
          <p:nvPr>
            <p:ph type="body" sz="quarter" idx="23" hasCustomPrompt="1"/>
          </p:nvPr>
        </p:nvSpPr>
        <p:spPr>
          <a:xfrm>
            <a:off x="516620" y="6093296"/>
            <a:ext cx="11160000" cy="288000"/>
          </a:xfrm>
        </p:spPr>
        <p:txBody>
          <a:bodyPr>
            <a:noAutofit/>
          </a:bodyPr>
          <a:lstStyle>
            <a:lvl1pPr marL="0" indent="0">
              <a:spcBef>
                <a:spcPts val="0"/>
              </a:spcBef>
              <a:spcAft>
                <a:spcPts val="0"/>
              </a:spcAft>
              <a:buFont typeface="Arial" panose="020B0604020202020204" pitchFamily="34" charset="0"/>
              <a:buNone/>
              <a:defRPr sz="900" b="0">
                <a:solidFill>
                  <a:schemeClr val="tx1"/>
                </a:solidFill>
                <a:latin typeface="+mn-lt"/>
              </a:defRPr>
            </a:lvl1pPr>
            <a:lvl2pPr marL="0" indent="0">
              <a:spcBef>
                <a:spcPts val="0"/>
              </a:spcBef>
              <a:spcAft>
                <a:spcPts val="0"/>
              </a:spcAft>
              <a:buNone/>
              <a:defRPr sz="900" b="0">
                <a:solidFill>
                  <a:schemeClr val="tx1"/>
                </a:solidFill>
              </a:defRPr>
            </a:lvl2pPr>
            <a:lvl3pPr marL="0" indent="0">
              <a:spcBef>
                <a:spcPts val="0"/>
              </a:spcBef>
              <a:spcAft>
                <a:spcPts val="0"/>
              </a:spcAft>
              <a:buNone/>
              <a:defRPr sz="900" b="0">
                <a:solidFill>
                  <a:schemeClr val="tx1"/>
                </a:solidFill>
              </a:defRPr>
            </a:lvl3pPr>
            <a:lvl4pPr marL="0" indent="0">
              <a:spcBef>
                <a:spcPts val="0"/>
              </a:spcBef>
              <a:spcAft>
                <a:spcPts val="0"/>
              </a:spcAft>
              <a:buNone/>
              <a:defRPr sz="900" b="0">
                <a:solidFill>
                  <a:schemeClr val="tx1"/>
                </a:solidFill>
              </a:defRPr>
            </a:lvl4pPr>
            <a:lvl5pPr marL="0" indent="0">
              <a:spcBef>
                <a:spcPts val="0"/>
              </a:spcBef>
              <a:spcAft>
                <a:spcPts val="0"/>
              </a:spcAft>
              <a:buNone/>
              <a:defRPr sz="900" b="0">
                <a:solidFill>
                  <a:schemeClr val="tx1"/>
                </a:solidFill>
              </a:defRPr>
            </a:lvl5pPr>
            <a:lvl6pPr marL="0" indent="0">
              <a:spcBef>
                <a:spcPts val="0"/>
              </a:spcBef>
              <a:spcAft>
                <a:spcPts val="0"/>
              </a:spcAft>
              <a:buNone/>
              <a:defRPr sz="900" b="0">
                <a:solidFill>
                  <a:schemeClr val="tx1"/>
                </a:solidFill>
              </a:defRPr>
            </a:lvl6pPr>
            <a:lvl7pPr marL="0" indent="0">
              <a:spcBef>
                <a:spcPts val="0"/>
              </a:spcBef>
              <a:spcAft>
                <a:spcPts val="0"/>
              </a:spcAft>
              <a:buNone/>
              <a:defRPr sz="900" b="0">
                <a:solidFill>
                  <a:schemeClr val="tx1"/>
                </a:solidFill>
              </a:defRPr>
            </a:lvl7pPr>
            <a:lvl8pPr marL="0" indent="0">
              <a:spcBef>
                <a:spcPts val="0"/>
              </a:spcBef>
              <a:spcAft>
                <a:spcPts val="0"/>
              </a:spcAft>
              <a:buNone/>
              <a:defRPr sz="900" b="0">
                <a:solidFill>
                  <a:schemeClr val="tx1"/>
                </a:solidFill>
              </a:defRPr>
            </a:lvl8pPr>
            <a:lvl9pPr marL="0" indent="0">
              <a:spcBef>
                <a:spcPts val="0"/>
              </a:spcBef>
              <a:spcAft>
                <a:spcPts val="0"/>
              </a:spcAft>
              <a:buNone/>
              <a:defRPr sz="900" b="0">
                <a:solidFill>
                  <a:schemeClr val="tx1"/>
                </a:solidFill>
              </a:defRPr>
            </a:lvl9pPr>
          </a:lstStyle>
          <a:p>
            <a:pPr lvl="0"/>
            <a:r>
              <a:rPr lang="en-US"/>
              <a:t>Click to edit Master text styles</a:t>
            </a:r>
          </a:p>
        </p:txBody>
      </p:sp>
      <p:sp>
        <p:nvSpPr>
          <p:cNvPr id="9" name="Chart Placeholder 2"/>
          <p:cNvSpPr>
            <a:spLocks noGrp="1"/>
          </p:cNvSpPr>
          <p:nvPr>
            <p:ph type="chart" sz="quarter" idx="24" hasCustomPrompt="1"/>
          </p:nvPr>
        </p:nvSpPr>
        <p:spPr>
          <a:xfrm>
            <a:off x="515938" y="2096852"/>
            <a:ext cx="5472112" cy="3996444"/>
          </a:xfrm>
        </p:spPr>
        <p:txBody>
          <a:bodyPr>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a:t>Click icon to add chart</a:t>
            </a:r>
          </a:p>
        </p:txBody>
      </p:sp>
      <p:sp>
        <p:nvSpPr>
          <p:cNvPr id="12" name="Header Left"/>
          <p:cNvSpPr>
            <a:spLocks noGrp="1"/>
          </p:cNvSpPr>
          <p:nvPr>
            <p:ph type="body" sz="quarter" idx="25" hasCustomPrompt="1"/>
          </p:nvPr>
        </p:nvSpPr>
        <p:spPr>
          <a:xfrm>
            <a:off x="515936" y="1664804"/>
            <a:ext cx="5472113" cy="432000"/>
          </a:xfrm>
        </p:spPr>
        <p:txBody>
          <a:bodyPr>
            <a:noAutofit/>
          </a:bodyPr>
          <a:lstStyle>
            <a:lvl1pPr marL="0" indent="0">
              <a:spcBef>
                <a:spcPts val="0"/>
              </a:spcBef>
              <a:spcAft>
                <a:spcPts val="0"/>
              </a:spcAft>
              <a:buFont typeface="Arial" panose="020B0604020202020204" pitchFamily="34" charset="0"/>
              <a:buNone/>
              <a:defRPr sz="1300" b="0">
                <a:solidFill>
                  <a:schemeClr val="tx1"/>
                </a:solidFill>
                <a:latin typeface="+mn-lt"/>
              </a:defRPr>
            </a:lvl1pPr>
            <a:lvl2pPr marL="0" indent="0">
              <a:spcBef>
                <a:spcPts val="0"/>
              </a:spcBef>
              <a:spcAft>
                <a:spcPts val="0"/>
              </a:spcAft>
              <a:buNone/>
              <a:defRPr sz="1300" b="0">
                <a:solidFill>
                  <a:schemeClr val="tx1"/>
                </a:solidFill>
              </a:defRPr>
            </a:lvl2pPr>
            <a:lvl3pPr marL="0" indent="0">
              <a:spcBef>
                <a:spcPts val="0"/>
              </a:spcBef>
              <a:spcAft>
                <a:spcPts val="0"/>
              </a:spcAft>
              <a:buNone/>
              <a:defRPr sz="1300" b="0">
                <a:solidFill>
                  <a:schemeClr val="tx1"/>
                </a:solidFill>
              </a:defRPr>
            </a:lvl3pPr>
            <a:lvl4pPr marL="0" indent="0">
              <a:spcBef>
                <a:spcPts val="0"/>
              </a:spcBef>
              <a:spcAft>
                <a:spcPts val="0"/>
              </a:spcAft>
              <a:buNone/>
              <a:defRPr sz="1300" b="0">
                <a:solidFill>
                  <a:schemeClr val="tx1"/>
                </a:solidFill>
              </a:defRPr>
            </a:lvl4pPr>
            <a:lvl5pPr marL="0" indent="0">
              <a:spcBef>
                <a:spcPts val="0"/>
              </a:spcBef>
              <a:spcAft>
                <a:spcPts val="0"/>
              </a:spcAft>
              <a:buNone/>
              <a:defRPr sz="1300" b="0">
                <a:solidFill>
                  <a:schemeClr val="tx1"/>
                </a:solidFill>
              </a:defRPr>
            </a:lvl5pPr>
            <a:lvl6pPr marL="0" indent="0">
              <a:spcBef>
                <a:spcPts val="0"/>
              </a:spcBef>
              <a:spcAft>
                <a:spcPts val="0"/>
              </a:spcAft>
              <a:buNone/>
              <a:defRPr sz="1300" b="0">
                <a:solidFill>
                  <a:schemeClr val="tx1"/>
                </a:solidFill>
              </a:defRPr>
            </a:lvl6pPr>
            <a:lvl7pPr marL="0" indent="0">
              <a:spcBef>
                <a:spcPts val="0"/>
              </a:spcBef>
              <a:spcAft>
                <a:spcPts val="0"/>
              </a:spcAft>
              <a:buNone/>
              <a:defRPr sz="1300" b="0">
                <a:solidFill>
                  <a:schemeClr val="tx1"/>
                </a:solidFill>
              </a:defRPr>
            </a:lvl7pPr>
            <a:lvl8pPr marL="0" indent="0">
              <a:spcBef>
                <a:spcPts val="0"/>
              </a:spcBef>
              <a:spcAft>
                <a:spcPts val="0"/>
              </a:spcAft>
              <a:buNone/>
              <a:defRPr sz="1300" b="0">
                <a:solidFill>
                  <a:schemeClr val="tx1"/>
                </a:solidFill>
              </a:defRPr>
            </a:lvl8pPr>
            <a:lvl9pPr marL="0" indent="0">
              <a:spcBef>
                <a:spcPts val="0"/>
              </a:spcBef>
              <a:spcAft>
                <a:spcPts val="0"/>
              </a:spcAft>
              <a:buNone/>
              <a:defRPr sz="1300" b="0">
                <a:solidFill>
                  <a:schemeClr val="tx1"/>
                </a:solidFill>
              </a:defRPr>
            </a:lvl9pPr>
          </a:lstStyle>
          <a:p>
            <a:pPr lvl="0"/>
            <a:r>
              <a:rPr lang="en-US" noProof="0"/>
              <a:t>Click to edit Master text styles</a:t>
            </a:r>
          </a:p>
        </p:txBody>
      </p:sp>
      <p:sp>
        <p:nvSpPr>
          <p:cNvPr id="10" name="Subtitle">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15938" y="656692"/>
            <a:ext cx="11160125" cy="757255"/>
          </a:xfrm>
          <a:prstGeom prst="rect">
            <a:avLst/>
          </a:prstGeom>
        </p:spPr>
        <p:txBody>
          <a:bodyPr lIns="0" tIns="0" rIns="0" bIns="0">
            <a:noAutofit/>
          </a:bodyPr>
          <a:lstStyle>
            <a:lvl1pPr marL="0" indent="0">
              <a:spcBef>
                <a:spcPts val="0"/>
              </a:spcBef>
              <a:spcAft>
                <a:spcPts val="0"/>
              </a:spcAft>
              <a:buFontTx/>
              <a:buNone/>
              <a:defRPr sz="1800" b="0">
                <a:solidFill>
                  <a:srgbClr val="53565A"/>
                </a:solidFill>
                <a:latin typeface="+mn-lt"/>
              </a:defRPr>
            </a:lvl1pPr>
            <a:lvl2pPr marL="0" indent="0">
              <a:spcBef>
                <a:spcPts val="0"/>
              </a:spcBef>
              <a:spcAft>
                <a:spcPts val="0"/>
              </a:spcAft>
              <a:buFontTx/>
              <a:buNone/>
              <a:defRPr sz="1800" b="0">
                <a:solidFill>
                  <a:srgbClr val="53565A"/>
                </a:solidFill>
              </a:defRPr>
            </a:lvl2pPr>
            <a:lvl3pPr marL="0" indent="0">
              <a:spcBef>
                <a:spcPts val="0"/>
              </a:spcBef>
              <a:spcAft>
                <a:spcPts val="0"/>
              </a:spcAft>
              <a:buFontTx/>
              <a:buNone/>
              <a:defRPr sz="1800" b="0">
                <a:solidFill>
                  <a:srgbClr val="53565A"/>
                </a:solidFill>
              </a:defRPr>
            </a:lvl3pPr>
            <a:lvl4pPr marL="0" indent="0">
              <a:spcBef>
                <a:spcPts val="0"/>
              </a:spcBef>
              <a:spcAft>
                <a:spcPts val="0"/>
              </a:spcAft>
              <a:buFontTx/>
              <a:buNone/>
              <a:defRPr sz="1800" b="0">
                <a:solidFill>
                  <a:srgbClr val="53565A"/>
                </a:solidFill>
              </a:defRPr>
            </a:lvl4pPr>
            <a:lvl5pPr marL="0" indent="0">
              <a:spcBef>
                <a:spcPts val="0"/>
              </a:spcBef>
              <a:spcAft>
                <a:spcPts val="0"/>
              </a:spcAft>
              <a:buFontTx/>
              <a:buNone/>
              <a:defRPr sz="1800" b="0">
                <a:solidFill>
                  <a:srgbClr val="53565A"/>
                </a:solidFill>
              </a:defRPr>
            </a:lvl5pPr>
            <a:lvl6pPr marL="0" indent="0">
              <a:spcBef>
                <a:spcPts val="0"/>
              </a:spcBef>
              <a:spcAft>
                <a:spcPts val="0"/>
              </a:spcAft>
              <a:buFontTx/>
              <a:buNone/>
              <a:defRPr sz="1800" b="0">
                <a:solidFill>
                  <a:srgbClr val="53565A"/>
                </a:solidFill>
              </a:defRPr>
            </a:lvl6pPr>
            <a:lvl7pPr marL="0" indent="0">
              <a:spcBef>
                <a:spcPts val="0"/>
              </a:spcBef>
              <a:spcAft>
                <a:spcPts val="0"/>
              </a:spcAft>
              <a:buFontTx/>
              <a:buNone/>
              <a:defRPr sz="1800" b="0">
                <a:solidFill>
                  <a:srgbClr val="53565A"/>
                </a:solidFill>
              </a:defRPr>
            </a:lvl7pPr>
            <a:lvl8pPr marL="0" indent="0">
              <a:spcBef>
                <a:spcPts val="0"/>
              </a:spcBef>
              <a:spcAft>
                <a:spcPts val="0"/>
              </a:spcAft>
              <a:buFontTx/>
              <a:buNone/>
              <a:defRPr sz="1800" b="0">
                <a:solidFill>
                  <a:srgbClr val="53565A"/>
                </a:solidFill>
              </a:defRPr>
            </a:lvl8pPr>
            <a:lvl9pPr marL="0" indent="0">
              <a:spcBef>
                <a:spcPts val="0"/>
              </a:spcBef>
              <a:spcAft>
                <a:spcPts val="0"/>
              </a:spcAft>
              <a:buFontTx/>
              <a:buNone/>
              <a:defRPr sz="1800" b="0">
                <a:solidFill>
                  <a:srgbClr val="53565A"/>
                </a:solidFill>
              </a:defRPr>
            </a:lvl9pPr>
          </a:lstStyle>
          <a:p>
            <a:pPr lvl="0"/>
            <a:r>
              <a:rPr lang="en-US"/>
              <a:t>Click to add subtitle</a:t>
            </a:r>
          </a:p>
        </p:txBody>
      </p:sp>
      <p:sp>
        <p:nvSpPr>
          <p:cNvPr id="14" name="Title">
            <a:extLst>
              <a:ext uri="{FF2B5EF4-FFF2-40B4-BE49-F238E27FC236}">
                <a16:creationId xmlns:a16="http://schemas.microsoft.com/office/drawing/2014/main" id="{56A696DA-71F5-44D5-B231-17F470D2F6A5}"/>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760635244"/>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515379" y="2096852"/>
            <a:ext cx="3564495" cy="3996000"/>
          </a:xfrm>
          <a:prstGeom prst="rect">
            <a:avLst/>
          </a:prstGeom>
        </p:spPr>
        <p:txBody>
          <a:bodyPr>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noProof="0"/>
              <a:t>Click icon to add chart</a:t>
            </a:r>
          </a:p>
        </p:txBody>
      </p:sp>
      <p:sp>
        <p:nvSpPr>
          <p:cNvPr id="18" name="Header Left"/>
          <p:cNvSpPr>
            <a:spLocks noGrp="1"/>
          </p:cNvSpPr>
          <p:nvPr>
            <p:ph type="body" sz="quarter" idx="18" hasCustomPrompt="1"/>
          </p:nvPr>
        </p:nvSpPr>
        <p:spPr>
          <a:xfrm>
            <a:off x="515379" y="1664804"/>
            <a:ext cx="3564495" cy="432000"/>
          </a:xfrm>
        </p:spPr>
        <p:txBody>
          <a:bodyPr>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pPr lvl="0"/>
            <a:r>
              <a:rPr lang="en-US" noProof="0"/>
              <a:t>Click to edit Master text styles</a:t>
            </a:r>
          </a:p>
        </p:txBody>
      </p:sp>
      <p:sp>
        <p:nvSpPr>
          <p:cNvPr id="7" name="Chart Placeholder 3"/>
          <p:cNvSpPr>
            <a:spLocks noGrp="1"/>
          </p:cNvSpPr>
          <p:nvPr>
            <p:ph type="chart" sz="quarter" idx="19" hasCustomPrompt="1"/>
          </p:nvPr>
        </p:nvSpPr>
        <p:spPr>
          <a:xfrm>
            <a:off x="4295775" y="2096852"/>
            <a:ext cx="3600449" cy="3996000"/>
          </a:xfrm>
          <a:prstGeom prst="rect">
            <a:avLst/>
          </a:prstGeom>
        </p:spPr>
        <p:txBody>
          <a:bodyPr>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noProof="0"/>
              <a:t>Click icon to add chart</a:t>
            </a:r>
          </a:p>
        </p:txBody>
      </p:sp>
      <p:sp>
        <p:nvSpPr>
          <p:cNvPr id="8" name="Header Center"/>
          <p:cNvSpPr>
            <a:spLocks noGrp="1"/>
          </p:cNvSpPr>
          <p:nvPr>
            <p:ph type="body" sz="quarter" idx="20" hasCustomPrompt="1"/>
          </p:nvPr>
        </p:nvSpPr>
        <p:spPr>
          <a:xfrm>
            <a:off x="4295775" y="1664804"/>
            <a:ext cx="3600449" cy="432000"/>
          </a:xfrm>
        </p:spPr>
        <p:txBody>
          <a:bodyPr>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pPr lvl="0"/>
            <a:r>
              <a:rPr lang="en-US" noProof="0"/>
              <a:t>Click to edit Master text styles</a:t>
            </a:r>
          </a:p>
        </p:txBody>
      </p:sp>
      <p:sp>
        <p:nvSpPr>
          <p:cNvPr id="9" name="Chart Placeholder 3"/>
          <p:cNvSpPr>
            <a:spLocks noGrp="1"/>
          </p:cNvSpPr>
          <p:nvPr>
            <p:ph type="chart" sz="quarter" idx="21" hasCustomPrompt="1"/>
          </p:nvPr>
        </p:nvSpPr>
        <p:spPr>
          <a:xfrm>
            <a:off x="8112125" y="2096852"/>
            <a:ext cx="3564495" cy="3996000"/>
          </a:xfrm>
          <a:prstGeom prst="rect">
            <a:avLst/>
          </a:prstGeom>
        </p:spPr>
        <p:txBody>
          <a:bodyPr>
            <a:noAutofit/>
          </a:bodyPr>
          <a:lstStyle>
            <a:lvl1pPr marL="0" indent="0">
              <a:spcBef>
                <a:spcPts val="0"/>
              </a:spcBef>
              <a:spcAft>
                <a:spcPts val="0"/>
              </a:spcAft>
              <a:buFont typeface="Arial" panose="020B0604020202020204" pitchFamily="34" charset="0"/>
              <a:buNone/>
              <a:defRPr b="0">
                <a:solidFill>
                  <a:schemeClr val="tx1"/>
                </a:solidFill>
                <a:latin typeface="+mn-lt"/>
              </a:defRPr>
            </a:lvl1pPr>
            <a:lvl2pPr marL="0" indent="0">
              <a:spcBef>
                <a:spcPts val="0"/>
              </a:spcBef>
              <a:spcAft>
                <a:spcPts val="0"/>
              </a:spcAft>
              <a:buNone/>
              <a:defRPr b="0">
                <a:solidFill>
                  <a:schemeClr val="tx1"/>
                </a:solidFill>
              </a:defRPr>
            </a:lvl2pPr>
            <a:lvl3pPr marL="0" indent="0">
              <a:spcBef>
                <a:spcPts val="0"/>
              </a:spcBef>
              <a:spcAft>
                <a:spcPts val="0"/>
              </a:spcAft>
              <a:buNone/>
              <a:defRPr b="0">
                <a:solidFill>
                  <a:schemeClr val="tx1"/>
                </a:solidFill>
              </a:defRPr>
            </a:lvl3pPr>
            <a:lvl4pPr marL="0" indent="0">
              <a:spcBef>
                <a:spcPts val="0"/>
              </a:spcBef>
              <a:spcAft>
                <a:spcPts val="0"/>
              </a:spcAft>
              <a:buNone/>
              <a:defRPr b="0">
                <a:solidFill>
                  <a:schemeClr val="tx1"/>
                </a:solidFill>
              </a:defRPr>
            </a:lvl4pPr>
            <a:lvl5pPr marL="0" indent="0">
              <a:spcBef>
                <a:spcPts val="0"/>
              </a:spcBef>
              <a:spcAft>
                <a:spcPts val="0"/>
              </a:spcAft>
              <a:buNone/>
              <a:defRPr b="0">
                <a:solidFill>
                  <a:schemeClr val="tx1"/>
                </a:solidFill>
              </a:defRPr>
            </a:lvl5pPr>
            <a:lvl6pPr marL="0" indent="0">
              <a:spcBef>
                <a:spcPts val="0"/>
              </a:spcBef>
              <a:spcAft>
                <a:spcPts val="0"/>
              </a:spcAft>
              <a:buNone/>
              <a:defRPr b="0">
                <a:solidFill>
                  <a:schemeClr val="tx1"/>
                </a:solidFill>
              </a:defRPr>
            </a:lvl6pPr>
            <a:lvl7pPr marL="0" indent="0">
              <a:spcBef>
                <a:spcPts val="0"/>
              </a:spcBef>
              <a:spcAft>
                <a:spcPts val="0"/>
              </a:spcAft>
              <a:buNone/>
              <a:defRPr b="0">
                <a:solidFill>
                  <a:schemeClr val="tx1"/>
                </a:solidFill>
              </a:defRPr>
            </a:lvl7pPr>
            <a:lvl8pPr marL="0" indent="0">
              <a:spcBef>
                <a:spcPts val="0"/>
              </a:spcBef>
              <a:spcAft>
                <a:spcPts val="0"/>
              </a:spcAft>
              <a:buNone/>
              <a:defRPr b="0">
                <a:solidFill>
                  <a:schemeClr val="tx1"/>
                </a:solidFill>
              </a:defRPr>
            </a:lvl8pPr>
            <a:lvl9pPr marL="0" indent="0">
              <a:spcBef>
                <a:spcPts val="0"/>
              </a:spcBef>
              <a:spcAft>
                <a:spcPts val="0"/>
              </a:spcAft>
              <a:buNone/>
              <a:defRPr b="0">
                <a:solidFill>
                  <a:schemeClr val="tx1"/>
                </a:solidFill>
              </a:defRPr>
            </a:lvl9pPr>
          </a:lstStyle>
          <a:p>
            <a:r>
              <a:rPr lang="en-US" noProof="0"/>
              <a:t>Click icon to add chart</a:t>
            </a:r>
          </a:p>
        </p:txBody>
      </p:sp>
      <p:sp>
        <p:nvSpPr>
          <p:cNvPr id="10" name="Header Right"/>
          <p:cNvSpPr>
            <a:spLocks noGrp="1"/>
          </p:cNvSpPr>
          <p:nvPr>
            <p:ph type="body" sz="quarter" idx="22" hasCustomPrompt="1"/>
          </p:nvPr>
        </p:nvSpPr>
        <p:spPr>
          <a:xfrm>
            <a:off x="8112125" y="1664804"/>
            <a:ext cx="3564103" cy="432000"/>
          </a:xfrm>
        </p:spPr>
        <p:txBody>
          <a:bodyPr>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pPr lvl="0"/>
            <a:r>
              <a:rPr lang="en-US" noProof="0"/>
              <a:t>Click to edit Master text styles</a:t>
            </a:r>
          </a:p>
        </p:txBody>
      </p:sp>
      <p:sp>
        <p:nvSpPr>
          <p:cNvPr id="12" name="Footer"/>
          <p:cNvSpPr>
            <a:spLocks noGrp="1"/>
          </p:cNvSpPr>
          <p:nvPr>
            <p:ph type="body" sz="quarter" idx="23" hasCustomPrompt="1"/>
          </p:nvPr>
        </p:nvSpPr>
        <p:spPr>
          <a:xfrm>
            <a:off x="515938" y="6093296"/>
            <a:ext cx="11160000" cy="288000"/>
          </a:xfrm>
        </p:spPr>
        <p:txBody>
          <a:bodyPr>
            <a:noAutofit/>
          </a:bodyPr>
          <a:lstStyle>
            <a:lvl1pPr marL="0" indent="0">
              <a:spcBef>
                <a:spcPts val="0"/>
              </a:spcBef>
              <a:spcAft>
                <a:spcPts val="0"/>
              </a:spcAft>
              <a:buFont typeface="Arial" panose="020B0604020202020204" pitchFamily="34" charset="0"/>
              <a:buNone/>
              <a:tabLst/>
              <a:defRPr sz="900" b="0">
                <a:solidFill>
                  <a:schemeClr val="tx1"/>
                </a:solidFill>
              </a:defRPr>
            </a:lvl1pPr>
            <a:lvl2pPr marL="0" indent="0">
              <a:spcBef>
                <a:spcPts val="0"/>
              </a:spcBef>
              <a:spcAft>
                <a:spcPts val="0"/>
              </a:spcAft>
              <a:buNone/>
              <a:tabLst/>
              <a:defRPr sz="900" b="0">
                <a:solidFill>
                  <a:schemeClr val="tx1"/>
                </a:solidFill>
              </a:defRPr>
            </a:lvl2pPr>
            <a:lvl3pPr marL="0" indent="0">
              <a:spcBef>
                <a:spcPts val="0"/>
              </a:spcBef>
              <a:spcAft>
                <a:spcPts val="0"/>
              </a:spcAft>
              <a:buNone/>
              <a:tabLst/>
              <a:defRPr sz="900" b="0">
                <a:solidFill>
                  <a:schemeClr val="tx1"/>
                </a:solidFill>
              </a:defRPr>
            </a:lvl3pPr>
            <a:lvl4pPr marL="0" indent="0">
              <a:spcBef>
                <a:spcPts val="0"/>
              </a:spcBef>
              <a:spcAft>
                <a:spcPts val="0"/>
              </a:spcAft>
              <a:buNone/>
              <a:tabLst/>
              <a:defRPr sz="900" b="0">
                <a:solidFill>
                  <a:schemeClr val="tx1"/>
                </a:solidFill>
              </a:defRPr>
            </a:lvl4pPr>
            <a:lvl5pPr marL="0" indent="0">
              <a:spcBef>
                <a:spcPts val="0"/>
              </a:spcBef>
              <a:spcAft>
                <a:spcPts val="0"/>
              </a:spcAft>
              <a:buNone/>
              <a:tabLst/>
              <a:defRPr sz="900" b="0">
                <a:solidFill>
                  <a:schemeClr val="tx1"/>
                </a:solidFill>
              </a:defRPr>
            </a:lvl5pPr>
            <a:lvl6pPr marL="0" indent="0">
              <a:spcBef>
                <a:spcPts val="0"/>
              </a:spcBef>
              <a:spcAft>
                <a:spcPts val="0"/>
              </a:spcAft>
              <a:buNone/>
              <a:tabLst/>
              <a:defRPr sz="900" b="0">
                <a:solidFill>
                  <a:schemeClr val="tx1"/>
                </a:solidFill>
              </a:defRPr>
            </a:lvl6pPr>
            <a:lvl7pPr marL="0" indent="0">
              <a:spcBef>
                <a:spcPts val="0"/>
              </a:spcBef>
              <a:spcAft>
                <a:spcPts val="0"/>
              </a:spcAft>
              <a:buNone/>
              <a:tabLst/>
              <a:defRPr sz="900" b="0">
                <a:solidFill>
                  <a:schemeClr val="tx1"/>
                </a:solidFill>
              </a:defRPr>
            </a:lvl7pPr>
            <a:lvl8pPr marL="0" indent="0">
              <a:spcBef>
                <a:spcPts val="0"/>
              </a:spcBef>
              <a:spcAft>
                <a:spcPts val="0"/>
              </a:spcAft>
              <a:buNone/>
              <a:tabLst/>
              <a:defRPr sz="900" b="0">
                <a:solidFill>
                  <a:schemeClr val="tx1"/>
                </a:solidFill>
              </a:defRPr>
            </a:lvl8pPr>
            <a:lvl9pPr marL="0" indent="0">
              <a:spcBef>
                <a:spcPts val="0"/>
              </a:spcBef>
              <a:spcAft>
                <a:spcPts val="0"/>
              </a:spcAft>
              <a:buNone/>
              <a:tabLst/>
              <a:defRPr sz="900" b="0">
                <a:solidFill>
                  <a:schemeClr val="tx1"/>
                </a:solidFill>
              </a:defRPr>
            </a:lvl9pPr>
          </a:lstStyle>
          <a:p>
            <a:pPr lvl="0"/>
            <a:r>
              <a:rPr lang="en-US" noProof="0"/>
              <a:t>Click to edit Master text styles</a:t>
            </a:r>
          </a:p>
        </p:txBody>
      </p:sp>
      <p:sp>
        <p:nvSpPr>
          <p:cNvPr id="11" name="Subtitle">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15380" y="656692"/>
            <a:ext cx="11160000"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13" name="Title">
            <a:extLst>
              <a:ext uri="{FF2B5EF4-FFF2-40B4-BE49-F238E27FC236}">
                <a16:creationId xmlns:a16="http://schemas.microsoft.com/office/drawing/2014/main" id="{0AA8666D-884E-4CE4-A16C-E06A6E0BAE3D}"/>
              </a:ext>
            </a:extLst>
          </p:cNvPr>
          <p:cNvSpPr>
            <a:spLocks noGrp="1"/>
          </p:cNvSpPr>
          <p:nvPr>
            <p:ph type="title" hasCustomPrompt="1"/>
          </p:nvPr>
        </p:nvSpPr>
        <p:spPr>
          <a:xfrm>
            <a:off x="516620" y="296652"/>
            <a:ext cx="11160000"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114967941"/>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0" cy="6858000"/>
          </a:xfrm>
          <a:prstGeom prst="rect">
            <a:avLst/>
          </a:prstGeom>
        </p:spPr>
        <p:txBody>
          <a:bodyPr/>
          <a:lstStyle>
            <a:lvl1pPr marL="0" indent="0">
              <a:spcBef>
                <a:spcPts val="0"/>
              </a:spcBef>
              <a:spcAft>
                <a:spcPts val="0"/>
              </a:spcAft>
              <a:buFont typeface="Arial" panose="020B0604020202020204" pitchFamily="34" charset="0"/>
              <a:buNone/>
              <a:defRPr b="0">
                <a:solidFill>
                  <a:schemeClr val="bg1"/>
                </a:solidFill>
                <a:latin typeface="+mn-lt"/>
              </a:defRPr>
            </a:lvl1pPr>
            <a:lvl2pPr marL="0" indent="0">
              <a:spcBef>
                <a:spcPts val="0"/>
              </a:spcBef>
              <a:spcAft>
                <a:spcPts val="0"/>
              </a:spcAft>
              <a:buNone/>
              <a:defRPr b="0">
                <a:solidFill>
                  <a:schemeClr val="bg1"/>
                </a:solidFill>
              </a:defRPr>
            </a:lvl2pPr>
            <a:lvl3pPr marL="0" indent="0">
              <a:spcBef>
                <a:spcPts val="0"/>
              </a:spcBef>
              <a:spcAft>
                <a:spcPts val="0"/>
              </a:spcAft>
              <a:buNone/>
              <a:defRPr b="0">
                <a:solidFill>
                  <a:schemeClr val="bg1"/>
                </a:solidFill>
              </a:defRPr>
            </a:lvl3pPr>
            <a:lvl4pPr marL="0" indent="0">
              <a:spcBef>
                <a:spcPts val="0"/>
              </a:spcBef>
              <a:spcAft>
                <a:spcPts val="0"/>
              </a:spcAft>
              <a:buNone/>
              <a:defRPr b="0">
                <a:solidFill>
                  <a:schemeClr val="bg1"/>
                </a:solidFill>
              </a:defRPr>
            </a:lvl4pPr>
            <a:lvl5pPr marL="0" indent="0">
              <a:spcBef>
                <a:spcPts val="0"/>
              </a:spcBef>
              <a:spcAft>
                <a:spcPts val="0"/>
              </a:spcAft>
              <a:buNone/>
              <a:defRPr b="0">
                <a:solidFill>
                  <a:schemeClr val="bg1"/>
                </a:solidFill>
              </a:defRPr>
            </a:lvl5pPr>
            <a:lvl6pPr marL="0" indent="0">
              <a:spcBef>
                <a:spcPts val="0"/>
              </a:spcBef>
              <a:spcAft>
                <a:spcPts val="0"/>
              </a:spcAft>
              <a:buNone/>
              <a:defRPr b="0">
                <a:solidFill>
                  <a:schemeClr val="bg1"/>
                </a:solidFill>
              </a:defRPr>
            </a:lvl6pPr>
            <a:lvl7pPr marL="0" indent="0">
              <a:spcBef>
                <a:spcPts val="0"/>
              </a:spcBef>
              <a:spcAft>
                <a:spcPts val="0"/>
              </a:spcAft>
              <a:buNone/>
              <a:defRPr b="0">
                <a:solidFill>
                  <a:schemeClr val="bg1"/>
                </a:solidFill>
              </a:defRPr>
            </a:lvl7pPr>
            <a:lvl8pPr marL="0" indent="0">
              <a:spcBef>
                <a:spcPts val="0"/>
              </a:spcBef>
              <a:spcAft>
                <a:spcPts val="0"/>
              </a:spcAft>
              <a:buNone/>
              <a:defRPr b="0">
                <a:solidFill>
                  <a:schemeClr val="bg1"/>
                </a:solidFill>
              </a:defRPr>
            </a:lvl8pPr>
            <a:lvl9pPr marL="0" indent="0">
              <a:spcBef>
                <a:spcPts val="0"/>
              </a:spcBef>
              <a:spcAft>
                <a:spcPts val="0"/>
              </a:spcAft>
              <a:buNone/>
              <a:defRPr b="0">
                <a:solidFill>
                  <a:schemeClr val="bg1"/>
                </a:solidFill>
              </a:defRPr>
            </a:lvl9pPr>
          </a:lstStyle>
          <a:p>
            <a:pPr lvl="0"/>
            <a:r>
              <a:rPr lang="en-US" noProof="0"/>
              <a:t>Click to edit Master text styles</a:t>
            </a:r>
          </a:p>
        </p:txBody>
      </p:sp>
      <p:sp>
        <p:nvSpPr>
          <p:cNvPr id="41" name="Subtitle">
            <a:extLst>
              <a:ext uri="{FF2B5EF4-FFF2-40B4-BE49-F238E27FC236}">
                <a16:creationId xmlns:a16="http://schemas.microsoft.com/office/drawing/2014/main" id="{EE5D7BA0-7E63-4F55-8707-FB998AF96C8C}"/>
              </a:ext>
            </a:extLst>
          </p:cNvPr>
          <p:cNvSpPr>
            <a:spLocks noGrp="1"/>
          </p:cNvSpPr>
          <p:nvPr>
            <p:ph type="body" sz="quarter" idx="10" hasCustomPrompt="1"/>
          </p:nvPr>
        </p:nvSpPr>
        <p:spPr>
          <a:xfrm>
            <a:off x="515938" y="6381328"/>
            <a:ext cx="4464000" cy="252000"/>
          </a:xfrm>
          <a:prstGeom prst="rect">
            <a:avLst/>
          </a:prstGeom>
        </p:spPr>
        <p:txBody>
          <a:bodyPr anchor="b">
            <a:noAutofit/>
          </a:bodyPr>
          <a:lstStyle>
            <a:lvl1pPr marL="0" indent="0">
              <a:spcBef>
                <a:spcPts val="0"/>
              </a:spcBef>
              <a:spcAft>
                <a:spcPts val="0"/>
              </a:spcAft>
              <a:buFont typeface="Arial" panose="020B0604020202020204" pitchFamily="34" charset="0"/>
              <a:buNone/>
              <a:defRPr sz="1400" b="1">
                <a:solidFill>
                  <a:schemeClr val="bg1"/>
                </a:solidFill>
                <a:latin typeface="+mn-lt"/>
                <a:cs typeface="Calibri" panose="020F0502020204030204" pitchFamily="34" charset="0"/>
              </a:defRPr>
            </a:lvl1pPr>
            <a:lvl2pPr marL="0" indent="0">
              <a:spcBef>
                <a:spcPts val="0"/>
              </a:spcBef>
              <a:spcAft>
                <a:spcPts val="0"/>
              </a:spcAft>
              <a:buNone/>
              <a:defRPr sz="1400" b="1">
                <a:solidFill>
                  <a:schemeClr val="bg1"/>
                </a:solidFill>
              </a:defRPr>
            </a:lvl2pPr>
            <a:lvl3pPr marL="0" indent="0">
              <a:spcBef>
                <a:spcPts val="0"/>
              </a:spcBef>
              <a:spcAft>
                <a:spcPts val="0"/>
              </a:spcAft>
              <a:buNone/>
              <a:defRPr sz="1400" b="1">
                <a:solidFill>
                  <a:schemeClr val="bg1"/>
                </a:solidFill>
              </a:defRPr>
            </a:lvl3pPr>
            <a:lvl4pPr marL="0" indent="0">
              <a:spcBef>
                <a:spcPts val="0"/>
              </a:spcBef>
              <a:spcAft>
                <a:spcPts val="0"/>
              </a:spcAft>
              <a:buNone/>
              <a:defRPr sz="1400" b="1">
                <a:solidFill>
                  <a:schemeClr val="bg1"/>
                </a:solidFill>
              </a:defRPr>
            </a:lvl4pPr>
            <a:lvl5pPr marL="0" indent="0">
              <a:spcBef>
                <a:spcPts val="0"/>
              </a:spcBef>
              <a:spcAft>
                <a:spcPts val="0"/>
              </a:spcAft>
              <a:buNone/>
              <a:defRPr sz="1400" b="1">
                <a:solidFill>
                  <a:schemeClr val="bg1"/>
                </a:solidFill>
              </a:defRPr>
            </a:lvl5pPr>
            <a:lvl6pPr marL="0" indent="0">
              <a:spcBef>
                <a:spcPts val="0"/>
              </a:spcBef>
              <a:spcAft>
                <a:spcPts val="0"/>
              </a:spcAft>
              <a:buNone/>
              <a:defRPr sz="1400" b="1">
                <a:solidFill>
                  <a:schemeClr val="bg1"/>
                </a:solidFill>
              </a:defRPr>
            </a:lvl6pPr>
            <a:lvl7pPr marL="0" indent="0">
              <a:spcBef>
                <a:spcPts val="0"/>
              </a:spcBef>
              <a:spcAft>
                <a:spcPts val="0"/>
              </a:spcAft>
              <a:buNone/>
              <a:defRPr sz="1400" b="1">
                <a:solidFill>
                  <a:schemeClr val="bg1"/>
                </a:solidFill>
              </a:defRPr>
            </a:lvl7pPr>
            <a:lvl8pPr marL="0" indent="0">
              <a:spcBef>
                <a:spcPts val="0"/>
              </a:spcBef>
              <a:spcAft>
                <a:spcPts val="0"/>
              </a:spcAft>
              <a:buNone/>
              <a:defRPr sz="1400" b="1">
                <a:solidFill>
                  <a:schemeClr val="bg1"/>
                </a:solidFill>
              </a:defRPr>
            </a:lvl8pPr>
            <a:lvl9pPr marL="0" indent="0">
              <a:spcBef>
                <a:spcPts val="0"/>
              </a:spcBef>
              <a:spcAft>
                <a:spcPts val="0"/>
              </a:spcAft>
              <a:buNone/>
              <a:defRPr sz="1400" b="1">
                <a:solidFill>
                  <a:schemeClr val="bg1"/>
                </a:solidFill>
              </a:defRPr>
            </a:lvl9pPr>
          </a:lstStyle>
          <a:p>
            <a:pPr lvl="0"/>
            <a:r>
              <a:rPr lang="en-US" noProof="0"/>
              <a:t>Click to edit Master text styles</a:t>
            </a:r>
          </a:p>
        </p:txBody>
      </p:sp>
      <p:sp>
        <p:nvSpPr>
          <p:cNvPr id="5" name="Title">
            <a:extLst>
              <a:ext uri="{FF2B5EF4-FFF2-40B4-BE49-F238E27FC236}">
                <a16:creationId xmlns:a16="http://schemas.microsoft.com/office/drawing/2014/main" id="{37C1D43B-9933-4650-9DD5-73494BECAE5A}"/>
              </a:ext>
            </a:extLst>
          </p:cNvPr>
          <p:cNvSpPr>
            <a:spLocks noGrp="1"/>
          </p:cNvSpPr>
          <p:nvPr>
            <p:ph type="ctrTitle" hasCustomPrompt="1"/>
          </p:nvPr>
        </p:nvSpPr>
        <p:spPr bwMode="gray">
          <a:xfrm>
            <a:off x="515938" y="5193292"/>
            <a:ext cx="4464000" cy="864000"/>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a:t>
            </a:r>
            <a:br>
              <a:rPr lang="en-US" noProof="0"/>
            </a:br>
            <a:r>
              <a:rPr lang="en-US" noProof="0"/>
              <a:t>Master title style</a:t>
            </a:r>
          </a:p>
        </p:txBody>
      </p:sp>
    </p:spTree>
    <p:extLst>
      <p:ext uri="{BB962C8B-B14F-4D97-AF65-F5344CB8AC3E}">
        <p14:creationId xmlns:p14="http://schemas.microsoft.com/office/powerpoint/2010/main" val="3735851982"/>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Top Right"/>
          <p:cNvSpPr>
            <a:spLocks noGrp="1"/>
          </p:cNvSpPr>
          <p:nvPr>
            <p:ph type="body" sz="quarter" idx="10" hasCustomPrompt="1"/>
          </p:nvPr>
        </p:nvSpPr>
        <p:spPr>
          <a:xfrm>
            <a:off x="8862256" y="405929"/>
            <a:ext cx="2804160" cy="1027760"/>
          </a:xfrm>
        </p:spPr>
        <p:txBody>
          <a:bodyPr>
            <a:noAutofit/>
          </a:bodyPr>
          <a:lstStyle>
            <a:lvl1pPr marL="0" indent="0">
              <a:spcBef>
                <a:spcPts val="0"/>
              </a:spcBef>
              <a:spcAft>
                <a:spcPts val="0"/>
              </a:spcAft>
              <a:buFont typeface="Arial" panose="020B0604020202020204" pitchFamily="34" charset="0"/>
              <a:buNone/>
              <a:defRPr sz="920" b="0">
                <a:solidFill>
                  <a:schemeClr val="tx1"/>
                </a:solidFill>
                <a:latin typeface="+mn-lt"/>
              </a:defRPr>
            </a:lvl1pPr>
            <a:lvl2pPr marL="0" indent="0">
              <a:spcBef>
                <a:spcPts val="0"/>
              </a:spcBef>
              <a:spcAft>
                <a:spcPts val="0"/>
              </a:spcAft>
              <a:buNone/>
              <a:defRPr sz="920" b="0">
                <a:solidFill>
                  <a:schemeClr val="tx1"/>
                </a:solidFill>
              </a:defRPr>
            </a:lvl2pPr>
            <a:lvl3pPr marL="0" indent="0">
              <a:spcBef>
                <a:spcPts val="0"/>
              </a:spcBef>
              <a:spcAft>
                <a:spcPts val="0"/>
              </a:spcAft>
              <a:buNone/>
              <a:defRPr sz="920" b="0">
                <a:solidFill>
                  <a:schemeClr val="tx1"/>
                </a:solidFill>
              </a:defRPr>
            </a:lvl3pPr>
            <a:lvl4pPr marL="0" indent="0">
              <a:spcBef>
                <a:spcPts val="0"/>
              </a:spcBef>
              <a:spcAft>
                <a:spcPts val="0"/>
              </a:spcAft>
              <a:buNone/>
              <a:defRPr sz="920" b="0">
                <a:solidFill>
                  <a:schemeClr val="tx1"/>
                </a:solidFill>
              </a:defRPr>
            </a:lvl4pPr>
            <a:lvl5pPr marL="0" indent="0">
              <a:spcBef>
                <a:spcPts val="0"/>
              </a:spcBef>
              <a:spcAft>
                <a:spcPts val="0"/>
              </a:spcAft>
              <a:buNone/>
              <a:defRPr sz="920" b="0">
                <a:solidFill>
                  <a:schemeClr val="tx1"/>
                </a:solidFill>
              </a:defRPr>
            </a:lvl5pPr>
            <a:lvl6pPr marL="0" indent="0">
              <a:spcBef>
                <a:spcPts val="0"/>
              </a:spcBef>
              <a:spcAft>
                <a:spcPts val="0"/>
              </a:spcAft>
              <a:buNone/>
              <a:defRPr sz="920" b="0">
                <a:solidFill>
                  <a:schemeClr val="tx1"/>
                </a:solidFill>
              </a:defRPr>
            </a:lvl6pPr>
            <a:lvl7pPr marL="0" indent="0">
              <a:spcBef>
                <a:spcPts val="0"/>
              </a:spcBef>
              <a:spcAft>
                <a:spcPts val="0"/>
              </a:spcAft>
              <a:buNone/>
              <a:defRPr sz="920" b="0">
                <a:solidFill>
                  <a:schemeClr val="tx1"/>
                </a:solidFill>
              </a:defRPr>
            </a:lvl7pPr>
            <a:lvl8pPr marL="0" indent="0">
              <a:spcBef>
                <a:spcPts val="0"/>
              </a:spcBef>
              <a:spcAft>
                <a:spcPts val="0"/>
              </a:spcAft>
              <a:buNone/>
              <a:defRPr sz="920" b="0">
                <a:solidFill>
                  <a:schemeClr val="tx1"/>
                </a:solidFill>
              </a:defRPr>
            </a:lvl8pPr>
            <a:lvl9pPr marL="0" indent="0">
              <a:spcBef>
                <a:spcPts val="0"/>
              </a:spcBef>
              <a:spcAft>
                <a:spcPts val="0"/>
              </a:spcAft>
              <a:buNone/>
              <a:defRPr sz="920" b="0">
                <a:solidFill>
                  <a:schemeClr val="tx1"/>
                </a:solidFill>
              </a:defRPr>
            </a:lvl9pPr>
          </a:lstStyle>
          <a:p>
            <a:pPr lvl="0"/>
            <a:r>
              <a:rPr lang="en-US"/>
              <a:t>Click to edit Master text styles</a:t>
            </a:r>
          </a:p>
        </p:txBody>
      </p:sp>
      <p:sp>
        <p:nvSpPr>
          <p:cNvPr id="7" name="Text Left"/>
          <p:cNvSpPr>
            <a:spLocks noGrp="1"/>
          </p:cNvSpPr>
          <p:nvPr>
            <p:ph type="body" sz="quarter" idx="11" hasCustomPrompt="1"/>
          </p:nvPr>
        </p:nvSpPr>
        <p:spPr>
          <a:xfrm>
            <a:off x="515938" y="1664804"/>
            <a:ext cx="2627312" cy="4716462"/>
          </a:xfrm>
        </p:spPr>
        <p:txBody>
          <a:bodyPr>
            <a:noAutofit/>
          </a:bodyPr>
          <a:lstStyle>
            <a:lvl1pPr marL="0" indent="0">
              <a:spcBef>
                <a:spcPts val="0"/>
              </a:spcBef>
              <a:spcAft>
                <a:spcPts val="0"/>
              </a:spcAft>
              <a:buFont typeface="Arial" panose="020B0604020202020204" pitchFamily="34" charset="0"/>
              <a:buNone/>
              <a:defRPr sz="970" b="0">
                <a:solidFill>
                  <a:schemeClr val="tx1"/>
                </a:solidFill>
                <a:latin typeface="+mn-lt"/>
              </a:defRPr>
            </a:lvl1pPr>
            <a:lvl2pPr marL="0" indent="0">
              <a:spcBef>
                <a:spcPts val="0"/>
              </a:spcBef>
              <a:spcAft>
                <a:spcPts val="0"/>
              </a:spcAft>
              <a:buNone/>
              <a:defRPr sz="970" b="0">
                <a:solidFill>
                  <a:schemeClr val="tx1"/>
                </a:solidFill>
              </a:defRPr>
            </a:lvl2pPr>
            <a:lvl3pPr marL="0" indent="0">
              <a:spcBef>
                <a:spcPts val="0"/>
              </a:spcBef>
              <a:spcAft>
                <a:spcPts val="0"/>
              </a:spcAft>
              <a:buNone/>
              <a:defRPr sz="970" b="0">
                <a:solidFill>
                  <a:schemeClr val="tx1"/>
                </a:solidFill>
              </a:defRPr>
            </a:lvl3pPr>
            <a:lvl4pPr marL="0" indent="0">
              <a:spcBef>
                <a:spcPts val="0"/>
              </a:spcBef>
              <a:spcAft>
                <a:spcPts val="0"/>
              </a:spcAft>
              <a:buNone/>
              <a:defRPr sz="970" b="0">
                <a:solidFill>
                  <a:schemeClr val="tx1"/>
                </a:solidFill>
              </a:defRPr>
            </a:lvl4pPr>
            <a:lvl5pPr marL="0" indent="0">
              <a:spcBef>
                <a:spcPts val="0"/>
              </a:spcBef>
              <a:spcAft>
                <a:spcPts val="0"/>
              </a:spcAft>
              <a:buNone/>
              <a:defRPr sz="970" b="0">
                <a:solidFill>
                  <a:schemeClr val="tx1"/>
                </a:solidFill>
              </a:defRPr>
            </a:lvl5pPr>
            <a:lvl6pPr marL="0" indent="0">
              <a:spcBef>
                <a:spcPts val="0"/>
              </a:spcBef>
              <a:spcAft>
                <a:spcPts val="0"/>
              </a:spcAft>
              <a:buNone/>
              <a:defRPr sz="970" b="0">
                <a:solidFill>
                  <a:schemeClr val="tx1"/>
                </a:solidFill>
              </a:defRPr>
            </a:lvl6pPr>
            <a:lvl7pPr marL="0" indent="0">
              <a:spcBef>
                <a:spcPts val="0"/>
              </a:spcBef>
              <a:spcAft>
                <a:spcPts val="0"/>
              </a:spcAft>
              <a:buNone/>
              <a:defRPr sz="970" b="0">
                <a:solidFill>
                  <a:schemeClr val="tx1"/>
                </a:solidFill>
              </a:defRPr>
            </a:lvl7pPr>
            <a:lvl8pPr marL="0" indent="0">
              <a:spcBef>
                <a:spcPts val="0"/>
              </a:spcBef>
              <a:spcAft>
                <a:spcPts val="0"/>
              </a:spcAft>
              <a:buNone/>
              <a:defRPr sz="970" b="0">
                <a:solidFill>
                  <a:schemeClr val="tx1"/>
                </a:solidFill>
              </a:defRPr>
            </a:lvl8pPr>
            <a:lvl9pPr marL="0" indent="0">
              <a:spcBef>
                <a:spcPts val="0"/>
              </a:spcBef>
              <a:spcAft>
                <a:spcPts val="0"/>
              </a:spcAft>
              <a:buNone/>
              <a:defRPr sz="970" b="0">
                <a:solidFill>
                  <a:schemeClr val="tx1"/>
                </a:solidFill>
              </a:defRPr>
            </a:lvl9pPr>
          </a:lstStyle>
          <a:p>
            <a:pPr lvl="0"/>
            <a:r>
              <a:rPr lang="en-US"/>
              <a:t>Click to edit Master text styles</a:t>
            </a:r>
          </a:p>
        </p:txBody>
      </p:sp>
      <p:sp>
        <p:nvSpPr>
          <p:cNvPr id="9" name="Text Right"/>
          <p:cNvSpPr>
            <a:spLocks noGrp="1"/>
          </p:cNvSpPr>
          <p:nvPr>
            <p:ph type="body" sz="quarter" idx="12" hasCustomPrompt="1"/>
          </p:nvPr>
        </p:nvSpPr>
        <p:spPr>
          <a:xfrm>
            <a:off x="3359150" y="1664804"/>
            <a:ext cx="8316590" cy="4716461"/>
          </a:xfrm>
        </p:spPr>
        <p:txBody>
          <a:bodyPr>
            <a:noAutofit/>
          </a:bodyPr>
          <a:lstStyle>
            <a:lvl1pPr marL="0" indent="0" algn="l">
              <a:spcBef>
                <a:spcPts val="1662"/>
              </a:spcBef>
              <a:buFontTx/>
              <a:buNone/>
              <a:defRPr/>
            </a:lvl1pPr>
            <a:lvl2pPr marL="179388" indent="-179388" algn="l">
              <a:buClrTx/>
              <a:buSzPct val="100000"/>
              <a:buFont typeface="Arial" panose="020B0604020202020204" pitchFamily="34" charset="0"/>
              <a:buChar char="•"/>
              <a:defRPr/>
            </a:lvl2pPr>
            <a:lvl3pPr marL="358775" indent="-179388" algn="l">
              <a:buClrTx/>
              <a:buSzPct val="100000"/>
              <a:buFont typeface="Arial" panose="020B0604020202020204" pitchFamily="34" charset="0"/>
              <a:buChar char="−"/>
              <a:defRPr/>
            </a:lvl3pPr>
            <a:lvl4pPr marL="536575" indent="-177800" algn="l">
              <a:buClrTx/>
              <a:buSzPct val="100000"/>
              <a:buFont typeface="Arial" panose="020B0604020202020204" pitchFamily="34" charset="0"/>
              <a:buChar char="◦"/>
              <a:defRPr/>
            </a:lvl4pPr>
            <a:lvl5pPr marL="715963" indent="-179388"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grpSp>
        <p:nvGrpSpPr>
          <p:cNvPr id="38" name="Group 19">
            <a:extLst>
              <a:ext uri="{FF2B5EF4-FFF2-40B4-BE49-F238E27FC236}">
                <a16:creationId xmlns:a16="http://schemas.microsoft.com/office/drawing/2014/main" id="{52FCBFAB-C423-43AC-AAFA-8080B1AE7B58}"/>
              </a:ext>
            </a:extLst>
          </p:cNvPr>
          <p:cNvGrpSpPr>
            <a:grpSpLocks noChangeAspect="1"/>
          </p:cNvGrpSpPr>
          <p:nvPr/>
        </p:nvGrpSpPr>
        <p:grpSpPr>
          <a:xfrm>
            <a:off x="515380" y="457200"/>
            <a:ext cx="1998000" cy="374400"/>
            <a:chOff x="398463" y="404813"/>
            <a:chExt cx="1627187" cy="307976"/>
          </a:xfrm>
          <a:solidFill>
            <a:schemeClr val="tx1"/>
          </a:solidFill>
        </p:grpSpPr>
        <p:sp>
          <p:nvSpPr>
            <p:cNvPr id="39" name="Oval 5">
              <a:extLst>
                <a:ext uri="{FF2B5EF4-FFF2-40B4-BE49-F238E27FC236}">
                  <a16:creationId xmlns:a16="http://schemas.microsoft.com/office/drawing/2014/main" id="{49B00BFD-1935-4090-A27F-3AC12000DBB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6">
              <a:extLst>
                <a:ext uri="{FF2B5EF4-FFF2-40B4-BE49-F238E27FC236}">
                  <a16:creationId xmlns:a16="http://schemas.microsoft.com/office/drawing/2014/main" id="{3E005189-0A7E-40D5-B3ED-FCA14F1A2FA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1" name="Rectangle 7">
              <a:extLst>
                <a:ext uri="{FF2B5EF4-FFF2-40B4-BE49-F238E27FC236}">
                  <a16:creationId xmlns:a16="http://schemas.microsoft.com/office/drawing/2014/main" id="{CE47615E-94F1-432B-8D65-C474CC3151A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8">
              <a:extLst>
                <a:ext uri="{FF2B5EF4-FFF2-40B4-BE49-F238E27FC236}">
                  <a16:creationId xmlns:a16="http://schemas.microsoft.com/office/drawing/2014/main" id="{0CA6FF43-1C51-4132-A392-4FDE63A30087}"/>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3" name="Rectangle 9">
              <a:extLst>
                <a:ext uri="{FF2B5EF4-FFF2-40B4-BE49-F238E27FC236}">
                  <a16:creationId xmlns:a16="http://schemas.microsoft.com/office/drawing/2014/main" id="{291A6FEE-3DE6-4855-B0A3-C9F2D3CA4252}"/>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4" name="Rectangle 10">
              <a:extLst>
                <a:ext uri="{FF2B5EF4-FFF2-40B4-BE49-F238E27FC236}">
                  <a16:creationId xmlns:a16="http://schemas.microsoft.com/office/drawing/2014/main" id="{84D6FC92-F289-4D02-882A-C833C530BD58}"/>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5" name="Freeform 11">
              <a:extLst>
                <a:ext uri="{FF2B5EF4-FFF2-40B4-BE49-F238E27FC236}">
                  <a16:creationId xmlns:a16="http://schemas.microsoft.com/office/drawing/2014/main" id="{D8DBE716-6427-4E80-B149-A27CD9CE3C0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6" name="Freeform 12">
              <a:extLst>
                <a:ext uri="{FF2B5EF4-FFF2-40B4-BE49-F238E27FC236}">
                  <a16:creationId xmlns:a16="http://schemas.microsoft.com/office/drawing/2014/main" id="{CC635A2D-E7DE-4EA8-B1CE-AC905C535D24}"/>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7" name="Freeform 13">
              <a:extLst>
                <a:ext uri="{FF2B5EF4-FFF2-40B4-BE49-F238E27FC236}">
                  <a16:creationId xmlns:a16="http://schemas.microsoft.com/office/drawing/2014/main" id="{72EEE73C-0D5E-4021-A235-C52127F9DEC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8" name="Freeform 14">
              <a:extLst>
                <a:ext uri="{FF2B5EF4-FFF2-40B4-BE49-F238E27FC236}">
                  <a16:creationId xmlns:a16="http://schemas.microsoft.com/office/drawing/2014/main" id="{7FF07F8F-9522-4FE2-B7B7-C0F33EA190B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701652689"/>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hasCustomPrompt="1"/>
          </p:nvPr>
        </p:nvSpPr>
        <p:spPr>
          <a:xfrm>
            <a:off x="515380" y="1664804"/>
            <a:ext cx="2627870" cy="1260000"/>
          </a:xfrm>
        </p:spPr>
        <p:txBody>
          <a:bodyPr lIns="0" tIns="0" rIns="0" bIns="0">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noProof="0"/>
              <a:t>Click icon to add picture</a:t>
            </a:r>
          </a:p>
        </p:txBody>
      </p:sp>
      <p:sp>
        <p:nvSpPr>
          <p:cNvPr id="5" name="Picture Placeholder 6"/>
          <p:cNvSpPr>
            <a:spLocks noGrp="1"/>
          </p:cNvSpPr>
          <p:nvPr>
            <p:ph type="pic" sz="quarter" idx="14" hasCustomPrompt="1"/>
          </p:nvPr>
        </p:nvSpPr>
        <p:spPr>
          <a:xfrm>
            <a:off x="3359150" y="1664804"/>
            <a:ext cx="2628900" cy="1260000"/>
          </a:xfrm>
        </p:spPr>
        <p:txBody>
          <a:bodyPr lIns="0" tIns="0" rIns="0" bIns="0">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noProof="0"/>
              <a:t>Click icon to add picture</a:t>
            </a:r>
          </a:p>
        </p:txBody>
      </p:sp>
      <p:sp>
        <p:nvSpPr>
          <p:cNvPr id="6" name="Picture Placeholder 6"/>
          <p:cNvSpPr>
            <a:spLocks noGrp="1"/>
          </p:cNvSpPr>
          <p:nvPr>
            <p:ph type="pic" sz="quarter" idx="15" hasCustomPrompt="1"/>
          </p:nvPr>
        </p:nvSpPr>
        <p:spPr>
          <a:xfrm>
            <a:off x="6203950" y="1664804"/>
            <a:ext cx="2628900" cy="1260000"/>
          </a:xfrm>
        </p:spPr>
        <p:txBody>
          <a:bodyPr lIns="0" tIns="0" rIns="0" bIns="0">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noProof="0"/>
              <a:t>Click icon to add picture</a:t>
            </a:r>
          </a:p>
        </p:txBody>
      </p:sp>
      <p:sp>
        <p:nvSpPr>
          <p:cNvPr id="7" name="Picture Placeholder 6"/>
          <p:cNvSpPr>
            <a:spLocks noGrp="1"/>
          </p:cNvSpPr>
          <p:nvPr>
            <p:ph type="pic" sz="quarter" idx="16" hasCustomPrompt="1"/>
          </p:nvPr>
        </p:nvSpPr>
        <p:spPr>
          <a:xfrm>
            <a:off x="9048750" y="1664804"/>
            <a:ext cx="2627574" cy="1260000"/>
          </a:xfrm>
        </p:spPr>
        <p:txBody>
          <a:bodyPr lIns="0" tIns="0" rIns="0" bIns="0">
            <a:noAutofit/>
          </a:bodyPr>
          <a:lstStyle>
            <a:lvl1pPr marL="0" indent="0">
              <a:spcBef>
                <a:spcPts val="0"/>
              </a:spcBef>
              <a:spcAft>
                <a:spcPts val="0"/>
              </a:spcAft>
              <a:buFont typeface="Arial" panose="020B0604020202020204" pitchFamily="34" charset="0"/>
              <a:buNone/>
              <a:defRPr b="0">
                <a:latin typeface="+mn-lt"/>
              </a:defRPr>
            </a:lvl1pPr>
            <a:lvl2pPr marL="0" indent="0">
              <a:spcBef>
                <a:spcPts val="0"/>
              </a:spcBef>
              <a:spcAft>
                <a:spcPts val="0"/>
              </a:spcAft>
              <a:buNone/>
              <a:defRPr b="0"/>
            </a:lvl2pPr>
            <a:lvl3pPr marL="0" indent="0">
              <a:spcBef>
                <a:spcPts val="0"/>
              </a:spcBef>
              <a:spcAft>
                <a:spcPts val="0"/>
              </a:spcAft>
              <a:buNone/>
              <a:defRPr b="0"/>
            </a:lvl3pPr>
            <a:lvl4pPr marL="0" indent="0">
              <a:spcBef>
                <a:spcPts val="0"/>
              </a:spcBef>
              <a:spcAft>
                <a:spcPts val="0"/>
              </a:spcAft>
              <a:buNone/>
              <a:defRPr b="0"/>
            </a:lvl4pPr>
            <a:lvl5pPr marL="0" indent="0">
              <a:spcBef>
                <a:spcPts val="0"/>
              </a:spcBef>
              <a:spcAft>
                <a:spcPts val="0"/>
              </a:spcAft>
              <a:buNone/>
              <a:defRPr b="0"/>
            </a:lvl5pPr>
            <a:lvl6pPr marL="0" indent="0">
              <a:spcBef>
                <a:spcPts val="0"/>
              </a:spcBef>
              <a:spcAft>
                <a:spcPts val="0"/>
              </a:spcAft>
              <a:buNone/>
              <a:defRPr b="0"/>
            </a:lvl6pPr>
            <a:lvl7pPr marL="0" indent="0">
              <a:spcBef>
                <a:spcPts val="0"/>
              </a:spcBef>
              <a:spcAft>
                <a:spcPts val="0"/>
              </a:spcAft>
              <a:buNone/>
              <a:defRPr b="0"/>
            </a:lvl7pPr>
            <a:lvl8pPr marL="0" indent="0">
              <a:spcBef>
                <a:spcPts val="0"/>
              </a:spcBef>
              <a:spcAft>
                <a:spcPts val="0"/>
              </a:spcAft>
              <a:buNone/>
              <a:defRPr b="0"/>
            </a:lvl8pPr>
            <a:lvl9pPr marL="0" indent="0">
              <a:spcBef>
                <a:spcPts val="0"/>
              </a:spcBef>
              <a:spcAft>
                <a:spcPts val="0"/>
              </a:spcAft>
              <a:buNone/>
              <a:defRPr b="0"/>
            </a:lvl9pPr>
          </a:lstStyle>
          <a:p>
            <a:r>
              <a:rPr lang="en-US" noProof="0"/>
              <a:t>Click icon to add picture</a:t>
            </a:r>
          </a:p>
        </p:txBody>
      </p:sp>
      <p:sp>
        <p:nvSpPr>
          <p:cNvPr id="9" name="Text Left"/>
          <p:cNvSpPr>
            <a:spLocks noGrp="1"/>
          </p:cNvSpPr>
          <p:nvPr>
            <p:ph type="body" sz="quarter" idx="17" hasCustomPrompt="1"/>
          </p:nvPr>
        </p:nvSpPr>
        <p:spPr>
          <a:xfrm>
            <a:off x="515938" y="3104964"/>
            <a:ext cx="2627312" cy="3276000"/>
          </a:xfrm>
        </p:spPr>
        <p:txBody>
          <a:bodyPr>
            <a:noAutofit/>
          </a:bodyPr>
          <a:lstStyle>
            <a:lvl1pPr marL="0" indent="0" algn="l">
              <a:spcAft>
                <a:spcPts val="1000"/>
              </a:spcAft>
              <a:buFontTx/>
              <a:buNone/>
              <a:defRPr b="1">
                <a:solidFill>
                  <a:schemeClr val="accent1"/>
                </a:solidFill>
              </a:defRPr>
            </a:lvl1pPr>
            <a:lvl2pPr marL="179388" indent="-179388" algn="l">
              <a:spcAft>
                <a:spcPts val="1000"/>
              </a:spcAft>
              <a:buClrTx/>
              <a:buSzPct val="100000"/>
              <a:buFont typeface="Arial" panose="020B0604020202020204" pitchFamily="34" charset="0"/>
              <a:buChar char="•"/>
              <a:defRPr b="0"/>
            </a:lvl2pPr>
            <a:lvl3pPr marL="358775" indent="-179388" algn="l">
              <a:spcAft>
                <a:spcPts val="1000"/>
              </a:spcAft>
              <a:buClrTx/>
              <a:buSzPct val="100000"/>
              <a:buFont typeface="Arial" panose="020B0604020202020204" pitchFamily="34" charset="0"/>
              <a:buChar char="−"/>
              <a:defRPr/>
            </a:lvl3pPr>
            <a:lvl4pPr marL="536575" indent="-177800" algn="l">
              <a:spcAft>
                <a:spcPts val="1000"/>
              </a:spcAft>
              <a:buClrTx/>
              <a:buSzPct val="100000"/>
              <a:buFont typeface="Arial" panose="020B0604020202020204" pitchFamily="34" charset="0"/>
              <a:buChar char="◦"/>
              <a:defRPr/>
            </a:lvl4pPr>
            <a:lvl5pPr marL="715963" indent="-179388" algn="l">
              <a:spcAft>
                <a:spcPts val="1000"/>
              </a:spcAft>
              <a:buClrTx/>
              <a:buSzPct val="100000"/>
              <a:buFont typeface="Arial" panose="020B0604020202020204" pitchFamily="34" charset="0"/>
              <a:buChar char="−"/>
              <a:defRPr baseline="0"/>
            </a:lvl5pPr>
            <a:lvl6pPr marL="715963" indent="-179388">
              <a:spcAft>
                <a:spcPts val="1000"/>
              </a:spcAft>
              <a:buFont typeface="Arial" panose="020B0604020202020204" pitchFamily="34" charset="0"/>
              <a:buChar char="−"/>
              <a:defRPr/>
            </a:lvl6pPr>
            <a:lvl7pPr marL="715963" indent="-179388">
              <a:spcAft>
                <a:spcPts val="1000"/>
              </a:spcAft>
              <a:buFont typeface="Arial" panose="020B0604020202020204" pitchFamily="34" charset="0"/>
              <a:buChar char="−"/>
              <a:defRPr/>
            </a:lvl7pPr>
            <a:lvl8pPr marL="715963" indent="-179388">
              <a:spcAft>
                <a:spcPts val="1000"/>
              </a:spcAft>
              <a:buFont typeface="Arial" panose="020B0604020202020204" pitchFamily="34" charset="0"/>
              <a:buChar char="−"/>
              <a:defRPr/>
            </a:lvl8pPr>
            <a:lvl9pPr marL="715963" indent="-179388">
              <a:spcAft>
                <a:spcPts val="0"/>
              </a:spcAft>
              <a:buFont typeface="Arial" panose="020B0604020202020204" pitchFamily="34" charset="0"/>
              <a:buChar char="−"/>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0" name="Text Right Center"/>
          <p:cNvSpPr>
            <a:spLocks noGrp="1"/>
          </p:cNvSpPr>
          <p:nvPr>
            <p:ph type="body" sz="quarter" idx="18" hasCustomPrompt="1"/>
          </p:nvPr>
        </p:nvSpPr>
        <p:spPr>
          <a:xfrm>
            <a:off x="6203950" y="3104964"/>
            <a:ext cx="2628900" cy="3276000"/>
          </a:xfrm>
        </p:spPr>
        <p:txBody>
          <a:bodyPr>
            <a:noAutofit/>
          </a:bodyPr>
          <a:lstStyle>
            <a:lvl1pPr marL="0" indent="0" algn="l">
              <a:spcAft>
                <a:spcPts val="1000"/>
              </a:spcAft>
              <a:buFontTx/>
              <a:buNone/>
              <a:defRPr b="1">
                <a:solidFill>
                  <a:schemeClr val="accent1"/>
                </a:solidFill>
              </a:defRPr>
            </a:lvl1pPr>
            <a:lvl2pPr marL="179388" indent="-179388" algn="l">
              <a:spcAft>
                <a:spcPts val="1000"/>
              </a:spcAft>
              <a:buClrTx/>
              <a:buSzPct val="100000"/>
              <a:buFont typeface="Arial" panose="020B0604020202020204" pitchFamily="34" charset="0"/>
              <a:buChar char="•"/>
              <a:defRPr b="0"/>
            </a:lvl2pPr>
            <a:lvl3pPr marL="358775" indent="-179388" algn="l">
              <a:spcAft>
                <a:spcPts val="1000"/>
              </a:spcAft>
              <a:buClrTx/>
              <a:buSzPct val="100000"/>
              <a:buFont typeface="Arial" panose="020B0604020202020204" pitchFamily="34" charset="0"/>
              <a:buChar char="−"/>
              <a:defRPr/>
            </a:lvl3pPr>
            <a:lvl4pPr marL="536575" indent="-177800" algn="l">
              <a:spcAft>
                <a:spcPts val="1000"/>
              </a:spcAft>
              <a:buClrTx/>
              <a:buSzPct val="100000"/>
              <a:buFont typeface="Arial" panose="020B0604020202020204" pitchFamily="34" charset="0"/>
              <a:buChar char="◦"/>
              <a:defRPr/>
            </a:lvl4pPr>
            <a:lvl5pPr marL="715963" indent="-179388" algn="l">
              <a:spcAft>
                <a:spcPts val="1000"/>
              </a:spcAft>
              <a:buClrTx/>
              <a:buSzPct val="100000"/>
              <a:buFont typeface="Arial" panose="020B0604020202020204" pitchFamily="34" charset="0"/>
              <a:buChar char="−"/>
              <a:defRPr baseline="0"/>
            </a:lvl5pPr>
            <a:lvl6pPr marL="715963" indent="-179388">
              <a:spcAft>
                <a:spcPts val="1000"/>
              </a:spcAft>
              <a:buFont typeface="Arial" panose="020B0604020202020204" pitchFamily="34" charset="0"/>
              <a:buChar char="−"/>
              <a:defRPr/>
            </a:lvl6pPr>
            <a:lvl7pPr marL="715963" indent="-179388">
              <a:spcAft>
                <a:spcPts val="1000"/>
              </a:spcAft>
              <a:defRPr/>
            </a:lvl7pPr>
            <a:lvl8pPr marL="715963" indent="-179388">
              <a:spcAft>
                <a:spcPts val="1000"/>
              </a:spcAft>
              <a:defRPr/>
            </a:lvl8pPr>
            <a:lvl9pPr marL="715963" indent="-179388">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1" name="Text Left Center"/>
          <p:cNvSpPr>
            <a:spLocks noGrp="1"/>
          </p:cNvSpPr>
          <p:nvPr>
            <p:ph type="body" sz="quarter" idx="19" hasCustomPrompt="1"/>
          </p:nvPr>
        </p:nvSpPr>
        <p:spPr>
          <a:xfrm>
            <a:off x="3359150" y="3104964"/>
            <a:ext cx="2628900" cy="3276000"/>
          </a:xfrm>
        </p:spPr>
        <p:txBody>
          <a:bodyPr>
            <a:noAutofit/>
          </a:bodyPr>
          <a:lstStyle>
            <a:lvl1pPr marL="0" indent="0" algn="l">
              <a:spcAft>
                <a:spcPts val="1000"/>
              </a:spcAft>
              <a:buFontTx/>
              <a:buNone/>
              <a:defRPr b="1">
                <a:solidFill>
                  <a:schemeClr val="accent1"/>
                </a:solidFill>
              </a:defRPr>
            </a:lvl1pPr>
            <a:lvl2pPr marL="179388" indent="-179388" algn="l">
              <a:spcAft>
                <a:spcPts val="1000"/>
              </a:spcAft>
              <a:buClrTx/>
              <a:buSzPct val="100000"/>
              <a:buFont typeface="Arial" panose="020B0604020202020204" pitchFamily="34" charset="0"/>
              <a:buChar char="•"/>
              <a:defRPr b="0"/>
            </a:lvl2pPr>
            <a:lvl3pPr marL="358775" indent="-179388" algn="l">
              <a:spcAft>
                <a:spcPts val="1000"/>
              </a:spcAft>
              <a:buClrTx/>
              <a:buSzPct val="100000"/>
              <a:buFont typeface="Arial" panose="020B0604020202020204" pitchFamily="34" charset="0"/>
              <a:buChar char="−"/>
              <a:defRPr/>
            </a:lvl3pPr>
            <a:lvl4pPr marL="536575" indent="-177800" algn="l">
              <a:spcAft>
                <a:spcPts val="1000"/>
              </a:spcAft>
              <a:buClrTx/>
              <a:buSzPct val="100000"/>
              <a:buFont typeface="Arial" panose="020B0604020202020204" pitchFamily="34" charset="0"/>
              <a:buChar char="◦"/>
              <a:defRPr/>
            </a:lvl4pPr>
            <a:lvl5pPr marL="715963" indent="-179388" algn="l">
              <a:spcAft>
                <a:spcPts val="1000"/>
              </a:spcAft>
              <a:buClrTx/>
              <a:buSzPct val="100000"/>
              <a:buFont typeface="Arial" panose="020B0604020202020204" pitchFamily="34" charset="0"/>
              <a:buChar char="−"/>
              <a:defRPr baseline="0"/>
            </a:lvl5pPr>
            <a:lvl6pPr marL="715963" indent="-179388">
              <a:spcAft>
                <a:spcPts val="1000"/>
              </a:spcAft>
              <a:buFont typeface="Arial" panose="020B0604020202020204" pitchFamily="34" charset="0"/>
              <a:buChar char="−"/>
              <a:defRPr/>
            </a:lvl6pPr>
            <a:lvl7pPr marL="715963" indent="-179388">
              <a:spcAft>
                <a:spcPts val="1000"/>
              </a:spcAft>
              <a:defRPr/>
            </a:lvl7pPr>
            <a:lvl8pPr marL="715963" indent="-179388">
              <a:spcAft>
                <a:spcPts val="1000"/>
              </a:spcAft>
              <a:defRPr/>
            </a:lvl8pPr>
            <a:lvl9pPr marL="715963" indent="-179388">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2" name="Text Right"/>
          <p:cNvSpPr>
            <a:spLocks noGrp="1"/>
          </p:cNvSpPr>
          <p:nvPr>
            <p:ph type="body" sz="quarter" idx="20" hasCustomPrompt="1"/>
          </p:nvPr>
        </p:nvSpPr>
        <p:spPr>
          <a:xfrm>
            <a:off x="9048749" y="3104964"/>
            <a:ext cx="2627313" cy="3276000"/>
          </a:xfrm>
        </p:spPr>
        <p:txBody>
          <a:bodyPr>
            <a:noAutofit/>
          </a:bodyPr>
          <a:lstStyle>
            <a:lvl1pPr marL="0" indent="0" algn="l">
              <a:spcAft>
                <a:spcPts val="1000"/>
              </a:spcAft>
              <a:buFontTx/>
              <a:buNone/>
              <a:defRPr b="1">
                <a:solidFill>
                  <a:schemeClr val="accent1"/>
                </a:solidFill>
              </a:defRPr>
            </a:lvl1pPr>
            <a:lvl2pPr marL="179388" indent="-179388" algn="l">
              <a:spcAft>
                <a:spcPts val="1000"/>
              </a:spcAft>
              <a:buClrTx/>
              <a:buSzPct val="100000"/>
              <a:buFont typeface="Arial" panose="020B0604020202020204" pitchFamily="34" charset="0"/>
              <a:buChar char="•"/>
              <a:defRPr b="0"/>
            </a:lvl2pPr>
            <a:lvl3pPr marL="358775" indent="-179388" algn="l">
              <a:spcAft>
                <a:spcPts val="1000"/>
              </a:spcAft>
              <a:buClrTx/>
              <a:buSzPct val="100000"/>
              <a:buFont typeface="Arial" panose="020B0604020202020204" pitchFamily="34" charset="0"/>
              <a:buChar char="−"/>
              <a:defRPr/>
            </a:lvl3pPr>
            <a:lvl4pPr marL="536575" indent="-177800" algn="l">
              <a:spcAft>
                <a:spcPts val="1000"/>
              </a:spcAft>
              <a:buClrTx/>
              <a:buSzPct val="100000"/>
              <a:buFont typeface="Arial" panose="020B0604020202020204" pitchFamily="34" charset="0"/>
              <a:buChar char="◦"/>
              <a:defRPr/>
            </a:lvl4pPr>
            <a:lvl5pPr marL="715963" indent="-179388" algn="l">
              <a:spcAft>
                <a:spcPts val="1000"/>
              </a:spcAft>
              <a:buClrTx/>
              <a:buSzPct val="100000"/>
              <a:buFont typeface="Arial" panose="020B0604020202020204" pitchFamily="34" charset="0"/>
              <a:buChar char="−"/>
              <a:defRPr baseline="0"/>
            </a:lvl5pPr>
            <a:lvl6pPr marL="715963" indent="-179388">
              <a:spcAft>
                <a:spcPts val="1000"/>
              </a:spcAft>
              <a:buFont typeface="Arial" panose="020B0604020202020204" pitchFamily="34" charset="0"/>
              <a:buChar char="−"/>
              <a:defRPr/>
            </a:lvl6pPr>
            <a:lvl7pPr marL="715963" indent="-179388">
              <a:spcAft>
                <a:spcPts val="1000"/>
              </a:spcAft>
              <a:defRPr/>
            </a:lvl7pPr>
            <a:lvl8pPr marL="715963" indent="-179388">
              <a:spcAft>
                <a:spcPts val="1000"/>
              </a:spcAft>
              <a:defRPr/>
            </a:lvl8pPr>
            <a:lvl9pPr marL="715963" indent="-179388">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6" name="Subtitle">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515380" y="656692"/>
            <a:ext cx="11160000"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17" name="Title">
            <a:extLst>
              <a:ext uri="{FF2B5EF4-FFF2-40B4-BE49-F238E27FC236}">
                <a16:creationId xmlns:a16="http://schemas.microsoft.com/office/drawing/2014/main" id="{A14F8B0D-4D62-4988-B307-1BB6BBEEC11C}"/>
              </a:ext>
            </a:extLst>
          </p:cNvPr>
          <p:cNvSpPr>
            <a:spLocks noGrp="1"/>
          </p:cNvSpPr>
          <p:nvPr>
            <p:ph type="title" hasCustomPrompt="1"/>
          </p:nvPr>
        </p:nvSpPr>
        <p:spPr>
          <a:xfrm>
            <a:off x="515380" y="296652"/>
            <a:ext cx="11160000"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586934854"/>
      </p:ext>
    </p:extLst>
  </p:cSld>
  <p:clrMapOvr>
    <a:masterClrMapping/>
  </p:clrMapOvr>
  <p:transition>
    <p:fad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515380" y="1664804"/>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5" name="Rectangle 4"/>
          <p:cNvSpPr/>
          <p:nvPr/>
        </p:nvSpPr>
        <p:spPr>
          <a:xfrm>
            <a:off x="6204012" y="1664804"/>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6" name="Rectangle 5"/>
          <p:cNvSpPr/>
          <p:nvPr/>
        </p:nvSpPr>
        <p:spPr>
          <a:xfrm>
            <a:off x="515984" y="4077072"/>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7" name="Rectangle 6"/>
          <p:cNvSpPr/>
          <p:nvPr/>
        </p:nvSpPr>
        <p:spPr>
          <a:xfrm>
            <a:off x="6204012" y="4077072"/>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8" name="Picture Placeholder 11"/>
          <p:cNvSpPr>
            <a:spLocks noGrp="1"/>
          </p:cNvSpPr>
          <p:nvPr>
            <p:ph type="pic" sz="quarter" idx="25" hasCustomPrompt="1"/>
          </p:nvPr>
        </p:nvSpPr>
        <p:spPr>
          <a:xfrm>
            <a:off x="515380" y="1844824"/>
            <a:ext cx="1944000" cy="1476000"/>
          </a:xfrm>
        </p:spPr>
        <p:txBody>
          <a:bodyPr/>
          <a:lstStyle>
            <a:lvl1pPr marL="0" indent="0" algn="ctr">
              <a:spcBef>
                <a:spcPts val="0"/>
              </a:spcBef>
              <a:spcAft>
                <a:spcPts val="0"/>
              </a:spcAft>
              <a:buFont typeface="Arial" panose="020B0604020202020204" pitchFamily="34" charset="0"/>
              <a:buNone/>
              <a:defRPr b="0"/>
            </a:lvl1pPr>
            <a:lvl2pPr marL="0" indent="0" algn="ctr">
              <a:spcBef>
                <a:spcPts val="0"/>
              </a:spcBef>
              <a:spcAft>
                <a:spcPts val="0"/>
              </a:spcAft>
              <a:buNone/>
              <a:defRPr b="0"/>
            </a:lvl2pPr>
            <a:lvl3pPr marL="0" indent="0" algn="ctr">
              <a:spcBef>
                <a:spcPts val="0"/>
              </a:spcBef>
              <a:spcAft>
                <a:spcPts val="0"/>
              </a:spcAft>
              <a:buNone/>
              <a:defRPr b="0"/>
            </a:lvl3pPr>
            <a:lvl4pPr marL="0" indent="0" algn="ctr">
              <a:spcBef>
                <a:spcPts val="0"/>
              </a:spcBef>
              <a:spcAft>
                <a:spcPts val="0"/>
              </a:spcAft>
              <a:buNone/>
              <a:defRPr b="0"/>
            </a:lvl4pPr>
            <a:lvl5pPr marL="0" indent="0" algn="ctr">
              <a:spcBef>
                <a:spcPts val="0"/>
              </a:spcBef>
              <a:spcAft>
                <a:spcPts val="0"/>
              </a:spcAft>
              <a:buNone/>
              <a:defRPr b="0"/>
            </a:lvl5pPr>
            <a:lvl6pPr marL="0" indent="0" algn="ctr">
              <a:spcBef>
                <a:spcPts val="0"/>
              </a:spcBef>
              <a:spcAft>
                <a:spcPts val="0"/>
              </a:spcAft>
              <a:buNone/>
              <a:defRPr b="0"/>
            </a:lvl6pPr>
            <a:lvl7pPr marL="0" indent="0" algn="ctr">
              <a:spcBef>
                <a:spcPts val="0"/>
              </a:spcBef>
              <a:spcAft>
                <a:spcPts val="0"/>
              </a:spcAft>
              <a:buNone/>
              <a:defRPr b="0"/>
            </a:lvl7pPr>
            <a:lvl8pPr marL="0" indent="0" algn="ctr">
              <a:spcBef>
                <a:spcPts val="0"/>
              </a:spcBef>
              <a:spcAft>
                <a:spcPts val="0"/>
              </a:spcAft>
              <a:buNone/>
              <a:defRPr b="0"/>
            </a:lvl8pPr>
            <a:lvl9pPr marL="0" indent="0" algn="ctr">
              <a:spcBef>
                <a:spcPts val="0"/>
              </a:spcBef>
              <a:spcAft>
                <a:spcPts val="0"/>
              </a:spcAft>
              <a:buNone/>
              <a:defRPr b="0"/>
            </a:lvl9pPr>
          </a:lstStyle>
          <a:p>
            <a:r>
              <a:rPr lang="en-US"/>
              <a:t>Click icon to add picture</a:t>
            </a:r>
          </a:p>
        </p:txBody>
      </p:sp>
      <p:sp>
        <p:nvSpPr>
          <p:cNvPr id="9" name="Picture Placeholder 11"/>
          <p:cNvSpPr>
            <a:spLocks noGrp="1"/>
          </p:cNvSpPr>
          <p:nvPr>
            <p:ph type="pic" sz="quarter" idx="27"/>
          </p:nvPr>
        </p:nvSpPr>
        <p:spPr>
          <a:xfrm>
            <a:off x="6204012" y="1846420"/>
            <a:ext cx="1944000" cy="1476000"/>
          </a:xfrm>
        </p:spPr>
        <p:txBody>
          <a:bodyPr/>
          <a:lstStyle>
            <a:lvl1pPr algn="ctr">
              <a:defRPr/>
            </a:lvl1pPr>
          </a:lstStyle>
          <a:p>
            <a:r>
              <a:rPr lang="de-DE"/>
              <a:t>Bild durch Klicken auf Symbol hinzufügen</a:t>
            </a:r>
            <a:endParaRPr lang="en-GB"/>
          </a:p>
        </p:txBody>
      </p:sp>
      <p:sp>
        <p:nvSpPr>
          <p:cNvPr id="10" name="Picture Placeholder 11"/>
          <p:cNvSpPr>
            <a:spLocks noGrp="1"/>
          </p:cNvSpPr>
          <p:nvPr>
            <p:ph type="pic" sz="quarter" idx="29" hasCustomPrompt="1"/>
          </p:nvPr>
        </p:nvSpPr>
        <p:spPr>
          <a:xfrm>
            <a:off x="515380" y="4257092"/>
            <a:ext cx="1944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04012" y="4257092"/>
            <a:ext cx="1944000" cy="1476000"/>
          </a:xfrm>
        </p:spPr>
        <p:txBody>
          <a:bodyPr/>
          <a:lstStyle>
            <a:lvl1pPr algn="ctr">
              <a:defRPr/>
            </a:lvl1pPr>
          </a:lstStyle>
          <a:p>
            <a:r>
              <a:rPr lang="de-DE"/>
              <a:t>Bild durch Klicken auf Symbol hinzufügen</a:t>
            </a:r>
            <a:endParaRPr lang="en-GB"/>
          </a:p>
        </p:txBody>
      </p:sp>
      <p:sp>
        <p:nvSpPr>
          <p:cNvPr id="14" name="Text Top Right"/>
          <p:cNvSpPr>
            <a:spLocks noGrp="1"/>
          </p:cNvSpPr>
          <p:nvPr>
            <p:ph type="body" sz="quarter" idx="33" hasCustomPrompt="1"/>
          </p:nvPr>
        </p:nvSpPr>
        <p:spPr>
          <a:xfrm>
            <a:off x="8364252" y="1844824"/>
            <a:ext cx="3312006" cy="1692000"/>
          </a:xfrm>
        </p:spPr>
        <p:txBody>
          <a:bodyPr>
            <a:noAutofit/>
          </a:bodyPr>
          <a:lstStyle>
            <a:lvl1pPr marL="0" indent="0" algn="l">
              <a:spcBef>
                <a:spcPts val="0"/>
              </a:spcBef>
              <a:spcAft>
                <a:spcPts val="1000"/>
              </a:spcAft>
              <a:buFontTx/>
              <a:buNone/>
              <a:defRPr b="1"/>
            </a:lvl1pPr>
            <a:lvl2pPr marL="179388" indent="-179388" algn="l">
              <a:spcBef>
                <a:spcPts val="0"/>
              </a:spcBef>
              <a:spcAft>
                <a:spcPts val="0"/>
              </a:spcAft>
              <a:buClrTx/>
              <a:buSzPct val="100000"/>
              <a:buFont typeface="Arial" panose="020B0604020202020204" pitchFamily="34" charset="0"/>
              <a:buChar char="•"/>
              <a:defRPr b="0"/>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en-US" noProof="0"/>
              <a:t>Click to edit Master text styles</a:t>
            </a:r>
          </a:p>
          <a:p>
            <a:pPr lvl="1"/>
            <a:r>
              <a:rPr lang="en-US" noProof="0"/>
              <a:t>Second level</a:t>
            </a:r>
          </a:p>
          <a:p>
            <a:pPr lvl="2"/>
            <a:endParaRPr lang="en-US" noProof="0"/>
          </a:p>
        </p:txBody>
      </p:sp>
      <p:sp>
        <p:nvSpPr>
          <p:cNvPr id="15" name="Text Bottom Left"/>
          <p:cNvSpPr>
            <a:spLocks noGrp="1"/>
          </p:cNvSpPr>
          <p:nvPr>
            <p:ph type="body" sz="quarter" idx="34" hasCustomPrompt="1"/>
          </p:nvPr>
        </p:nvSpPr>
        <p:spPr>
          <a:xfrm>
            <a:off x="2675980" y="4257092"/>
            <a:ext cx="3312070" cy="1692000"/>
          </a:xfrm>
        </p:spPr>
        <p:txBody>
          <a:bodyPr>
            <a:noAutofit/>
          </a:bodyPr>
          <a:lstStyle>
            <a:lvl1pPr marL="0" indent="0" algn="l">
              <a:spcBef>
                <a:spcPts val="0"/>
              </a:spcBef>
              <a:spcAft>
                <a:spcPts val="1000"/>
              </a:spcAft>
              <a:buFontTx/>
              <a:buNone/>
              <a:defRPr b="1"/>
            </a:lvl1pPr>
            <a:lvl2pPr marL="179388" indent="-179388" algn="l">
              <a:spcBef>
                <a:spcPts val="0"/>
              </a:spcBef>
              <a:spcAft>
                <a:spcPts val="0"/>
              </a:spcAft>
              <a:buClrTx/>
              <a:buSzPct val="100000"/>
              <a:buFont typeface="Arial" panose="020B0604020202020204" pitchFamily="34" charset="0"/>
              <a:buChar char="•"/>
              <a:defRPr b="0"/>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en-US" noProof="0"/>
              <a:t>Click to edit Master text styles</a:t>
            </a:r>
          </a:p>
          <a:p>
            <a:pPr lvl="1"/>
            <a:r>
              <a:rPr lang="en-US" noProof="0"/>
              <a:t>Second level</a:t>
            </a:r>
          </a:p>
          <a:p>
            <a:pPr lvl="2"/>
            <a:endParaRPr lang="en-US" noProof="0"/>
          </a:p>
        </p:txBody>
      </p:sp>
      <p:sp>
        <p:nvSpPr>
          <p:cNvPr id="16" name="Text Bottom Right"/>
          <p:cNvSpPr>
            <a:spLocks noGrp="1"/>
          </p:cNvSpPr>
          <p:nvPr>
            <p:ph type="body" sz="quarter" idx="35" hasCustomPrompt="1"/>
          </p:nvPr>
        </p:nvSpPr>
        <p:spPr>
          <a:xfrm>
            <a:off x="8364252" y="4257092"/>
            <a:ext cx="3311811" cy="1692000"/>
          </a:xfrm>
        </p:spPr>
        <p:txBody>
          <a:bodyPr>
            <a:noAutofit/>
          </a:bodyPr>
          <a:lstStyle>
            <a:lvl1pPr marL="0" indent="0" algn="l">
              <a:spcBef>
                <a:spcPts val="0"/>
              </a:spcBef>
              <a:spcAft>
                <a:spcPts val="1000"/>
              </a:spcAft>
              <a:buFontTx/>
              <a:buNone/>
              <a:defRPr b="1"/>
            </a:lvl1pPr>
            <a:lvl2pPr marL="179388" indent="-179388" algn="l">
              <a:spcBef>
                <a:spcPts val="0"/>
              </a:spcBef>
              <a:spcAft>
                <a:spcPts val="0"/>
              </a:spcAft>
              <a:buClrTx/>
              <a:buSzPct val="100000"/>
              <a:buFont typeface="Arial" panose="020B0604020202020204" pitchFamily="34" charset="0"/>
              <a:buChar char="•"/>
              <a:defRPr b="0"/>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en-US" noProof="0"/>
              <a:t>Click to edit Master text styles</a:t>
            </a:r>
          </a:p>
          <a:p>
            <a:pPr lvl="1"/>
            <a:r>
              <a:rPr lang="en-US" noProof="0"/>
              <a:t>Second level</a:t>
            </a:r>
          </a:p>
          <a:p>
            <a:pPr lvl="2"/>
            <a:endParaRPr lang="en-US" noProof="0"/>
          </a:p>
        </p:txBody>
      </p:sp>
      <p:sp>
        <p:nvSpPr>
          <p:cNvPr id="22" name="Subtitle">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15938" y="656692"/>
            <a:ext cx="11160125"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23" name="Title">
            <a:extLst>
              <a:ext uri="{FF2B5EF4-FFF2-40B4-BE49-F238E27FC236}">
                <a16:creationId xmlns:a16="http://schemas.microsoft.com/office/drawing/2014/main" id="{B186F496-8F3D-4D1B-850D-31517B35E6F2}"/>
              </a:ext>
            </a:extLst>
          </p:cNvPr>
          <p:cNvSpPr>
            <a:spLocks noGrp="1"/>
          </p:cNvSpPr>
          <p:nvPr>
            <p:ph type="title" hasCustomPrompt="1"/>
          </p:nvPr>
        </p:nvSpPr>
        <p:spPr>
          <a:xfrm>
            <a:off x="515938" y="296652"/>
            <a:ext cx="11160125" cy="359828"/>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13" name="Text Top Left"/>
          <p:cNvSpPr>
            <a:spLocks noGrp="1"/>
          </p:cNvSpPr>
          <p:nvPr>
            <p:ph type="body" sz="quarter" idx="32" hasCustomPrompt="1"/>
          </p:nvPr>
        </p:nvSpPr>
        <p:spPr>
          <a:xfrm>
            <a:off x="2675984" y="1844824"/>
            <a:ext cx="3312066" cy="1692000"/>
          </a:xfrm>
        </p:spPr>
        <p:txBody>
          <a:bodyPr>
            <a:noAutofit/>
          </a:bodyPr>
          <a:lstStyle>
            <a:lvl1pPr marL="0" indent="0" algn="l">
              <a:spcBef>
                <a:spcPts val="0"/>
              </a:spcBef>
              <a:spcAft>
                <a:spcPts val="1000"/>
              </a:spcAft>
              <a:buFontTx/>
              <a:buNone/>
              <a:defRPr b="1"/>
            </a:lvl1pPr>
            <a:lvl2pPr marL="179388" indent="-179388" algn="l">
              <a:spcBef>
                <a:spcPts val="0"/>
              </a:spcBef>
              <a:spcAft>
                <a:spcPts val="0"/>
              </a:spcAft>
              <a:buClrTx/>
              <a:buSzPct val="100000"/>
              <a:buFont typeface="Arial" panose="020B0604020202020204" pitchFamily="34" charset="0"/>
              <a:buChar char="•"/>
              <a:defRPr b="0"/>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en-US" noProof="0"/>
              <a:t>Click to edit Master text styles</a:t>
            </a:r>
          </a:p>
          <a:p>
            <a:pPr lvl="1"/>
            <a:r>
              <a:rPr lang="en-US" noProof="0"/>
              <a:t>Second level</a:t>
            </a:r>
          </a:p>
          <a:p>
            <a:pPr lvl="2"/>
            <a:endParaRPr lang="en-US" noProof="0"/>
          </a:p>
        </p:txBody>
      </p:sp>
    </p:spTree>
    <p:extLst>
      <p:ext uri="{BB962C8B-B14F-4D97-AF65-F5344CB8AC3E}">
        <p14:creationId xmlns:p14="http://schemas.microsoft.com/office/powerpoint/2010/main" val="56971117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Left"/>
          <p:cNvSpPr>
            <a:spLocks noGrp="1"/>
          </p:cNvSpPr>
          <p:nvPr>
            <p:ph type="body" sz="quarter" idx="17" hasCustomPrompt="1"/>
          </p:nvPr>
        </p:nvSpPr>
        <p:spPr>
          <a:xfrm>
            <a:off x="515938" y="1844824"/>
            <a:ext cx="5472112" cy="1692000"/>
          </a:xfrm>
        </p:spPr>
        <p:txBody>
          <a:bodyPr>
            <a:noAutofit/>
          </a:bodyPr>
          <a:lstStyle>
            <a:lvl1pPr marL="0" indent="0" algn="l">
              <a:spcAft>
                <a:spcPts val="1000"/>
              </a:spcAft>
              <a:buFontTx/>
              <a:buNone/>
              <a:defRPr b="1">
                <a:solidFill>
                  <a:schemeClr val="accent1"/>
                </a:solidFill>
              </a:defRPr>
            </a:lvl1pPr>
            <a:lvl2pPr marL="179388" indent="-179388" algn="l">
              <a:spcAft>
                <a:spcPts val="1000"/>
              </a:spcAft>
              <a:buClrTx/>
              <a:buSzPct val="100000"/>
              <a:buFont typeface="Arial" panose="020B0604020202020204" pitchFamily="34" charset="0"/>
              <a:buChar char="•"/>
              <a:defRPr b="0"/>
            </a:lvl2pPr>
            <a:lvl3pPr marL="358775" indent="-179388" algn="l">
              <a:spcAft>
                <a:spcPts val="1000"/>
              </a:spcAft>
              <a:buClrTx/>
              <a:buSzPct val="100000"/>
              <a:buFont typeface="Arial" panose="020B0604020202020204" pitchFamily="34" charset="0"/>
              <a:buChar char="−"/>
              <a:defRPr/>
            </a:lvl3pPr>
            <a:lvl4pPr marL="536575" indent="-177800" algn="l">
              <a:spcAft>
                <a:spcPts val="1000"/>
              </a:spcAft>
              <a:buClrTx/>
              <a:buSzPct val="100000"/>
              <a:buFont typeface="Arial" panose="020B0604020202020204" pitchFamily="34" charset="0"/>
              <a:buChar char="◦"/>
              <a:defRPr/>
            </a:lvl4pPr>
            <a:lvl5pPr marL="715963" indent="-179388" algn="l">
              <a:spcAft>
                <a:spcPts val="1000"/>
              </a:spcAft>
              <a:buClrTx/>
              <a:buSzPct val="100000"/>
              <a:buFont typeface="Arial" panose="020B0604020202020204" pitchFamily="34" charset="0"/>
              <a:buChar char="−"/>
              <a:defRPr baseline="0"/>
            </a:lvl5pPr>
            <a:lvl6pPr marL="715963" indent="-179388">
              <a:spcAft>
                <a:spcPts val="1000"/>
              </a:spcAft>
              <a:buFont typeface="Arial" panose="020B0604020202020204" pitchFamily="34" charset="0"/>
              <a:buChar char="−"/>
              <a:defRPr/>
            </a:lvl6pPr>
            <a:lvl7pPr marL="715963" indent="-179388">
              <a:spcAft>
                <a:spcPts val="1000"/>
              </a:spcAft>
              <a:buFont typeface="Arial" panose="020B0604020202020204" pitchFamily="34" charset="0"/>
              <a:buChar char="−"/>
              <a:defRPr/>
            </a:lvl7pPr>
            <a:lvl8pPr marL="715963" indent="-179388">
              <a:spcAft>
                <a:spcPts val="1000"/>
              </a:spcAft>
              <a:buFont typeface="Arial" panose="020B0604020202020204" pitchFamily="34" charset="0"/>
              <a:buChar char="−"/>
              <a:defRPr/>
            </a:lvl8pPr>
            <a:lvl9pPr marL="715963" indent="-179388">
              <a:spcAft>
                <a:spcPts val="1000"/>
              </a:spcAft>
              <a:buFont typeface="Arial" panose="020B0604020202020204" pitchFamily="34" charset="0"/>
              <a:buChar char="−"/>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9" name="Text Right"/>
          <p:cNvSpPr>
            <a:spLocks noGrp="1"/>
          </p:cNvSpPr>
          <p:nvPr>
            <p:ph type="body" sz="quarter" idx="21" hasCustomPrompt="1"/>
          </p:nvPr>
        </p:nvSpPr>
        <p:spPr>
          <a:xfrm>
            <a:off x="6203950" y="1844824"/>
            <a:ext cx="5472113" cy="1692000"/>
          </a:xfrm>
        </p:spPr>
        <p:txBody>
          <a:bodyPr>
            <a:noAutofit/>
          </a:bodyPr>
          <a:lstStyle>
            <a:lvl1pPr marL="0" indent="0" algn="l">
              <a:spcAft>
                <a:spcPts val="1000"/>
              </a:spcAft>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b="0"/>
            </a:lvl2pPr>
            <a:lvl3pPr marL="358775" indent="-179388" algn="l">
              <a:spcAft>
                <a:spcPts val="1000"/>
              </a:spcAft>
              <a:buClrTx/>
              <a:buSzPct val="100000"/>
              <a:buFont typeface="Arial" panose="020B0604020202020204" pitchFamily="34" charset="0"/>
              <a:buChar char="−"/>
              <a:defRPr/>
            </a:lvl3pPr>
            <a:lvl4pPr marL="536575" indent="-177800" algn="l">
              <a:spcAft>
                <a:spcPts val="1000"/>
              </a:spcAft>
              <a:buClrTx/>
              <a:buSzPct val="100000"/>
              <a:buFont typeface="Arial" panose="020B0604020202020204" pitchFamily="34" charset="0"/>
              <a:buChar char="◦"/>
              <a:defRPr/>
            </a:lvl4pPr>
            <a:lvl5pPr marL="715963" indent="-179388" algn="l">
              <a:spcAft>
                <a:spcPts val="1000"/>
              </a:spcAft>
              <a:buClrTx/>
              <a:buSzPct val="100000"/>
              <a:buFont typeface="Arial" panose="020B0604020202020204" pitchFamily="34" charset="0"/>
              <a:buChar char="−"/>
              <a:defRPr baseline="0"/>
            </a:lvl5pPr>
            <a:lvl6pPr marL="715963" indent="-179388">
              <a:spcAft>
                <a:spcPts val="1000"/>
              </a:spcAft>
              <a:buFont typeface="Arial" panose="020B0604020202020204" pitchFamily="34" charset="0"/>
              <a:buChar char="−"/>
              <a:defRPr/>
            </a:lvl6pPr>
            <a:lvl7pPr marL="715963" indent="-179388">
              <a:spcAft>
                <a:spcPts val="1000"/>
              </a:spcAft>
              <a:buFont typeface="Arial" panose="020B0604020202020204" pitchFamily="34" charset="0"/>
              <a:buChar char="−"/>
              <a:defRPr/>
            </a:lvl7pPr>
            <a:lvl8pPr marL="715963" indent="-179388">
              <a:spcAft>
                <a:spcPts val="1000"/>
              </a:spcAft>
              <a:buFont typeface="Arial" panose="020B0604020202020204" pitchFamily="34" charset="0"/>
              <a:buChar char="−"/>
              <a:defRPr/>
            </a:lvl8pPr>
            <a:lvl9pPr marL="715963" indent="-179388">
              <a:spcAft>
                <a:spcPts val="1000"/>
              </a:spcAft>
              <a:buFont typeface="Arial" panose="020B0604020202020204" pitchFamily="34" charset="0"/>
              <a:buChar char="−"/>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6" name="Picture Placeholder 29"/>
          <p:cNvSpPr>
            <a:spLocks noGrp="1"/>
          </p:cNvSpPr>
          <p:nvPr>
            <p:ph type="pic" sz="quarter" idx="19"/>
          </p:nvPr>
        </p:nvSpPr>
        <p:spPr>
          <a:xfrm>
            <a:off x="4763988" y="1844824"/>
            <a:ext cx="1224000" cy="54000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900" b="0">
                <a:latin typeface="+mn-lt"/>
              </a:defRPr>
            </a:lvl1pPr>
            <a:lvl2pPr marL="0" indent="0" algn="l">
              <a:spcAft>
                <a:spcPts val="0"/>
              </a:spcAft>
              <a:buNone/>
              <a:defRPr sz="900" b="0">
                <a:latin typeface="+mn-lt"/>
              </a:defRPr>
            </a:lvl2pPr>
            <a:lvl3pPr marL="0" indent="0" algn="l">
              <a:spcAft>
                <a:spcPts val="0"/>
              </a:spcAft>
              <a:buNone/>
              <a:defRPr sz="900" b="0">
                <a:latin typeface="+mn-lt"/>
              </a:defRPr>
            </a:lvl3pPr>
            <a:lvl4pPr marL="0" indent="0" algn="l">
              <a:spcAft>
                <a:spcPts val="0"/>
              </a:spcAft>
              <a:buNone/>
              <a:defRPr sz="900" b="0">
                <a:latin typeface="+mn-lt"/>
              </a:defRPr>
            </a:lvl4pPr>
            <a:lvl5pPr marL="0" indent="0" algn="l">
              <a:spcAft>
                <a:spcPts val="0"/>
              </a:spcAft>
              <a:buNone/>
              <a:defRPr sz="900" b="0">
                <a:latin typeface="+mn-lt"/>
              </a:defRPr>
            </a:lvl5pPr>
            <a:lvl6pPr marL="0" indent="0" algn="l">
              <a:spcAft>
                <a:spcPts val="0"/>
              </a:spcAft>
              <a:buNone/>
              <a:defRPr sz="900" b="0">
                <a:latin typeface="+mn-lt"/>
              </a:defRPr>
            </a:lvl6pPr>
            <a:lvl7pPr marL="0" indent="0" algn="l">
              <a:spcAft>
                <a:spcPts val="0"/>
              </a:spcAft>
              <a:buNone/>
              <a:defRPr sz="900" b="0">
                <a:latin typeface="+mn-lt"/>
              </a:defRPr>
            </a:lvl7pPr>
            <a:lvl8pPr marL="0" indent="0" algn="l">
              <a:spcAft>
                <a:spcPts val="0"/>
              </a:spcAft>
              <a:buNone/>
              <a:defRPr sz="900" b="0">
                <a:latin typeface="+mn-lt"/>
              </a:defRPr>
            </a:lvl8pPr>
            <a:lvl9pPr marL="0" indent="0" algn="l">
              <a:spcAft>
                <a:spcPts val="0"/>
              </a:spcAft>
              <a:buNone/>
              <a:defRPr sz="900" b="0">
                <a:latin typeface="+mn-lt"/>
              </a:defRPr>
            </a:lvl9pPr>
          </a:lstStyle>
          <a:p>
            <a:pPr lvl="0"/>
            <a:r>
              <a:rPr lang="de-DE" noProof="0"/>
              <a:t>Bild durch Klicken auf Symbol hinzufügen</a:t>
            </a:r>
            <a:endParaRPr lang="en-US" noProof="0"/>
          </a:p>
        </p:txBody>
      </p:sp>
      <p:sp>
        <p:nvSpPr>
          <p:cNvPr id="7" name="Picture Placeholder 29"/>
          <p:cNvSpPr>
            <a:spLocks noGrp="1"/>
          </p:cNvSpPr>
          <p:nvPr>
            <p:ph type="pic" sz="quarter" idx="20"/>
          </p:nvPr>
        </p:nvSpPr>
        <p:spPr>
          <a:xfrm>
            <a:off x="10452620" y="1844823"/>
            <a:ext cx="1224000" cy="54000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900" b="0">
                <a:latin typeface="+mn-lt"/>
              </a:defRPr>
            </a:lvl1pPr>
            <a:lvl2pPr marL="0" indent="0">
              <a:spcAft>
                <a:spcPts val="0"/>
              </a:spcAft>
              <a:buNone/>
              <a:defRPr sz="900" b="0">
                <a:latin typeface="+mn-lt"/>
              </a:defRPr>
            </a:lvl2pPr>
            <a:lvl3pPr marL="0" indent="0">
              <a:spcAft>
                <a:spcPts val="0"/>
              </a:spcAft>
              <a:buNone/>
              <a:defRPr sz="900" b="0">
                <a:latin typeface="+mn-lt"/>
              </a:defRPr>
            </a:lvl3pPr>
            <a:lvl4pPr marL="0" indent="0">
              <a:spcAft>
                <a:spcPts val="0"/>
              </a:spcAft>
              <a:buNone/>
              <a:defRPr sz="900" b="0">
                <a:latin typeface="+mn-lt"/>
              </a:defRPr>
            </a:lvl4pPr>
            <a:lvl5pPr marL="0" indent="0">
              <a:spcAft>
                <a:spcPts val="0"/>
              </a:spcAft>
              <a:buNone/>
              <a:defRPr sz="900" b="0">
                <a:latin typeface="+mn-lt"/>
              </a:defRPr>
            </a:lvl5pPr>
            <a:lvl6pPr marL="0" indent="0">
              <a:spcAft>
                <a:spcPts val="0"/>
              </a:spcAft>
              <a:buNone/>
              <a:defRPr sz="900" b="0">
                <a:latin typeface="+mn-lt"/>
              </a:defRPr>
            </a:lvl6pPr>
            <a:lvl7pPr marL="0" indent="0">
              <a:spcAft>
                <a:spcPts val="0"/>
              </a:spcAft>
              <a:buNone/>
              <a:defRPr sz="900" b="0">
                <a:latin typeface="+mn-lt"/>
              </a:defRPr>
            </a:lvl7pPr>
            <a:lvl8pPr marL="0" indent="0">
              <a:spcAft>
                <a:spcPts val="0"/>
              </a:spcAft>
              <a:buNone/>
              <a:defRPr sz="900" b="0">
                <a:latin typeface="+mn-lt"/>
              </a:defRPr>
            </a:lvl8pPr>
            <a:lvl9pPr marL="0" indent="0">
              <a:spcAft>
                <a:spcPts val="0"/>
              </a:spcAft>
              <a:buNone/>
              <a:defRPr sz="900" b="0">
                <a:latin typeface="+mn-lt"/>
              </a:defRPr>
            </a:lvl9pPr>
          </a:lstStyle>
          <a:p>
            <a:pPr lvl="0"/>
            <a:r>
              <a:rPr lang="de-DE" noProof="0"/>
              <a:t>Bild durch Klicken auf Symbol hinzufügen</a:t>
            </a:r>
            <a:endParaRPr lang="en-US" noProof="0"/>
          </a:p>
        </p:txBody>
      </p:sp>
      <p:sp>
        <p:nvSpPr>
          <p:cNvPr id="12" name="Subtitle">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15938" y="656692"/>
            <a:ext cx="11160125"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tabLst/>
              <a:defRPr sz="1800" b="0">
                <a:solidFill>
                  <a:srgbClr val="53565A"/>
                </a:solidFill>
                <a:latin typeface="+mn-lt"/>
              </a:defRPr>
            </a:lvl1pPr>
            <a:lvl2pPr marL="0" indent="0">
              <a:spcBef>
                <a:spcPts val="0"/>
              </a:spcBef>
              <a:spcAft>
                <a:spcPts val="0"/>
              </a:spcAft>
              <a:buNone/>
              <a:tabLst/>
              <a:defRPr sz="1800" b="0">
                <a:solidFill>
                  <a:srgbClr val="53565A"/>
                </a:solidFill>
              </a:defRPr>
            </a:lvl2pPr>
            <a:lvl3pPr marL="0" indent="0">
              <a:spcBef>
                <a:spcPts val="0"/>
              </a:spcBef>
              <a:spcAft>
                <a:spcPts val="0"/>
              </a:spcAft>
              <a:buNone/>
              <a:tabLst/>
              <a:defRPr sz="1800" b="0">
                <a:solidFill>
                  <a:srgbClr val="53565A"/>
                </a:solidFill>
              </a:defRPr>
            </a:lvl3pPr>
            <a:lvl4pPr marL="0" indent="0">
              <a:spcBef>
                <a:spcPts val="0"/>
              </a:spcBef>
              <a:spcAft>
                <a:spcPts val="0"/>
              </a:spcAft>
              <a:buNone/>
              <a:tabLst/>
              <a:defRPr sz="1800" b="0">
                <a:solidFill>
                  <a:srgbClr val="53565A"/>
                </a:solidFill>
              </a:defRPr>
            </a:lvl4pPr>
            <a:lvl5pPr marL="0" indent="0">
              <a:spcBef>
                <a:spcPts val="0"/>
              </a:spcBef>
              <a:spcAft>
                <a:spcPts val="0"/>
              </a:spcAft>
              <a:buNone/>
              <a:tabLst/>
              <a:defRPr sz="1800" b="0">
                <a:solidFill>
                  <a:srgbClr val="53565A"/>
                </a:solidFill>
              </a:defRPr>
            </a:lvl5pPr>
            <a:lvl6pPr marL="0" indent="0">
              <a:spcBef>
                <a:spcPts val="0"/>
              </a:spcBef>
              <a:spcAft>
                <a:spcPts val="0"/>
              </a:spcAft>
              <a:buNone/>
              <a:tabLst/>
              <a:defRPr sz="1800" b="0">
                <a:solidFill>
                  <a:srgbClr val="53565A"/>
                </a:solidFill>
              </a:defRPr>
            </a:lvl6pPr>
            <a:lvl7pPr marL="0" indent="0">
              <a:spcBef>
                <a:spcPts val="0"/>
              </a:spcBef>
              <a:spcAft>
                <a:spcPts val="0"/>
              </a:spcAft>
              <a:buNone/>
              <a:tabLst/>
              <a:defRPr sz="1800" b="0">
                <a:solidFill>
                  <a:srgbClr val="53565A"/>
                </a:solidFill>
              </a:defRPr>
            </a:lvl7pPr>
            <a:lvl8pPr marL="0" indent="0">
              <a:spcBef>
                <a:spcPts val="0"/>
              </a:spcBef>
              <a:spcAft>
                <a:spcPts val="0"/>
              </a:spcAft>
              <a:buNone/>
              <a:tabLst/>
              <a:defRPr sz="1800" b="0">
                <a:solidFill>
                  <a:srgbClr val="53565A"/>
                </a:solidFill>
              </a:defRPr>
            </a:lvl8pPr>
            <a:lvl9pPr marL="0" indent="0">
              <a:spcBef>
                <a:spcPts val="0"/>
              </a:spcBef>
              <a:spcAft>
                <a:spcPts val="0"/>
              </a:spcAft>
              <a:buNone/>
              <a:tabLst/>
              <a:defRPr sz="1800" b="0">
                <a:solidFill>
                  <a:srgbClr val="53565A"/>
                </a:solidFill>
              </a:defRPr>
            </a:lvl9pPr>
          </a:lstStyle>
          <a:p>
            <a:pPr lvl="0"/>
            <a:r>
              <a:rPr lang="en-US"/>
              <a:t>Click to add subtitle</a:t>
            </a:r>
          </a:p>
        </p:txBody>
      </p:sp>
      <p:sp>
        <p:nvSpPr>
          <p:cNvPr id="13" name="Title">
            <a:extLst>
              <a:ext uri="{FF2B5EF4-FFF2-40B4-BE49-F238E27FC236}">
                <a16:creationId xmlns:a16="http://schemas.microsoft.com/office/drawing/2014/main" id="{E8EE9A28-CEAF-410C-B504-E930E2347F55}"/>
              </a:ext>
            </a:extLst>
          </p:cNvPr>
          <p:cNvSpPr>
            <a:spLocks noGrp="1"/>
          </p:cNvSpPr>
          <p:nvPr>
            <p:ph type="title" hasCustomPrompt="1"/>
          </p:nvPr>
        </p:nvSpPr>
        <p:spPr>
          <a:xfrm>
            <a:off x="515938" y="296652"/>
            <a:ext cx="11160125" cy="36004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2" name="Rectangle 3">
            <a:extLst>
              <a:ext uri="{FF2B5EF4-FFF2-40B4-BE49-F238E27FC236}">
                <a16:creationId xmlns:a16="http://schemas.microsoft.com/office/drawing/2014/main" id="{2EF58E20-ED8A-439D-BFC1-D90E724B3217}"/>
              </a:ext>
            </a:extLst>
          </p:cNvPr>
          <p:cNvSpPr/>
          <p:nvPr/>
        </p:nvSpPr>
        <p:spPr>
          <a:xfrm>
            <a:off x="515380" y="1664804"/>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3" name="Rectangle 4">
            <a:extLst>
              <a:ext uri="{FF2B5EF4-FFF2-40B4-BE49-F238E27FC236}">
                <a16:creationId xmlns:a16="http://schemas.microsoft.com/office/drawing/2014/main" id="{B5FEEF1D-DF6A-4787-9F19-3869398E103A}"/>
              </a:ext>
            </a:extLst>
          </p:cNvPr>
          <p:cNvSpPr/>
          <p:nvPr/>
        </p:nvSpPr>
        <p:spPr>
          <a:xfrm>
            <a:off x="6204011" y="1664804"/>
            <a:ext cx="547205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Tree>
    <p:extLst>
      <p:ext uri="{BB962C8B-B14F-4D97-AF65-F5344CB8AC3E}">
        <p14:creationId xmlns:p14="http://schemas.microsoft.com/office/powerpoint/2010/main" val="135096163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4" name="Rectangle 3"/>
          <p:cNvSpPr/>
          <p:nvPr/>
        </p:nvSpPr>
        <p:spPr>
          <a:xfrm>
            <a:off x="515984" y="1664804"/>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2" name="Rectangle 11"/>
          <p:cNvSpPr/>
          <p:nvPr/>
        </p:nvSpPr>
        <p:spPr>
          <a:xfrm>
            <a:off x="515984" y="4077072"/>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3" name="Rectangle 12"/>
          <p:cNvSpPr/>
          <p:nvPr/>
        </p:nvSpPr>
        <p:spPr>
          <a:xfrm>
            <a:off x="6204012" y="4077072"/>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spcAft>
                <a:spcPts val="0"/>
              </a:spcAft>
              <a:buFont typeface="Arial" panose="020B0604020202020204" pitchFamily="34" charset="0"/>
              <a:buNone/>
            </a:pPr>
            <a:endParaRPr lang="en-GB" sz="900" b="0">
              <a:solidFill>
                <a:schemeClr val="bg1"/>
              </a:solidFill>
              <a:latin typeface="+mn-lt"/>
            </a:endParaRPr>
          </a:p>
        </p:txBody>
      </p:sp>
      <p:sp>
        <p:nvSpPr>
          <p:cNvPr id="22" name="Subtitle">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15380" y="656692"/>
            <a:ext cx="11160000"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23" name="Title">
            <a:extLst>
              <a:ext uri="{FF2B5EF4-FFF2-40B4-BE49-F238E27FC236}">
                <a16:creationId xmlns:a16="http://schemas.microsoft.com/office/drawing/2014/main" id="{9957D34C-FCB8-47FD-97FA-BF6A4F7FEC37}"/>
              </a:ext>
            </a:extLst>
          </p:cNvPr>
          <p:cNvSpPr>
            <a:spLocks noGrp="1"/>
          </p:cNvSpPr>
          <p:nvPr>
            <p:ph type="title" hasCustomPrompt="1"/>
          </p:nvPr>
        </p:nvSpPr>
        <p:spPr>
          <a:xfrm>
            <a:off x="515938" y="296652"/>
            <a:ext cx="11159567"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5" name="Rectangle 4"/>
          <p:cNvSpPr/>
          <p:nvPr/>
        </p:nvSpPr>
        <p:spPr>
          <a:xfrm>
            <a:off x="6204012" y="1664804"/>
            <a:ext cx="547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6" name="Picture Placeholder 29">
            <a:extLst>
              <a:ext uri="{FF2B5EF4-FFF2-40B4-BE49-F238E27FC236}">
                <a16:creationId xmlns:a16="http://schemas.microsoft.com/office/drawing/2014/main" id="{E48FA37D-219C-4D2C-AFB1-C610A7F7CC21}"/>
              </a:ext>
            </a:extLst>
          </p:cNvPr>
          <p:cNvSpPr>
            <a:spLocks noGrp="1"/>
          </p:cNvSpPr>
          <p:nvPr>
            <p:ph type="pic" sz="quarter" idx="20" hasCustomPrompt="1"/>
          </p:nvPr>
        </p:nvSpPr>
        <p:spPr>
          <a:xfrm>
            <a:off x="10452620" y="1844824"/>
            <a:ext cx="1224000" cy="540000"/>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8" name="Picture Placeholder 29">
            <a:extLst>
              <a:ext uri="{FF2B5EF4-FFF2-40B4-BE49-F238E27FC236}">
                <a16:creationId xmlns:a16="http://schemas.microsoft.com/office/drawing/2014/main" id="{235275B2-D35A-4DDB-A507-D890495C20F9}"/>
              </a:ext>
            </a:extLst>
          </p:cNvPr>
          <p:cNvSpPr>
            <a:spLocks noGrp="1"/>
          </p:cNvSpPr>
          <p:nvPr>
            <p:ph type="pic" sz="quarter" idx="24" hasCustomPrompt="1"/>
          </p:nvPr>
        </p:nvSpPr>
        <p:spPr>
          <a:xfrm>
            <a:off x="4763988" y="4257092"/>
            <a:ext cx="1224000" cy="540000"/>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9" name="Picture Placeholder 29">
            <a:extLst>
              <a:ext uri="{FF2B5EF4-FFF2-40B4-BE49-F238E27FC236}">
                <a16:creationId xmlns:a16="http://schemas.microsoft.com/office/drawing/2014/main" id="{3935C8FB-A0A7-4540-A306-924824B180DD}"/>
              </a:ext>
            </a:extLst>
          </p:cNvPr>
          <p:cNvSpPr>
            <a:spLocks noGrp="1"/>
          </p:cNvSpPr>
          <p:nvPr>
            <p:ph type="pic" sz="quarter" idx="25" hasCustomPrompt="1"/>
          </p:nvPr>
        </p:nvSpPr>
        <p:spPr>
          <a:xfrm>
            <a:off x="10452620" y="4257092"/>
            <a:ext cx="1224000" cy="540000"/>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20" name="Picture Placeholder 29">
            <a:extLst>
              <a:ext uri="{FF2B5EF4-FFF2-40B4-BE49-F238E27FC236}">
                <a16:creationId xmlns:a16="http://schemas.microsoft.com/office/drawing/2014/main" id="{7936BAAB-2075-4B59-8AF2-7DD5070BE8C7}"/>
              </a:ext>
            </a:extLst>
          </p:cNvPr>
          <p:cNvSpPr>
            <a:spLocks noGrp="1"/>
          </p:cNvSpPr>
          <p:nvPr>
            <p:ph type="pic" sz="quarter" idx="19" hasCustomPrompt="1"/>
          </p:nvPr>
        </p:nvSpPr>
        <p:spPr>
          <a:xfrm>
            <a:off x="4763988" y="1844824"/>
            <a:ext cx="1224000" cy="540000"/>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21" name="Text Top Left">
            <a:extLst>
              <a:ext uri="{FF2B5EF4-FFF2-40B4-BE49-F238E27FC236}">
                <a16:creationId xmlns:a16="http://schemas.microsoft.com/office/drawing/2014/main" id="{F2FACAB0-3EA7-4992-8EBD-D75420C6D81A}"/>
              </a:ext>
            </a:extLst>
          </p:cNvPr>
          <p:cNvSpPr>
            <a:spLocks noGrp="1"/>
          </p:cNvSpPr>
          <p:nvPr>
            <p:ph type="body" sz="quarter" idx="17" hasCustomPrompt="1"/>
          </p:nvPr>
        </p:nvSpPr>
        <p:spPr>
          <a:xfrm>
            <a:off x="515939" y="1844824"/>
            <a:ext cx="5472112" cy="1692000"/>
          </a:xfrm>
        </p:spPr>
        <p:txBody>
          <a:bodyPr>
            <a:noAutofit/>
          </a:bodyPr>
          <a:lstStyle>
            <a:lvl1pPr marL="0" indent="0" algn="l">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a:lvl2pPr>
            <a:lvl3pPr marL="361950" indent="-180975" algn="l">
              <a:spcAft>
                <a:spcPts val="1000"/>
              </a:spcAft>
              <a:buClrTx/>
              <a:buSzPct val="100000"/>
              <a:buFont typeface="Arial" panose="020B0604020202020204" pitchFamily="34" charset="0"/>
              <a:buChar char="−"/>
              <a:defRPr/>
            </a:lvl3pPr>
            <a:lvl4pPr marL="542925" indent="-180975" algn="l">
              <a:spcAft>
                <a:spcPts val="1000"/>
              </a:spcAft>
              <a:buClrTx/>
              <a:buSzPct val="100000"/>
              <a:buFont typeface="Arial" panose="020B0604020202020204" pitchFamily="34" charset="0"/>
              <a:buChar char="◦"/>
              <a:defRPr/>
            </a:lvl4pPr>
            <a:lvl5pPr marL="714375" indent="-171450" algn="l">
              <a:spcAft>
                <a:spcPts val="1000"/>
              </a:spcAft>
              <a:buClrTx/>
              <a:buSzPct val="100000"/>
              <a:buFont typeface="Arial" panose="020B0604020202020204" pitchFamily="34" charset="0"/>
              <a:buChar char="−"/>
              <a:defRPr baseline="0"/>
            </a:lvl5pPr>
            <a:lvl6pPr marL="714375" indent="-171450">
              <a:spcAft>
                <a:spcPts val="1000"/>
              </a:spcAft>
              <a:buFont typeface="Verdana" panose="020B0604030504040204" pitchFamily="34" charset="0"/>
              <a:buChar char="−"/>
              <a:defRPr/>
            </a:lvl6pPr>
            <a:lvl7pPr marL="714375" indent="-171450">
              <a:spcAft>
                <a:spcPts val="1000"/>
              </a:spcAft>
              <a:defRPr/>
            </a:lvl7pPr>
            <a:lvl8pPr marL="714375" indent="-171450">
              <a:spcAft>
                <a:spcPts val="1000"/>
              </a:spcAft>
              <a:defRPr/>
            </a:lvl8pPr>
            <a:lvl9pPr marL="714375" indent="-17145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Text Top Right">
            <a:extLst>
              <a:ext uri="{FF2B5EF4-FFF2-40B4-BE49-F238E27FC236}">
                <a16:creationId xmlns:a16="http://schemas.microsoft.com/office/drawing/2014/main" id="{AB3F420F-EE38-458D-B3FA-023F821F224F}"/>
              </a:ext>
            </a:extLst>
          </p:cNvPr>
          <p:cNvSpPr>
            <a:spLocks noGrp="1"/>
          </p:cNvSpPr>
          <p:nvPr>
            <p:ph type="body" sz="quarter" idx="26" hasCustomPrompt="1"/>
          </p:nvPr>
        </p:nvSpPr>
        <p:spPr>
          <a:xfrm>
            <a:off x="6203950" y="1844824"/>
            <a:ext cx="5472113" cy="1692000"/>
          </a:xfrm>
        </p:spPr>
        <p:txBody>
          <a:bodyPr>
            <a:noAutofit/>
          </a:bodyPr>
          <a:lstStyle>
            <a:lvl1pPr marL="0" indent="0" algn="l">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a:lvl2pPr>
            <a:lvl3pPr marL="361950" indent="-180975" algn="l">
              <a:spcAft>
                <a:spcPts val="1000"/>
              </a:spcAft>
              <a:buClrTx/>
              <a:buSzPct val="100000"/>
              <a:buFont typeface="Arial" panose="020B0604020202020204" pitchFamily="34" charset="0"/>
              <a:buChar char="−"/>
              <a:defRPr/>
            </a:lvl3pPr>
            <a:lvl4pPr marL="542925" indent="-180975" algn="l">
              <a:spcAft>
                <a:spcPts val="1000"/>
              </a:spcAft>
              <a:buClrTx/>
              <a:buSzPct val="100000"/>
              <a:buFont typeface="Arial" panose="020B0604020202020204" pitchFamily="34" charset="0"/>
              <a:buChar char="◦"/>
              <a:defRPr/>
            </a:lvl4pPr>
            <a:lvl5pPr marL="714375" indent="-171450" algn="l">
              <a:spcAft>
                <a:spcPts val="1000"/>
              </a:spcAft>
              <a:buClrTx/>
              <a:buSzPct val="100000"/>
              <a:buFont typeface="Arial" panose="020B0604020202020204" pitchFamily="34" charset="0"/>
              <a:buChar char="−"/>
              <a:defRPr baseline="0"/>
            </a:lvl5pPr>
            <a:lvl6pPr marL="714375" indent="-171450">
              <a:spcAft>
                <a:spcPts val="1000"/>
              </a:spcAft>
              <a:buFont typeface="Verdana" panose="020B0604030504040204" pitchFamily="34" charset="0"/>
              <a:buChar char="−"/>
              <a:defRPr/>
            </a:lvl6pPr>
            <a:lvl7pPr marL="714375" indent="-171450">
              <a:spcAft>
                <a:spcPts val="1000"/>
              </a:spcAft>
              <a:defRPr/>
            </a:lvl7pPr>
            <a:lvl8pPr marL="714375" indent="-171450">
              <a:spcAft>
                <a:spcPts val="1000"/>
              </a:spcAft>
              <a:defRPr/>
            </a:lvl8pPr>
            <a:lvl9pPr marL="714375" indent="-17145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Bottom Left">
            <a:extLst>
              <a:ext uri="{FF2B5EF4-FFF2-40B4-BE49-F238E27FC236}">
                <a16:creationId xmlns:a16="http://schemas.microsoft.com/office/drawing/2014/main" id="{430D3BBC-A1EF-48B8-8E4E-4AD02EB4BA9D}"/>
              </a:ext>
            </a:extLst>
          </p:cNvPr>
          <p:cNvSpPr>
            <a:spLocks noGrp="1"/>
          </p:cNvSpPr>
          <p:nvPr>
            <p:ph type="body" sz="quarter" idx="27" hasCustomPrompt="1"/>
          </p:nvPr>
        </p:nvSpPr>
        <p:spPr>
          <a:xfrm>
            <a:off x="515939" y="4256623"/>
            <a:ext cx="5472112" cy="1695450"/>
          </a:xfrm>
        </p:spPr>
        <p:txBody>
          <a:bodyPr>
            <a:noAutofit/>
          </a:bodyPr>
          <a:lstStyle>
            <a:lvl1pPr marL="0" indent="0" algn="l">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a:lvl2pPr>
            <a:lvl3pPr marL="361950" indent="-180975" algn="l">
              <a:spcAft>
                <a:spcPts val="1000"/>
              </a:spcAft>
              <a:buClrTx/>
              <a:buSzPct val="100000"/>
              <a:buFont typeface="Arial" panose="020B0604020202020204" pitchFamily="34" charset="0"/>
              <a:buChar char="−"/>
              <a:defRPr/>
            </a:lvl3pPr>
            <a:lvl4pPr marL="542925" indent="-180975" algn="l">
              <a:spcAft>
                <a:spcPts val="1000"/>
              </a:spcAft>
              <a:buClrTx/>
              <a:buSzPct val="100000"/>
              <a:buFont typeface="Arial" panose="020B0604020202020204" pitchFamily="34" charset="0"/>
              <a:buChar char="◦"/>
              <a:defRPr/>
            </a:lvl4pPr>
            <a:lvl5pPr marL="714375" indent="-171450" algn="l">
              <a:spcAft>
                <a:spcPts val="1000"/>
              </a:spcAft>
              <a:buClrTx/>
              <a:buSzPct val="100000"/>
              <a:buFont typeface="Arial" panose="020B0604020202020204" pitchFamily="34" charset="0"/>
              <a:buChar char="−"/>
              <a:defRPr baseline="0"/>
            </a:lvl5pPr>
            <a:lvl6pPr marL="714375" indent="-171450">
              <a:spcAft>
                <a:spcPts val="1000"/>
              </a:spcAft>
              <a:buFont typeface="Verdana" panose="020B0604030504040204" pitchFamily="34" charset="0"/>
              <a:buChar char="−"/>
              <a:defRPr/>
            </a:lvl6pPr>
            <a:lvl7pPr marL="714375" indent="-171450">
              <a:spcAft>
                <a:spcPts val="1000"/>
              </a:spcAft>
              <a:defRPr/>
            </a:lvl7pPr>
            <a:lvl8pPr marL="714375" indent="-171450">
              <a:spcAft>
                <a:spcPts val="1000"/>
              </a:spcAft>
              <a:defRPr/>
            </a:lvl8pPr>
            <a:lvl9pPr marL="714375" indent="-17145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 name="Text Bottom Right">
            <a:extLst>
              <a:ext uri="{FF2B5EF4-FFF2-40B4-BE49-F238E27FC236}">
                <a16:creationId xmlns:a16="http://schemas.microsoft.com/office/drawing/2014/main" id="{436D010A-9EAF-4367-AD34-FBAE90033889}"/>
              </a:ext>
            </a:extLst>
          </p:cNvPr>
          <p:cNvSpPr>
            <a:spLocks noGrp="1"/>
          </p:cNvSpPr>
          <p:nvPr>
            <p:ph type="body" sz="quarter" idx="28" hasCustomPrompt="1"/>
          </p:nvPr>
        </p:nvSpPr>
        <p:spPr>
          <a:xfrm>
            <a:off x="6203950" y="4256623"/>
            <a:ext cx="5472113" cy="1692000"/>
          </a:xfrm>
        </p:spPr>
        <p:txBody>
          <a:bodyPr>
            <a:noAutofit/>
          </a:bodyPr>
          <a:lstStyle>
            <a:lvl1pPr marL="0" indent="0" algn="l">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a:lvl2pPr>
            <a:lvl3pPr marL="361950" indent="-180975" algn="l">
              <a:spcAft>
                <a:spcPts val="1000"/>
              </a:spcAft>
              <a:buClrTx/>
              <a:buSzPct val="100000"/>
              <a:buFont typeface="Arial" panose="020B0604020202020204" pitchFamily="34" charset="0"/>
              <a:buChar char="−"/>
              <a:defRPr/>
            </a:lvl3pPr>
            <a:lvl4pPr marL="542925" indent="-180975" algn="l">
              <a:spcAft>
                <a:spcPts val="1000"/>
              </a:spcAft>
              <a:buClrTx/>
              <a:buSzPct val="100000"/>
              <a:buFont typeface="Arial" panose="020B0604020202020204" pitchFamily="34" charset="0"/>
              <a:buChar char="◦"/>
              <a:defRPr/>
            </a:lvl4pPr>
            <a:lvl5pPr marL="714375" indent="-171450" algn="l">
              <a:spcAft>
                <a:spcPts val="1000"/>
              </a:spcAft>
              <a:buClrTx/>
              <a:buSzPct val="100000"/>
              <a:buFont typeface="Arial" panose="020B0604020202020204" pitchFamily="34" charset="0"/>
              <a:buChar char="−"/>
              <a:defRPr baseline="0"/>
            </a:lvl5pPr>
            <a:lvl6pPr marL="714375" indent="-171450">
              <a:spcAft>
                <a:spcPts val="1000"/>
              </a:spcAft>
              <a:buFont typeface="Verdana" panose="020B0604030504040204" pitchFamily="34" charset="0"/>
              <a:buChar char="−"/>
              <a:defRPr/>
            </a:lvl6pPr>
            <a:lvl7pPr marL="714375" indent="-171450">
              <a:spcAft>
                <a:spcPts val="1000"/>
              </a:spcAft>
              <a:defRPr/>
            </a:lvl7pPr>
            <a:lvl8pPr marL="714375" indent="-171450">
              <a:spcAft>
                <a:spcPts val="1000"/>
              </a:spcAft>
              <a:defRPr/>
            </a:lvl8pPr>
            <a:lvl9pPr marL="714375" indent="-17145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1026143"/>
      </p:ext>
    </p:extLst>
  </p:cSld>
  <p:clrMapOvr>
    <a:masterClrMapping/>
  </p:clrMapOvr>
  <p:transition>
    <p:fade/>
  </p:transition>
  <p:hf hdr="0" dt="0"/>
  <p:extLst>
    <p:ext uri="{DCECCB84-F9BA-43D5-87BE-67443E8EF086}">
      <p15:sldGuideLst xmlns:p15="http://schemas.microsoft.com/office/powerpoint/2012/main">
        <p15:guide id="1" pos="76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295800" y="1664804"/>
            <a:ext cx="3600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p:nvSpPr>
        <p:spPr>
          <a:xfrm>
            <a:off x="515380" y="1664804"/>
            <a:ext cx="356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p:nvSpPr>
        <p:spPr>
          <a:xfrm>
            <a:off x="8112624" y="1664804"/>
            <a:ext cx="356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16" name="Text Center">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4295800" y="1844824"/>
            <a:ext cx="3600400" cy="3888000"/>
          </a:xfrm>
          <a:prstGeom prst="rect">
            <a:avLst/>
          </a:prstGeom>
        </p:spPr>
        <p:txBody>
          <a:bodyPr lIns="0" tIns="0" rIns="0" bIns="0">
            <a:noAutofit/>
          </a:bodyPr>
          <a:lstStyle>
            <a:lvl1pPr marL="0" indent="0">
              <a:spcBef>
                <a:spcPts val="1000"/>
              </a:spcBef>
              <a:spcAft>
                <a:spcPts val="1000"/>
              </a:spcAft>
              <a:buFont typeface="Arial" panose="020B0604020202020204" pitchFamily="34" charset="0"/>
              <a:buNone/>
              <a:defRPr sz="1300" b="1">
                <a:solidFill>
                  <a:schemeClr val="accent1"/>
                </a:solidFill>
                <a:latin typeface="+mn-lt"/>
              </a:defRPr>
            </a:lvl1pPr>
            <a:lvl2pPr marL="180975" indent="-180975">
              <a:spcBef>
                <a:spcPts val="0"/>
              </a:spcBef>
              <a:spcAft>
                <a:spcPts val="1000"/>
              </a:spcAft>
              <a:buFont typeface="Arial" panose="020B0604020202020204" pitchFamily="34" charset="0"/>
              <a:buChar char="•"/>
              <a:defRPr sz="1300" b="0">
                <a:solidFill>
                  <a:schemeClr val="tx1"/>
                </a:solidFill>
              </a:defRPr>
            </a:lvl2pPr>
            <a:lvl3pPr marL="361950" indent="-180975">
              <a:spcBef>
                <a:spcPts val="0"/>
              </a:spcBef>
              <a:spcAft>
                <a:spcPts val="1000"/>
              </a:spcAft>
              <a:buFont typeface="Arial" panose="020B0604020202020204" pitchFamily="34" charset="0"/>
              <a:buChar char="−"/>
              <a:defRPr sz="1300" b="0">
                <a:solidFill>
                  <a:schemeClr val="tx1"/>
                </a:solidFill>
              </a:defRPr>
            </a:lvl3pPr>
            <a:lvl4pPr marL="533400" indent="-180975">
              <a:spcBef>
                <a:spcPts val="0"/>
              </a:spcBef>
              <a:spcAft>
                <a:spcPts val="1000"/>
              </a:spcAft>
              <a:buFont typeface="Arial" panose="020B0604020202020204" pitchFamily="34" charset="0"/>
              <a:buChar char="◦"/>
              <a:defRPr sz="1300" b="0">
                <a:solidFill>
                  <a:schemeClr val="tx1"/>
                </a:solidFill>
              </a:defRPr>
            </a:lvl4pPr>
            <a:lvl5pPr marL="533400" indent="-180975">
              <a:spcBef>
                <a:spcPts val="0"/>
              </a:spcBef>
              <a:spcAft>
                <a:spcPts val="1000"/>
              </a:spcAft>
              <a:buFont typeface="Arial" panose="020B0604020202020204" pitchFamily="34" charset="0"/>
              <a:buChar char="−"/>
              <a:defRPr sz="1300" b="0">
                <a:solidFill>
                  <a:schemeClr val="tx1"/>
                </a:solidFill>
              </a:defRPr>
            </a:lvl5pPr>
            <a:lvl6pPr marL="533400" indent="-180975">
              <a:spcBef>
                <a:spcPts val="0"/>
              </a:spcBef>
              <a:spcAft>
                <a:spcPts val="1000"/>
              </a:spcAft>
              <a:buFont typeface="Arial" panose="020B0604020202020204" pitchFamily="34" charset="0"/>
              <a:buChar char="−"/>
              <a:defRPr sz="1300" b="0">
                <a:solidFill>
                  <a:schemeClr val="tx1"/>
                </a:solidFill>
              </a:defRPr>
            </a:lvl6pPr>
            <a:lvl7pPr marL="533400" indent="-180975">
              <a:spcBef>
                <a:spcPts val="0"/>
              </a:spcBef>
              <a:spcAft>
                <a:spcPts val="1000"/>
              </a:spcAft>
              <a:buFont typeface="Arial" panose="020B0604020202020204" pitchFamily="34" charset="0"/>
              <a:buChar char="−"/>
              <a:defRPr sz="1300" b="0">
                <a:solidFill>
                  <a:schemeClr val="tx1"/>
                </a:solidFill>
              </a:defRPr>
            </a:lvl7pPr>
            <a:lvl8pPr marL="533400" indent="-180975">
              <a:spcBef>
                <a:spcPts val="0"/>
              </a:spcBef>
              <a:spcAft>
                <a:spcPts val="1000"/>
              </a:spcAft>
              <a:buFont typeface="Arial" panose="020B0604020202020204" pitchFamily="34" charset="0"/>
              <a:buChar char="−"/>
              <a:defRPr sz="1300" b="0">
                <a:solidFill>
                  <a:schemeClr val="tx1"/>
                </a:solidFill>
              </a:defRPr>
            </a:lvl8pPr>
            <a:lvl9pPr marL="533400" indent="-180975">
              <a:spcBef>
                <a:spcPts val="0"/>
              </a:spcBef>
              <a:spcAft>
                <a:spcPts val="1000"/>
              </a:spcAft>
              <a:buFont typeface="Arial" panose="020B0604020202020204" pitchFamily="34" charset="0"/>
              <a:buChar char="−"/>
              <a:defRPr sz="1300" b="0">
                <a:solidFill>
                  <a:schemeClr val="tx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7" name="Title">
            <a:extLst>
              <a:ext uri="{FF2B5EF4-FFF2-40B4-BE49-F238E27FC236}">
                <a16:creationId xmlns:a16="http://schemas.microsoft.com/office/drawing/2014/main" id="{77DBFC5B-8E23-48FC-97C3-38FCFE625365}"/>
              </a:ext>
            </a:extLst>
          </p:cNvPr>
          <p:cNvSpPr>
            <a:spLocks noGrp="1"/>
          </p:cNvSpPr>
          <p:nvPr>
            <p:ph type="title" hasCustomPrompt="1"/>
          </p:nvPr>
        </p:nvSpPr>
        <p:spPr>
          <a:xfrm>
            <a:off x="515938" y="296652"/>
            <a:ext cx="11160682"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10" name="Subtitle">
            <a:extLst>
              <a:ext uri="{FF2B5EF4-FFF2-40B4-BE49-F238E27FC236}">
                <a16:creationId xmlns:a16="http://schemas.microsoft.com/office/drawing/2014/main" id="{82DA03FE-279F-4CD3-ABCB-8A6433418FA5}"/>
              </a:ext>
            </a:extLst>
          </p:cNvPr>
          <p:cNvSpPr>
            <a:spLocks noGrp="1"/>
          </p:cNvSpPr>
          <p:nvPr>
            <p:ph type="body" sz="quarter" idx="17" hasCustomPrompt="1"/>
          </p:nvPr>
        </p:nvSpPr>
        <p:spPr>
          <a:xfrm>
            <a:off x="515938" y="656692"/>
            <a:ext cx="11160125" cy="756000"/>
          </a:xfrm>
        </p:spPr>
        <p:txBody>
          <a:bodyPr>
            <a:noAutofit/>
          </a:bodyPr>
          <a:lstStyle>
            <a:lvl1pPr marL="0" indent="0">
              <a:spcBef>
                <a:spcPts val="0"/>
              </a:spcBef>
              <a:spcAft>
                <a:spcPts val="0"/>
              </a:spcAft>
              <a:buFont typeface="Arial" panose="020B0604020202020204" pitchFamily="34" charset="0"/>
              <a:buNone/>
              <a:defRPr sz="1800" b="0">
                <a:solidFill>
                  <a:srgbClr val="53565A"/>
                </a:solidFill>
              </a:defRPr>
            </a:lvl1pPr>
            <a:lvl2pPr marL="0" indent="0">
              <a:spcBef>
                <a:spcPts val="0"/>
              </a:spcBef>
              <a:spcAft>
                <a:spcPts val="0"/>
              </a:spcAft>
              <a:buNone/>
              <a:defRPr sz="1800" b="0">
                <a:solidFill>
                  <a:srgbClr val="53565A"/>
                </a:solidFill>
              </a:defRPr>
            </a:lvl2pPr>
            <a:lvl3pPr marL="0" indent="0">
              <a:spcBef>
                <a:spcPts val="0"/>
              </a:spcBef>
              <a:spcAft>
                <a:spcPts val="0"/>
              </a:spcAft>
              <a:buFont typeface="Arial" panose="020B0604020202020204" pitchFamily="34" charset="0"/>
              <a:buNone/>
              <a:defRPr sz="1800" b="0">
                <a:solidFill>
                  <a:srgbClr val="53565A"/>
                </a:solidFill>
              </a:defRPr>
            </a:lvl3pPr>
            <a:lvl4pPr marL="0" indent="0">
              <a:spcBef>
                <a:spcPts val="0"/>
              </a:spcBef>
              <a:spcAft>
                <a:spcPts val="0"/>
              </a:spcAft>
              <a:buFont typeface="Arial" panose="020B0604020202020204" pitchFamily="34" charset="0"/>
              <a:buNone/>
              <a:defRPr sz="1800" b="0">
                <a:solidFill>
                  <a:srgbClr val="53565A"/>
                </a:solidFill>
              </a:defRPr>
            </a:lvl4pPr>
            <a:lvl5pPr marL="0" indent="0">
              <a:spcBef>
                <a:spcPts val="0"/>
              </a:spcBef>
              <a:spcAft>
                <a:spcPts val="0"/>
              </a:spcAft>
              <a:buFont typeface="Arial" panose="020B0604020202020204" pitchFamily="34" charset="0"/>
              <a:buNone/>
              <a:defRPr sz="1800" b="0" baseline="0">
                <a:solidFill>
                  <a:srgbClr val="53565A"/>
                </a:solidFill>
              </a:defRPr>
            </a:lvl5pPr>
            <a:lvl6pPr marL="0" indent="0">
              <a:spcBef>
                <a:spcPts val="0"/>
              </a:spcBef>
              <a:spcAft>
                <a:spcPts val="0"/>
              </a:spcAft>
              <a:buFont typeface="Arial" panose="020B0604020202020204" pitchFamily="34" charset="0"/>
              <a:buNone/>
              <a:defRPr sz="1800" b="0">
                <a:solidFill>
                  <a:srgbClr val="53565A"/>
                </a:solidFill>
              </a:defRPr>
            </a:lvl6pPr>
            <a:lvl7pPr marL="0" indent="0">
              <a:spcBef>
                <a:spcPts val="0"/>
              </a:spcBef>
              <a:spcAft>
                <a:spcPts val="0"/>
              </a:spcAft>
              <a:buFont typeface="Arial" panose="020B0604020202020204" pitchFamily="34" charset="0"/>
              <a:buNone/>
              <a:defRPr sz="1800" b="0">
                <a:solidFill>
                  <a:srgbClr val="53565A"/>
                </a:solidFill>
              </a:defRPr>
            </a:lvl7pPr>
            <a:lvl8pPr marL="0" indent="0">
              <a:spcBef>
                <a:spcPts val="0"/>
              </a:spcBef>
              <a:spcAft>
                <a:spcPts val="0"/>
              </a:spcAft>
              <a:buFont typeface="Arial" panose="020B0604020202020204" pitchFamily="34" charset="0"/>
              <a:buNone/>
              <a:defRPr sz="1800" b="0">
                <a:solidFill>
                  <a:srgbClr val="53565A"/>
                </a:solidFill>
              </a:defRPr>
            </a:lvl8pPr>
            <a:lvl9pPr marL="0" indent="0">
              <a:spcBef>
                <a:spcPts val="0"/>
              </a:spcBef>
              <a:spcAft>
                <a:spcPts val="0"/>
              </a:spcAft>
              <a:buFont typeface="Arial" panose="020B0604020202020204" pitchFamily="34" charset="0"/>
              <a:buNone/>
              <a:defRPr sz="1800" b="0">
                <a:solidFill>
                  <a:srgbClr val="53565A"/>
                </a:solidFill>
              </a:defRPr>
            </a:lvl9pPr>
          </a:lstStyle>
          <a:p>
            <a:pPr lvl="0"/>
            <a:r>
              <a:rPr lang="en-US"/>
              <a:t>Click to add subtitle</a:t>
            </a:r>
          </a:p>
        </p:txBody>
      </p:sp>
      <p:sp>
        <p:nvSpPr>
          <p:cNvPr id="11" name="Text Left">
            <a:extLst>
              <a:ext uri="{FF2B5EF4-FFF2-40B4-BE49-F238E27FC236}">
                <a16:creationId xmlns:a16="http://schemas.microsoft.com/office/drawing/2014/main" id="{CC396F75-D1B9-4827-92DE-A8B44E2A23FD}"/>
              </a:ext>
            </a:extLst>
          </p:cNvPr>
          <p:cNvSpPr>
            <a:spLocks noGrp="1"/>
          </p:cNvSpPr>
          <p:nvPr>
            <p:ph type="body" sz="quarter" idx="18" hasCustomPrompt="1"/>
          </p:nvPr>
        </p:nvSpPr>
        <p:spPr>
          <a:xfrm>
            <a:off x="519776" y="1845256"/>
            <a:ext cx="3560000" cy="3888000"/>
          </a:xfrm>
        </p:spPr>
        <p:txBody>
          <a:bodyPr>
            <a:noAutofit/>
          </a:bodyPr>
          <a:lstStyle>
            <a:lvl1pPr>
              <a:defRPr b="1">
                <a:solidFill>
                  <a:schemeClr val="accent1"/>
                </a:solidFill>
              </a:defRPr>
            </a:lvl1pPr>
            <a:lvl2pPr>
              <a:spcAft>
                <a:spcPts val="1000"/>
              </a:spcAft>
              <a:defRPr/>
            </a:lvl2pPr>
            <a:lvl3pPr marL="361950" indent="-180975">
              <a:spcAft>
                <a:spcPts val="1000"/>
              </a:spcAft>
              <a:buFont typeface="Arial" panose="020B0604020202020204" pitchFamily="34" charset="0"/>
              <a:buChar char="−"/>
              <a:defRPr/>
            </a:lvl3pPr>
            <a:lvl4pPr marL="542925" indent="-180975">
              <a:spcAft>
                <a:spcPts val="1000"/>
              </a:spcAft>
              <a:buFont typeface="Arial" panose="020B0604020202020204" pitchFamily="34" charset="0"/>
              <a:buChar char="◦"/>
              <a:defRPr/>
            </a:lvl4pPr>
            <a:lvl5pPr marL="714375" indent="-180975">
              <a:spcAft>
                <a:spcPts val="1000"/>
              </a:spcAft>
              <a:buFont typeface="Arial" panose="020B0604020202020204" pitchFamily="34" charset="0"/>
              <a:buChar char="−"/>
              <a:defRPr baseline="0"/>
            </a:lvl5pPr>
            <a:lvl6pPr marL="714375" indent="-180975">
              <a:spcAft>
                <a:spcPts val="1000"/>
              </a:spcAft>
              <a:buFont typeface="Arial" panose="020B0604020202020204" pitchFamily="34" charset="0"/>
              <a:buChar char="−"/>
              <a:defRPr/>
            </a:lvl6pPr>
            <a:lvl7pPr marL="714375" indent="-180975">
              <a:spcAft>
                <a:spcPts val="1000"/>
              </a:spcAft>
              <a:buFont typeface="Arial" panose="020B0604020202020204" pitchFamily="34" charset="0"/>
              <a:buChar char="−"/>
              <a:defRPr/>
            </a:lvl7pPr>
            <a:lvl8pPr marL="714375" indent="-180975">
              <a:spcAft>
                <a:spcPts val="1000"/>
              </a:spcAft>
              <a:buFont typeface="Arial" panose="020B0604020202020204" pitchFamily="34" charset="0"/>
              <a:buChar char="−"/>
              <a:defRPr/>
            </a:lvl8pPr>
            <a:lvl9pPr marL="714375" indent="-180975">
              <a:spcAft>
                <a:spcPts val="1000"/>
              </a:spcAft>
              <a:buFont typeface="Arial" panose="020B0604020202020204" pitchFamily="34" charset="0"/>
              <a:buChar char="−"/>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2" name="Text Right">
            <a:extLst>
              <a:ext uri="{FF2B5EF4-FFF2-40B4-BE49-F238E27FC236}">
                <a16:creationId xmlns:a16="http://schemas.microsoft.com/office/drawing/2014/main" id="{CB05CCEA-3529-4BD6-832B-546DCC253D28}"/>
              </a:ext>
            </a:extLst>
          </p:cNvPr>
          <p:cNvSpPr>
            <a:spLocks noGrp="1"/>
          </p:cNvSpPr>
          <p:nvPr>
            <p:ph type="body" sz="quarter" idx="19" hasCustomPrompt="1"/>
          </p:nvPr>
        </p:nvSpPr>
        <p:spPr>
          <a:xfrm>
            <a:off x="8112126" y="1845256"/>
            <a:ext cx="3563937" cy="3888000"/>
          </a:xfrm>
        </p:spPr>
        <p:txBody>
          <a:bodyPr>
            <a:noAutofit/>
          </a:bodyPr>
          <a:lstStyle>
            <a:lvl1pPr>
              <a:defRPr b="1">
                <a:solidFill>
                  <a:schemeClr val="accent1"/>
                </a:solidFill>
              </a:defRPr>
            </a:lvl1pPr>
            <a:lvl2pPr>
              <a:spcAft>
                <a:spcPts val="1000"/>
              </a:spcAft>
              <a:defRPr/>
            </a:lvl2pPr>
            <a:lvl3pPr marL="361950" indent="-180975">
              <a:spcAft>
                <a:spcPts val="1000"/>
              </a:spcAft>
              <a:buFont typeface="Arial" panose="020B0604020202020204" pitchFamily="34" charset="0"/>
              <a:buChar char="−"/>
              <a:defRPr/>
            </a:lvl3pPr>
            <a:lvl4pPr marL="542925" indent="-180975">
              <a:spcAft>
                <a:spcPts val="1000"/>
              </a:spcAft>
              <a:buFont typeface="Arial" panose="020B0604020202020204" pitchFamily="34" charset="0"/>
              <a:buChar char="◦"/>
              <a:defRPr/>
            </a:lvl4pPr>
            <a:lvl5pPr marL="714375" indent="-180975">
              <a:spcAft>
                <a:spcPts val="1000"/>
              </a:spcAft>
              <a:buFont typeface="Arial" panose="020B0604020202020204" pitchFamily="34" charset="0"/>
              <a:buChar char="−"/>
              <a:defRPr baseline="0"/>
            </a:lvl5pPr>
            <a:lvl6pPr marL="714375" indent="-180975">
              <a:spcAft>
                <a:spcPts val="1000"/>
              </a:spcAft>
              <a:buFont typeface="Arial" panose="020B0604020202020204" pitchFamily="34" charset="0"/>
              <a:buChar char="−"/>
              <a:defRPr/>
            </a:lvl6pPr>
            <a:lvl7pPr marL="714375" indent="-180975">
              <a:spcAft>
                <a:spcPts val="1000"/>
              </a:spcAft>
              <a:buFont typeface="Arial" panose="020B0604020202020204" pitchFamily="34" charset="0"/>
              <a:buChar char="−"/>
              <a:defRPr/>
            </a:lvl7pPr>
            <a:lvl8pPr marL="714375" indent="-180975">
              <a:spcAft>
                <a:spcPts val="1000"/>
              </a:spcAft>
              <a:buFont typeface="Arial" panose="020B0604020202020204" pitchFamily="34" charset="0"/>
              <a:buChar char="−"/>
              <a:defRPr/>
            </a:lvl8pPr>
            <a:lvl9pPr marL="714375" indent="-180975">
              <a:spcAft>
                <a:spcPts val="1000"/>
              </a:spcAft>
              <a:buFont typeface="Arial" panose="020B0604020202020204" pitchFamily="34" charset="0"/>
              <a:buChar char="−"/>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Tree>
    <p:extLst>
      <p:ext uri="{BB962C8B-B14F-4D97-AF65-F5344CB8AC3E}">
        <p14:creationId xmlns:p14="http://schemas.microsoft.com/office/powerpoint/2010/main" val="3772049006"/>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hasCustomPrompt="1"/>
          </p:nvPr>
        </p:nvSpPr>
        <p:spPr>
          <a:xfrm>
            <a:off x="515788" y="1664804"/>
            <a:ext cx="3564087" cy="1980000"/>
          </a:xfrm>
        </p:spPr>
        <p:txBody>
          <a:bodyPr/>
          <a:lstStyle>
            <a:lvl1pPr marL="0" indent="0">
              <a:spcBef>
                <a:spcPts val="0"/>
              </a:spcBef>
              <a:spcAft>
                <a:spcPts val="0"/>
              </a:spcAft>
              <a:buFont typeface="Arial" panose="020B0604020202020204" pitchFamily="34" charset="0"/>
              <a:buNone/>
              <a:defRPr sz="1300" b="0">
                <a:solidFill>
                  <a:schemeClr val="tx1"/>
                </a:solidFill>
                <a:latin typeface="+mn-lt"/>
              </a:defRPr>
            </a:lvl1pPr>
            <a:lvl2pPr marL="0" indent="0">
              <a:spcBef>
                <a:spcPts val="0"/>
              </a:spcBef>
              <a:spcAft>
                <a:spcPts val="0"/>
              </a:spcAft>
              <a:buNone/>
              <a:defRPr sz="1300" b="0">
                <a:solidFill>
                  <a:schemeClr val="tx1"/>
                </a:solidFill>
              </a:defRPr>
            </a:lvl2pPr>
            <a:lvl3pPr marL="0" indent="0">
              <a:spcBef>
                <a:spcPts val="0"/>
              </a:spcBef>
              <a:spcAft>
                <a:spcPts val="0"/>
              </a:spcAft>
              <a:buNone/>
              <a:defRPr sz="1300" b="0">
                <a:solidFill>
                  <a:schemeClr val="tx1"/>
                </a:solidFill>
              </a:defRPr>
            </a:lvl3pPr>
            <a:lvl4pPr marL="0" indent="0">
              <a:spcBef>
                <a:spcPts val="0"/>
              </a:spcBef>
              <a:spcAft>
                <a:spcPts val="0"/>
              </a:spcAft>
              <a:buNone/>
              <a:defRPr sz="1300" b="0">
                <a:solidFill>
                  <a:schemeClr val="tx1"/>
                </a:solidFill>
              </a:defRPr>
            </a:lvl4pPr>
            <a:lvl5pPr marL="0" indent="0">
              <a:spcBef>
                <a:spcPts val="0"/>
              </a:spcBef>
              <a:spcAft>
                <a:spcPts val="0"/>
              </a:spcAft>
              <a:buNone/>
              <a:defRPr sz="1300" b="0">
                <a:solidFill>
                  <a:schemeClr val="tx1"/>
                </a:solidFill>
              </a:defRPr>
            </a:lvl5pPr>
            <a:lvl6pPr marL="0" indent="0">
              <a:spcBef>
                <a:spcPts val="0"/>
              </a:spcBef>
              <a:spcAft>
                <a:spcPts val="0"/>
              </a:spcAft>
              <a:buNone/>
              <a:defRPr sz="1300" b="0">
                <a:solidFill>
                  <a:schemeClr val="tx1"/>
                </a:solidFill>
              </a:defRPr>
            </a:lvl6pPr>
            <a:lvl7pPr marL="0" indent="0">
              <a:spcBef>
                <a:spcPts val="0"/>
              </a:spcBef>
              <a:spcAft>
                <a:spcPts val="0"/>
              </a:spcAft>
              <a:buNone/>
              <a:defRPr sz="1300" b="0">
                <a:solidFill>
                  <a:schemeClr val="tx1"/>
                </a:solidFill>
              </a:defRPr>
            </a:lvl7pPr>
            <a:lvl8pPr marL="0" indent="0">
              <a:spcBef>
                <a:spcPts val="0"/>
              </a:spcBef>
              <a:spcAft>
                <a:spcPts val="0"/>
              </a:spcAft>
              <a:buNone/>
              <a:defRPr sz="1300" b="0">
                <a:solidFill>
                  <a:schemeClr val="tx1"/>
                </a:solidFill>
              </a:defRPr>
            </a:lvl8pPr>
            <a:lvl9pPr marL="0" indent="0">
              <a:spcBef>
                <a:spcPts val="0"/>
              </a:spcBef>
              <a:spcAft>
                <a:spcPts val="0"/>
              </a:spcAft>
              <a:buNone/>
              <a:defRPr sz="1300" b="0">
                <a:solidFill>
                  <a:schemeClr val="tx1"/>
                </a:solidFill>
              </a:defRPr>
            </a:lvl9pPr>
          </a:lstStyle>
          <a:p>
            <a:r>
              <a:rPr lang="en-US" noProof="0"/>
              <a:t>Click icon to add picture</a:t>
            </a:r>
          </a:p>
        </p:txBody>
      </p:sp>
      <p:sp>
        <p:nvSpPr>
          <p:cNvPr id="5" name="Picture Placeholder 7"/>
          <p:cNvSpPr>
            <a:spLocks noGrp="1"/>
          </p:cNvSpPr>
          <p:nvPr>
            <p:ph type="pic" sz="quarter" idx="14" hasCustomPrompt="1"/>
          </p:nvPr>
        </p:nvSpPr>
        <p:spPr>
          <a:xfrm>
            <a:off x="8112124" y="1664804"/>
            <a:ext cx="3564087" cy="1980000"/>
          </a:xfrm>
        </p:spPr>
        <p:txBody>
          <a:bodyPr/>
          <a:lstStyle>
            <a:lvl1pPr marL="0" indent="0">
              <a:spcBef>
                <a:spcPts val="0"/>
              </a:spcBef>
              <a:spcAft>
                <a:spcPts val="0"/>
              </a:spcAft>
              <a:buFont typeface="Arial" panose="020B0604020202020204" pitchFamily="34" charset="0"/>
              <a:buNone/>
              <a:defRPr sz="1300" b="0">
                <a:solidFill>
                  <a:schemeClr val="tx1"/>
                </a:solidFill>
                <a:latin typeface="+mn-lt"/>
              </a:defRPr>
            </a:lvl1pPr>
            <a:lvl2pPr marL="0" indent="0">
              <a:spcBef>
                <a:spcPts val="0"/>
              </a:spcBef>
              <a:spcAft>
                <a:spcPts val="0"/>
              </a:spcAft>
              <a:buNone/>
              <a:defRPr sz="1300" b="0">
                <a:solidFill>
                  <a:schemeClr val="tx1"/>
                </a:solidFill>
              </a:defRPr>
            </a:lvl2pPr>
            <a:lvl3pPr marL="0" indent="0">
              <a:spcBef>
                <a:spcPts val="0"/>
              </a:spcBef>
              <a:spcAft>
                <a:spcPts val="0"/>
              </a:spcAft>
              <a:buNone/>
              <a:defRPr sz="1300" b="0">
                <a:solidFill>
                  <a:schemeClr val="tx1"/>
                </a:solidFill>
              </a:defRPr>
            </a:lvl3pPr>
            <a:lvl4pPr marL="0" indent="0">
              <a:spcBef>
                <a:spcPts val="0"/>
              </a:spcBef>
              <a:spcAft>
                <a:spcPts val="0"/>
              </a:spcAft>
              <a:buNone/>
              <a:defRPr sz="1300" b="0">
                <a:solidFill>
                  <a:schemeClr val="tx1"/>
                </a:solidFill>
              </a:defRPr>
            </a:lvl4pPr>
            <a:lvl5pPr marL="0" indent="0">
              <a:spcBef>
                <a:spcPts val="0"/>
              </a:spcBef>
              <a:spcAft>
                <a:spcPts val="0"/>
              </a:spcAft>
              <a:buNone/>
              <a:defRPr sz="1300" b="0">
                <a:solidFill>
                  <a:schemeClr val="tx1"/>
                </a:solidFill>
              </a:defRPr>
            </a:lvl5pPr>
            <a:lvl6pPr marL="0" indent="0">
              <a:spcBef>
                <a:spcPts val="0"/>
              </a:spcBef>
              <a:spcAft>
                <a:spcPts val="0"/>
              </a:spcAft>
              <a:buNone/>
              <a:defRPr sz="1300" b="0">
                <a:solidFill>
                  <a:schemeClr val="tx1"/>
                </a:solidFill>
              </a:defRPr>
            </a:lvl6pPr>
            <a:lvl7pPr marL="0" indent="0">
              <a:spcBef>
                <a:spcPts val="0"/>
              </a:spcBef>
              <a:spcAft>
                <a:spcPts val="0"/>
              </a:spcAft>
              <a:buNone/>
              <a:defRPr sz="1300" b="0">
                <a:solidFill>
                  <a:schemeClr val="tx1"/>
                </a:solidFill>
              </a:defRPr>
            </a:lvl7pPr>
            <a:lvl8pPr marL="0" indent="0">
              <a:spcBef>
                <a:spcPts val="0"/>
              </a:spcBef>
              <a:spcAft>
                <a:spcPts val="0"/>
              </a:spcAft>
              <a:buNone/>
              <a:defRPr sz="1300" b="0">
                <a:solidFill>
                  <a:schemeClr val="tx1"/>
                </a:solidFill>
              </a:defRPr>
            </a:lvl8pPr>
            <a:lvl9pPr marL="0" indent="0">
              <a:spcBef>
                <a:spcPts val="0"/>
              </a:spcBef>
              <a:spcAft>
                <a:spcPts val="0"/>
              </a:spcAft>
              <a:buNone/>
              <a:defRPr sz="1300" b="0">
                <a:solidFill>
                  <a:schemeClr val="tx1"/>
                </a:solidFill>
              </a:defRPr>
            </a:lvl9pPr>
          </a:lstStyle>
          <a:p>
            <a:r>
              <a:rPr lang="en-US" noProof="0"/>
              <a:t>Click icon to add picture</a:t>
            </a:r>
          </a:p>
        </p:txBody>
      </p:sp>
      <p:sp>
        <p:nvSpPr>
          <p:cNvPr id="6" name="Picture Placeholder 7"/>
          <p:cNvSpPr>
            <a:spLocks noGrp="1"/>
          </p:cNvSpPr>
          <p:nvPr>
            <p:ph type="pic" sz="quarter" idx="15" hasCustomPrompt="1"/>
          </p:nvPr>
        </p:nvSpPr>
        <p:spPr>
          <a:xfrm>
            <a:off x="4295774" y="1664804"/>
            <a:ext cx="3600451" cy="1980000"/>
          </a:xfrm>
        </p:spPr>
        <p:txBody>
          <a:bodyPr/>
          <a:lstStyle>
            <a:lvl1pPr marL="0" indent="0">
              <a:spcBef>
                <a:spcPts val="0"/>
              </a:spcBef>
              <a:spcAft>
                <a:spcPts val="0"/>
              </a:spcAft>
              <a:buFont typeface="Arial" panose="020B0604020202020204" pitchFamily="34" charset="0"/>
              <a:buNone/>
              <a:defRPr sz="1300" b="0">
                <a:solidFill>
                  <a:schemeClr val="tx1"/>
                </a:solidFill>
                <a:latin typeface="+mn-lt"/>
              </a:defRPr>
            </a:lvl1pPr>
            <a:lvl2pPr marL="0" indent="0">
              <a:spcBef>
                <a:spcPts val="0"/>
              </a:spcBef>
              <a:spcAft>
                <a:spcPts val="0"/>
              </a:spcAft>
              <a:buNone/>
              <a:defRPr sz="1300" b="0">
                <a:solidFill>
                  <a:schemeClr val="tx1"/>
                </a:solidFill>
              </a:defRPr>
            </a:lvl2pPr>
            <a:lvl3pPr marL="0" indent="0">
              <a:spcBef>
                <a:spcPts val="0"/>
              </a:spcBef>
              <a:spcAft>
                <a:spcPts val="0"/>
              </a:spcAft>
              <a:buNone/>
              <a:defRPr sz="1300" b="0">
                <a:solidFill>
                  <a:schemeClr val="tx1"/>
                </a:solidFill>
              </a:defRPr>
            </a:lvl3pPr>
            <a:lvl4pPr marL="0" indent="0">
              <a:spcBef>
                <a:spcPts val="0"/>
              </a:spcBef>
              <a:spcAft>
                <a:spcPts val="0"/>
              </a:spcAft>
              <a:buNone/>
              <a:defRPr sz="1300" b="0">
                <a:solidFill>
                  <a:schemeClr val="tx1"/>
                </a:solidFill>
              </a:defRPr>
            </a:lvl4pPr>
            <a:lvl5pPr marL="0" indent="0">
              <a:spcBef>
                <a:spcPts val="0"/>
              </a:spcBef>
              <a:spcAft>
                <a:spcPts val="0"/>
              </a:spcAft>
              <a:buNone/>
              <a:defRPr sz="1300" b="0">
                <a:solidFill>
                  <a:schemeClr val="tx1"/>
                </a:solidFill>
              </a:defRPr>
            </a:lvl5pPr>
            <a:lvl6pPr marL="0" indent="0">
              <a:spcBef>
                <a:spcPts val="0"/>
              </a:spcBef>
              <a:spcAft>
                <a:spcPts val="0"/>
              </a:spcAft>
              <a:buNone/>
              <a:defRPr sz="1300" b="0">
                <a:solidFill>
                  <a:schemeClr val="tx1"/>
                </a:solidFill>
              </a:defRPr>
            </a:lvl6pPr>
            <a:lvl7pPr marL="0" indent="0">
              <a:spcBef>
                <a:spcPts val="0"/>
              </a:spcBef>
              <a:spcAft>
                <a:spcPts val="0"/>
              </a:spcAft>
              <a:buNone/>
              <a:defRPr sz="1300" b="0">
                <a:solidFill>
                  <a:schemeClr val="tx1"/>
                </a:solidFill>
              </a:defRPr>
            </a:lvl7pPr>
            <a:lvl8pPr marL="0" indent="0">
              <a:spcBef>
                <a:spcPts val="0"/>
              </a:spcBef>
              <a:spcAft>
                <a:spcPts val="0"/>
              </a:spcAft>
              <a:buNone/>
              <a:defRPr sz="1300" b="0">
                <a:solidFill>
                  <a:schemeClr val="tx1"/>
                </a:solidFill>
              </a:defRPr>
            </a:lvl8pPr>
            <a:lvl9pPr marL="0" indent="0">
              <a:spcBef>
                <a:spcPts val="0"/>
              </a:spcBef>
              <a:spcAft>
                <a:spcPts val="0"/>
              </a:spcAft>
              <a:buNone/>
              <a:defRPr sz="1300" b="0">
                <a:solidFill>
                  <a:schemeClr val="tx1"/>
                </a:solidFill>
              </a:defRPr>
            </a:lvl9pPr>
          </a:lstStyle>
          <a:p>
            <a:r>
              <a:rPr lang="en-US" noProof="0"/>
              <a:t>Click icon to add picture</a:t>
            </a:r>
          </a:p>
        </p:txBody>
      </p:sp>
      <p:sp>
        <p:nvSpPr>
          <p:cNvPr id="9" name="Text Bottom Left"/>
          <p:cNvSpPr>
            <a:spLocks noGrp="1"/>
          </p:cNvSpPr>
          <p:nvPr>
            <p:ph idx="1" hasCustomPrompt="1"/>
          </p:nvPr>
        </p:nvSpPr>
        <p:spPr>
          <a:xfrm>
            <a:off x="515380" y="3825044"/>
            <a:ext cx="3564495" cy="2124000"/>
          </a:xfrm>
          <a:prstGeom prst="rect">
            <a:avLst/>
          </a:prstGeom>
        </p:spPr>
        <p:txBody>
          <a:bodyPr vert="horz" lIns="0" tIns="0" rIns="0" bIns="0" rtlCol="0">
            <a:noAutofit/>
          </a:bodyPr>
          <a:lstStyle>
            <a:lvl1pPr marL="0" indent="0" algn="l">
              <a:buFontTx/>
              <a:buNone/>
              <a:defRPr/>
            </a:lvl1pPr>
            <a:lvl2pPr marL="182563" indent="-185738" algn="l">
              <a:buClrTx/>
              <a:buSzPct val="100000"/>
              <a:buFont typeface="Arial" panose="020B0604020202020204" pitchFamily="34" charset="0"/>
              <a:buChar char="•"/>
              <a:defRPr/>
            </a:lvl2pPr>
            <a:lvl3pPr marL="358775" indent="-179388" algn="l">
              <a:buClrTx/>
              <a:buSzPct val="100000"/>
              <a:buFont typeface="Arial" panose="020B0604020202020204" pitchFamily="34" charset="0"/>
              <a:buChar char="−"/>
              <a:defRPr/>
            </a:lvl3pPr>
            <a:lvl4pPr marL="536575" indent="-177800" algn="l">
              <a:buClrTx/>
              <a:buSzPct val="100000"/>
              <a:buFont typeface="Arial" panose="020B0604020202020204" pitchFamily="34" charset="0"/>
              <a:buChar char="◦"/>
              <a:defRPr/>
            </a:lvl4pPr>
            <a:lvl5pPr marL="715963" indent="-179388" algn="l">
              <a:buClrTx/>
              <a:buSzPct val="100000"/>
              <a:buFont typeface="Arial" panose="020B0604020202020204" pitchFamily="34" charset="0"/>
              <a:buChar char="−"/>
              <a:defRPr/>
            </a:lvl5pPr>
            <a:lvl6pPr marL="715963" indent="-179388">
              <a:defRPr/>
            </a:lvl6pPr>
            <a:lvl7pPr marL="715963" indent="-179388">
              <a:defRPr/>
            </a:lvl7pPr>
            <a:lvl8pPr marL="715963" indent="-179388">
              <a:defRPr/>
            </a:lvl8pPr>
            <a:lvl9pPr marL="715963" indent="-179388">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3" name="Content Bottom Center"/>
          <p:cNvSpPr>
            <a:spLocks noGrp="1"/>
          </p:cNvSpPr>
          <p:nvPr>
            <p:ph idx="16" hasCustomPrompt="1"/>
          </p:nvPr>
        </p:nvSpPr>
        <p:spPr>
          <a:xfrm>
            <a:off x="4295774" y="3825044"/>
            <a:ext cx="3600451" cy="2124000"/>
          </a:xfrm>
          <a:prstGeom prst="rect">
            <a:avLst/>
          </a:prstGeom>
        </p:spPr>
        <p:txBody>
          <a:bodyPr vert="horz" lIns="0" tIns="0" rIns="0" bIns="0" rtlCol="0">
            <a:noAutofit/>
          </a:bodyPr>
          <a:lstStyle>
            <a:lvl1pPr marL="0" indent="0" algn="l">
              <a:buFontTx/>
              <a:buNone/>
              <a:defRPr/>
            </a:lvl1pPr>
            <a:lvl2pPr marL="182563" indent="-185738" algn="l">
              <a:buClrTx/>
              <a:buSzPct val="100000"/>
              <a:buFont typeface="Arial" panose="020B0604020202020204" pitchFamily="34" charset="0"/>
              <a:buChar char="•"/>
              <a:defRPr/>
            </a:lvl2pPr>
            <a:lvl3pPr marL="358775" indent="-179388" algn="l">
              <a:buClrTx/>
              <a:buSzPct val="100000"/>
              <a:buFont typeface="Arial" panose="020B0604020202020204" pitchFamily="34" charset="0"/>
              <a:buChar char="−"/>
              <a:defRPr/>
            </a:lvl3pPr>
            <a:lvl4pPr marL="536575" indent="-177800" algn="l">
              <a:buClrTx/>
              <a:buSzPct val="100000"/>
              <a:buFont typeface="Arial" panose="020B0604020202020204" pitchFamily="34" charset="0"/>
              <a:buChar char="◦"/>
              <a:defRPr/>
            </a:lvl4pPr>
            <a:lvl5pPr marL="715963" indent="-179388" algn="l">
              <a:buClrTx/>
              <a:buSzPct val="100000"/>
              <a:buFont typeface="Arial" panose="020B0604020202020204" pitchFamily="34" charset="0"/>
              <a:buChar char="−"/>
              <a:defRPr/>
            </a:lvl5pPr>
            <a:lvl6pPr marL="715963" indent="-179388">
              <a:defRPr/>
            </a:lvl6pPr>
            <a:lvl7pPr marL="715963" indent="-179388">
              <a:defRPr/>
            </a:lvl7pPr>
            <a:lvl8pPr marL="715963" indent="-179388">
              <a:defRPr/>
            </a:lvl8pPr>
            <a:lvl9pPr marL="715963" indent="-179388">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4" name="Content Bottom Right"/>
          <p:cNvSpPr>
            <a:spLocks noGrp="1"/>
          </p:cNvSpPr>
          <p:nvPr>
            <p:ph idx="17" hasCustomPrompt="1"/>
          </p:nvPr>
        </p:nvSpPr>
        <p:spPr>
          <a:xfrm>
            <a:off x="8112125" y="3825044"/>
            <a:ext cx="3564495" cy="2124000"/>
          </a:xfrm>
          <a:prstGeom prst="rect">
            <a:avLst/>
          </a:prstGeom>
        </p:spPr>
        <p:txBody>
          <a:bodyPr vert="horz" lIns="0" tIns="0" rIns="0" bIns="0" rtlCol="0">
            <a:noAutofit/>
          </a:bodyPr>
          <a:lstStyle>
            <a:lvl1pPr marL="0" indent="0" algn="l">
              <a:buFontTx/>
              <a:buNone/>
              <a:defRPr/>
            </a:lvl1pPr>
            <a:lvl2pPr marL="182563" indent="-185738" algn="l">
              <a:buClrTx/>
              <a:buSzPct val="100000"/>
              <a:buFont typeface="Arial" panose="020B0604020202020204" pitchFamily="34" charset="0"/>
              <a:buChar char="•"/>
              <a:defRPr/>
            </a:lvl2pPr>
            <a:lvl3pPr marL="358775" indent="-179388" algn="l">
              <a:buClrTx/>
              <a:buSzPct val="100000"/>
              <a:buFont typeface="Arial" panose="020B0604020202020204" pitchFamily="34" charset="0"/>
              <a:buChar char="−"/>
              <a:defRPr/>
            </a:lvl3pPr>
            <a:lvl4pPr marL="536575" indent="-177800" algn="l">
              <a:buClrTx/>
              <a:buSzPct val="100000"/>
              <a:buFont typeface="Arial" panose="020B0604020202020204" pitchFamily="34" charset="0"/>
              <a:buChar char="◦"/>
              <a:defRPr/>
            </a:lvl4pPr>
            <a:lvl5pPr marL="715963" indent="-179388" algn="l">
              <a:buClrTx/>
              <a:buSzPct val="100000"/>
              <a:buFont typeface="Arial" panose="020B0604020202020204" pitchFamily="34" charset="0"/>
              <a:buChar char="−"/>
              <a:defRPr/>
            </a:lvl5pPr>
            <a:lvl6pPr marL="715963" indent="-179388">
              <a:defRPr/>
            </a:lvl6pPr>
            <a:lvl7pPr marL="715963" indent="-179388">
              <a:defRPr/>
            </a:lvl7pPr>
            <a:lvl8pPr marL="715963" indent="-179388">
              <a:defRPr/>
            </a:lvl8pPr>
            <a:lvl9pPr marL="715963" indent="-179388">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1" name="Subtitle">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15938" y="656692"/>
            <a:ext cx="11160125"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12" name="Title">
            <a:extLst>
              <a:ext uri="{FF2B5EF4-FFF2-40B4-BE49-F238E27FC236}">
                <a16:creationId xmlns:a16="http://schemas.microsoft.com/office/drawing/2014/main" id="{F7002A92-1CF7-42F5-B761-7DB3C2CF11E2}"/>
              </a:ext>
            </a:extLst>
          </p:cNvPr>
          <p:cNvSpPr>
            <a:spLocks noGrp="1"/>
          </p:cNvSpPr>
          <p:nvPr>
            <p:ph type="title" hasCustomPrompt="1"/>
          </p:nvPr>
        </p:nvSpPr>
        <p:spPr>
          <a:xfrm>
            <a:off x="515937" y="29669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9583194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9" name="Subtitle">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15939" y="656692"/>
            <a:ext cx="11160124" cy="756084"/>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Font typeface="Arial" panose="020B0604020202020204" pitchFamily="34" charset="0"/>
              <a:buNone/>
              <a:defRPr sz="1800" b="0">
                <a:solidFill>
                  <a:srgbClr val="53565A"/>
                </a:solidFill>
              </a:defRPr>
            </a:lvl2pPr>
            <a:lvl3pPr marL="0" indent="0">
              <a:spcBef>
                <a:spcPts val="0"/>
              </a:spcBef>
              <a:spcAft>
                <a:spcPts val="0"/>
              </a:spcAft>
              <a:buFont typeface="Arial" panose="020B0604020202020204" pitchFamily="34" charset="0"/>
              <a:buNone/>
              <a:defRPr sz="1800" b="0">
                <a:solidFill>
                  <a:srgbClr val="53565A"/>
                </a:solidFill>
              </a:defRPr>
            </a:lvl3pPr>
            <a:lvl4pPr marL="0" indent="0">
              <a:spcBef>
                <a:spcPts val="0"/>
              </a:spcBef>
              <a:spcAft>
                <a:spcPts val="0"/>
              </a:spcAft>
              <a:buFont typeface="Arial" panose="020B0604020202020204" pitchFamily="34" charset="0"/>
              <a:buNone/>
              <a:defRPr sz="1800" b="0">
                <a:solidFill>
                  <a:srgbClr val="53565A"/>
                </a:solidFill>
              </a:defRPr>
            </a:lvl4pPr>
            <a:lvl5pPr marL="0" indent="0">
              <a:spcBef>
                <a:spcPts val="0"/>
              </a:spcBef>
              <a:spcAft>
                <a:spcPts val="0"/>
              </a:spcAft>
              <a:buFont typeface="Arial" panose="020B0604020202020204" pitchFamily="34" charset="0"/>
              <a:buNone/>
              <a:defRPr sz="1800" b="0">
                <a:solidFill>
                  <a:srgbClr val="53565A"/>
                </a:solidFill>
              </a:defRPr>
            </a:lvl5pPr>
            <a:lvl6pPr marL="0" indent="0">
              <a:spcBef>
                <a:spcPts val="0"/>
              </a:spcBef>
              <a:spcAft>
                <a:spcPts val="0"/>
              </a:spcAft>
              <a:buFont typeface="Arial" panose="020B0604020202020204" pitchFamily="34" charset="0"/>
              <a:buNone/>
              <a:defRPr sz="1800" b="0">
                <a:solidFill>
                  <a:srgbClr val="53565A"/>
                </a:solidFill>
              </a:defRPr>
            </a:lvl6pPr>
            <a:lvl7pPr marL="0" indent="0">
              <a:spcBef>
                <a:spcPts val="0"/>
              </a:spcBef>
              <a:spcAft>
                <a:spcPts val="0"/>
              </a:spcAft>
              <a:buFont typeface="Arial" panose="020B0604020202020204" pitchFamily="34" charset="0"/>
              <a:buNone/>
              <a:defRPr sz="1800" b="0">
                <a:solidFill>
                  <a:srgbClr val="53565A"/>
                </a:solidFill>
              </a:defRPr>
            </a:lvl7pPr>
            <a:lvl8pPr marL="0" indent="0">
              <a:spcBef>
                <a:spcPts val="0"/>
              </a:spcBef>
              <a:spcAft>
                <a:spcPts val="0"/>
              </a:spcAft>
              <a:buFont typeface="Arial" panose="020B0604020202020204" pitchFamily="34" charset="0"/>
              <a:buNone/>
              <a:defRPr sz="1800" b="0">
                <a:solidFill>
                  <a:srgbClr val="53565A"/>
                </a:solidFill>
              </a:defRPr>
            </a:lvl8pPr>
            <a:lvl9pPr marL="0" indent="0">
              <a:spcBef>
                <a:spcPts val="0"/>
              </a:spcBef>
              <a:spcAft>
                <a:spcPts val="0"/>
              </a:spcAft>
              <a:buFont typeface="Arial" panose="020B0604020202020204" pitchFamily="34" charset="0"/>
              <a:buNone/>
              <a:defRPr sz="1800" b="0">
                <a:solidFill>
                  <a:srgbClr val="53565A"/>
                </a:solidFill>
              </a:defRPr>
            </a:lvl9pPr>
          </a:lstStyle>
          <a:p>
            <a:pPr lvl="0"/>
            <a:r>
              <a:rPr lang="en-US"/>
              <a:t>Click to add subtitle</a:t>
            </a:r>
          </a:p>
        </p:txBody>
      </p:sp>
      <p:sp>
        <p:nvSpPr>
          <p:cNvPr id="10" name="Title">
            <a:extLst>
              <a:ext uri="{FF2B5EF4-FFF2-40B4-BE49-F238E27FC236}">
                <a16:creationId xmlns:a16="http://schemas.microsoft.com/office/drawing/2014/main" id="{6EA7B5E5-1F8D-43CD-9AD2-8B87181DC53D}"/>
              </a:ext>
            </a:extLst>
          </p:cNvPr>
          <p:cNvSpPr>
            <a:spLocks noGrp="1"/>
          </p:cNvSpPr>
          <p:nvPr>
            <p:ph type="title" hasCustomPrompt="1"/>
          </p:nvPr>
        </p:nvSpPr>
        <p:spPr>
          <a:xfrm>
            <a:off x="515938" y="296652"/>
            <a:ext cx="11160000"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8" name="Text Left">
            <a:extLst>
              <a:ext uri="{FF2B5EF4-FFF2-40B4-BE49-F238E27FC236}">
                <a16:creationId xmlns:a16="http://schemas.microsoft.com/office/drawing/2014/main" id="{03FBB299-1CEB-4FDB-B83E-C98D70A368D1}"/>
              </a:ext>
            </a:extLst>
          </p:cNvPr>
          <p:cNvSpPr>
            <a:spLocks noGrp="1"/>
          </p:cNvSpPr>
          <p:nvPr>
            <p:ph type="body" sz="quarter" idx="17" hasCustomPrompt="1"/>
          </p:nvPr>
        </p:nvSpPr>
        <p:spPr>
          <a:xfrm>
            <a:off x="515938" y="2556000"/>
            <a:ext cx="2627312" cy="3394800"/>
          </a:xfrm>
        </p:spPr>
        <p:txBody>
          <a:bodyPr>
            <a:noAutofit/>
          </a:bodyPr>
          <a:lstStyle>
            <a:lvl1pPr marL="0" indent="0" algn="l">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a:lvl2pPr>
            <a:lvl3pPr marL="361950" indent="-180975" algn="l">
              <a:spcAft>
                <a:spcPts val="1000"/>
              </a:spcAft>
              <a:buClrTx/>
              <a:buSzPct val="100000"/>
              <a:buFont typeface="Arial" panose="020B0604020202020204" pitchFamily="34" charset="0"/>
              <a:buChar char="−"/>
              <a:defRPr/>
            </a:lvl3pPr>
            <a:lvl4pPr marL="533400" indent="-171450" algn="l">
              <a:spcAft>
                <a:spcPts val="1000"/>
              </a:spcAft>
              <a:buClrTx/>
              <a:buSzPct val="100000"/>
              <a:buFont typeface="Arial" panose="020B0604020202020204" pitchFamily="34" charset="0"/>
              <a:buChar char="◦"/>
              <a:defRPr/>
            </a:lvl4pPr>
            <a:lvl5pPr marL="715963" indent="-182563" algn="l">
              <a:spcAft>
                <a:spcPts val="1000"/>
              </a:spcAft>
              <a:buClrTx/>
              <a:buSzPct val="100000"/>
              <a:buFont typeface="Arial" panose="020B0604020202020204" pitchFamily="34" charset="0"/>
              <a:buChar char="−"/>
              <a:defRPr baseline="0"/>
            </a:lvl5pPr>
            <a:lvl6pPr marL="715963" indent="-182563">
              <a:spcAft>
                <a:spcPts val="1000"/>
              </a:spcAft>
              <a:buFont typeface="Arial" panose="020B0604020202020204" pitchFamily="34" charset="0"/>
              <a:buChar char="−"/>
              <a:defRPr/>
            </a:lvl6pPr>
            <a:lvl7pPr marL="715963" indent="-182563">
              <a:spcAft>
                <a:spcPts val="1000"/>
              </a:spcAft>
              <a:buFont typeface="Arial" panose="020B0604020202020204" pitchFamily="34" charset="0"/>
              <a:buChar char="−"/>
              <a:defRPr/>
            </a:lvl7pPr>
            <a:lvl8pPr marL="715963" indent="-182563">
              <a:spcAft>
                <a:spcPts val="1000"/>
              </a:spcAft>
              <a:buFont typeface="Arial" panose="020B0604020202020204" pitchFamily="34" charset="0"/>
              <a:buChar char="−"/>
              <a:defRPr/>
            </a:lvl8pPr>
            <a:lvl9pPr marL="715963" indent="-182563">
              <a:spcAft>
                <a:spcPts val="1000"/>
              </a:spcAft>
              <a:buFont typeface="Arial" panose="020B0604020202020204" pitchFamily="34" charset="0"/>
              <a:buChar char="−"/>
              <a:defRPr/>
            </a:lvl9pPr>
          </a:lstStyle>
          <a:p>
            <a:pPr lvl="0"/>
            <a:r>
              <a:rPr lang="en-US"/>
              <a:t>Click to add subtitle</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a:p>
            <a:pPr lvl="0"/>
            <a:endParaRPr lang="en-US"/>
          </a:p>
        </p:txBody>
      </p:sp>
      <p:sp>
        <p:nvSpPr>
          <p:cNvPr id="11" name="Text Right">
            <a:extLst>
              <a:ext uri="{FF2B5EF4-FFF2-40B4-BE49-F238E27FC236}">
                <a16:creationId xmlns:a16="http://schemas.microsoft.com/office/drawing/2014/main" id="{7B1F06F5-522A-4D9D-B22D-C3D470BAD8D7}"/>
              </a:ext>
            </a:extLst>
          </p:cNvPr>
          <p:cNvSpPr>
            <a:spLocks noGrp="1"/>
          </p:cNvSpPr>
          <p:nvPr>
            <p:ph type="body" sz="quarter" idx="18" hasCustomPrompt="1"/>
          </p:nvPr>
        </p:nvSpPr>
        <p:spPr>
          <a:xfrm>
            <a:off x="9048750" y="2556000"/>
            <a:ext cx="2627313" cy="3394800"/>
          </a:xfrm>
        </p:spPr>
        <p:txBody>
          <a:bodyPr>
            <a:noAutofit/>
          </a:bodyPr>
          <a:lstStyle>
            <a:lvl1pPr marL="0" indent="0" algn="l">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a:lvl2pPr>
            <a:lvl3pPr marL="361950" indent="-180975" algn="l">
              <a:spcAft>
                <a:spcPts val="1000"/>
              </a:spcAft>
              <a:buClrTx/>
              <a:buSzPct val="100000"/>
              <a:buFont typeface="Arial" panose="020B0604020202020204" pitchFamily="34" charset="0"/>
              <a:buChar char="−"/>
              <a:defRPr/>
            </a:lvl3pPr>
            <a:lvl4pPr marL="533400" indent="-171450" algn="l">
              <a:spcAft>
                <a:spcPts val="1000"/>
              </a:spcAft>
              <a:buClrTx/>
              <a:buSzPct val="100000"/>
              <a:buFont typeface="Arial" panose="020B0604020202020204" pitchFamily="34" charset="0"/>
              <a:buChar char="◦"/>
              <a:defRPr/>
            </a:lvl4pPr>
            <a:lvl5pPr marL="715963" indent="-182563" algn="l">
              <a:spcAft>
                <a:spcPts val="1000"/>
              </a:spcAft>
              <a:buClrTx/>
              <a:buSzPct val="100000"/>
              <a:buFont typeface="Arial" panose="020B0604020202020204" pitchFamily="34" charset="0"/>
              <a:buChar char="−"/>
              <a:defRPr baseline="0"/>
            </a:lvl5pPr>
            <a:lvl6pPr marL="715963" indent="-182563">
              <a:spcAft>
                <a:spcPts val="1000"/>
              </a:spcAft>
              <a:buFont typeface="Arial" panose="020B0604020202020204" pitchFamily="34" charset="0"/>
              <a:buChar char="−"/>
              <a:defRPr/>
            </a:lvl6pPr>
            <a:lvl7pPr marL="715963" indent="-182563">
              <a:spcAft>
                <a:spcPts val="1000"/>
              </a:spcAft>
              <a:buFont typeface="Arial" panose="020B0604020202020204" pitchFamily="34" charset="0"/>
              <a:buChar char="−"/>
              <a:defRPr/>
            </a:lvl7pPr>
            <a:lvl8pPr marL="715963" indent="-182563">
              <a:spcAft>
                <a:spcPts val="1000"/>
              </a:spcAft>
              <a:buFont typeface="Arial" panose="020B0604020202020204" pitchFamily="34" charset="0"/>
              <a:buChar char="−"/>
              <a:defRPr/>
            </a:lvl8pPr>
            <a:lvl9pPr marL="715963" indent="-182563">
              <a:spcAft>
                <a:spcPts val="1000"/>
              </a:spcAft>
              <a:buFont typeface="Arial" panose="020B0604020202020204" pitchFamily="34" charset="0"/>
              <a:buChar char="−"/>
              <a:defRPr/>
            </a:lvl9pPr>
          </a:lstStyle>
          <a:p>
            <a:pPr lvl="0"/>
            <a:r>
              <a:rPr lang="en-US"/>
              <a:t>Click to add subtitle</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a:p>
            <a:pPr lvl="0"/>
            <a:endParaRPr lang="en-US"/>
          </a:p>
        </p:txBody>
      </p:sp>
      <p:sp>
        <p:nvSpPr>
          <p:cNvPr id="12" name="Text Left Center">
            <a:extLst>
              <a:ext uri="{FF2B5EF4-FFF2-40B4-BE49-F238E27FC236}">
                <a16:creationId xmlns:a16="http://schemas.microsoft.com/office/drawing/2014/main" id="{65DC327F-F079-433B-96FE-691371FDD5D4}"/>
              </a:ext>
            </a:extLst>
          </p:cNvPr>
          <p:cNvSpPr>
            <a:spLocks noGrp="1"/>
          </p:cNvSpPr>
          <p:nvPr>
            <p:ph type="body" sz="quarter" idx="19" hasCustomPrompt="1"/>
          </p:nvPr>
        </p:nvSpPr>
        <p:spPr>
          <a:xfrm>
            <a:off x="3359150" y="2556000"/>
            <a:ext cx="2628899" cy="3394800"/>
          </a:xfrm>
        </p:spPr>
        <p:txBody>
          <a:bodyPr>
            <a:noAutofit/>
          </a:bodyPr>
          <a:lstStyle>
            <a:lvl1pPr marL="0" indent="0" algn="l">
              <a:buFontTx/>
              <a:buNone/>
              <a:defRPr b="1">
                <a:solidFill>
                  <a:schemeClr val="accent1"/>
                </a:solidFill>
              </a:defRPr>
            </a:lvl1pPr>
            <a:lvl2pPr marL="180975" indent="-180975" algn="l">
              <a:spcAft>
                <a:spcPts val="1000"/>
              </a:spcAft>
              <a:buClrTx/>
              <a:buSzPct val="100000"/>
              <a:buFont typeface="Arial" panose="020B0604020202020204" pitchFamily="34" charset="0"/>
              <a:buChar char="•"/>
              <a:defRPr/>
            </a:lvl2pPr>
            <a:lvl3pPr marL="361950" indent="-180975" algn="l">
              <a:spcAft>
                <a:spcPts val="1000"/>
              </a:spcAft>
              <a:buClrTx/>
              <a:buSzPct val="100000"/>
              <a:buFont typeface="Arial" panose="020B0604020202020204" pitchFamily="34" charset="0"/>
              <a:buChar char="−"/>
              <a:defRPr/>
            </a:lvl3pPr>
            <a:lvl4pPr marL="533400" indent="-171450" algn="l">
              <a:spcAft>
                <a:spcPts val="1000"/>
              </a:spcAft>
              <a:buClrTx/>
              <a:buSzPct val="100000"/>
              <a:buFont typeface="Arial" panose="020B0604020202020204" pitchFamily="34" charset="0"/>
              <a:buChar char="◦"/>
              <a:defRPr/>
            </a:lvl4pPr>
            <a:lvl5pPr marL="715963" indent="-182563" algn="l">
              <a:spcAft>
                <a:spcPts val="1000"/>
              </a:spcAft>
              <a:buClrTx/>
              <a:buSzPct val="100000"/>
              <a:buFont typeface="Arial" panose="020B0604020202020204" pitchFamily="34" charset="0"/>
              <a:buChar char="−"/>
              <a:defRPr baseline="0"/>
            </a:lvl5pPr>
            <a:lvl6pPr marL="715963" indent="-182563">
              <a:spcAft>
                <a:spcPts val="1000"/>
              </a:spcAft>
              <a:buFont typeface="Arial" panose="020B0604020202020204" pitchFamily="34" charset="0"/>
              <a:buChar char="−"/>
              <a:defRPr/>
            </a:lvl6pPr>
            <a:lvl7pPr marL="715963" indent="-182563">
              <a:spcAft>
                <a:spcPts val="1000"/>
              </a:spcAft>
              <a:buFont typeface="Arial" panose="020B0604020202020204" pitchFamily="34" charset="0"/>
              <a:buChar char="−"/>
              <a:defRPr/>
            </a:lvl7pPr>
            <a:lvl8pPr marL="715963" indent="-182563">
              <a:spcAft>
                <a:spcPts val="1000"/>
              </a:spcAft>
              <a:buFont typeface="Arial" panose="020B0604020202020204" pitchFamily="34" charset="0"/>
              <a:buChar char="−"/>
              <a:defRPr/>
            </a:lvl8pPr>
            <a:lvl9pPr marL="715963" indent="-182563">
              <a:spcAft>
                <a:spcPts val="1000"/>
              </a:spcAft>
              <a:buFont typeface="Arial" panose="020B0604020202020204" pitchFamily="34" charset="0"/>
              <a:buChar char="−"/>
              <a:defRPr/>
            </a:lvl9pPr>
          </a:lstStyle>
          <a:p>
            <a:pPr lvl="0"/>
            <a:r>
              <a:rPr lang="en-US"/>
              <a:t>Click to add subtitle</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a:p>
            <a:pPr lvl="0"/>
            <a:endParaRPr lang="en-US"/>
          </a:p>
        </p:txBody>
      </p:sp>
      <p:sp>
        <p:nvSpPr>
          <p:cNvPr id="13" name="Text Right Center">
            <a:extLst>
              <a:ext uri="{FF2B5EF4-FFF2-40B4-BE49-F238E27FC236}">
                <a16:creationId xmlns:a16="http://schemas.microsoft.com/office/drawing/2014/main" id="{D1A2B5F8-3CDE-4978-A829-53F5362315CC}"/>
              </a:ext>
            </a:extLst>
          </p:cNvPr>
          <p:cNvSpPr>
            <a:spLocks noGrp="1"/>
          </p:cNvSpPr>
          <p:nvPr>
            <p:ph type="body" sz="quarter" idx="20" hasCustomPrompt="1"/>
          </p:nvPr>
        </p:nvSpPr>
        <p:spPr>
          <a:xfrm>
            <a:off x="6203949" y="2564904"/>
            <a:ext cx="2628901" cy="3384376"/>
          </a:xfrm>
        </p:spPr>
        <p:txBody>
          <a:bodyPr>
            <a:noAutofit/>
          </a:bodyPr>
          <a:lstStyle>
            <a:lvl1pPr marL="0" indent="0" algn="l">
              <a:spcBef>
                <a:spcPts val="1000"/>
              </a:spcBef>
              <a:spcAft>
                <a:spcPts val="1000"/>
              </a:spcAft>
              <a:buFont typeface="Arial" panose="020B0604020202020204" pitchFamily="34" charset="0"/>
              <a:buNone/>
              <a:defRPr sz="1300" b="1">
                <a:solidFill>
                  <a:schemeClr val="accent1"/>
                </a:solidFill>
                <a:latin typeface="+mn-lt"/>
              </a:defRPr>
            </a:lvl1pPr>
            <a:lvl2pPr marL="180975" indent="-180975" algn="l">
              <a:spcBef>
                <a:spcPts val="0"/>
              </a:spcBef>
              <a:spcAft>
                <a:spcPts val="1000"/>
              </a:spcAft>
              <a:buClrTx/>
              <a:buSzPct val="100000"/>
              <a:buFont typeface="Arial" panose="020B0604020202020204" pitchFamily="34" charset="0"/>
              <a:buChar char="•"/>
              <a:defRPr sz="1300" b="0">
                <a:solidFill>
                  <a:schemeClr val="tx1"/>
                </a:solidFill>
              </a:defRPr>
            </a:lvl2pPr>
            <a:lvl3pPr marL="361950" indent="-180975" algn="l">
              <a:spcBef>
                <a:spcPts val="0"/>
              </a:spcBef>
              <a:spcAft>
                <a:spcPts val="1000"/>
              </a:spcAft>
              <a:buClrTx/>
              <a:buSzPct val="100000"/>
              <a:buFont typeface="Arial" panose="020B0604020202020204" pitchFamily="34" charset="0"/>
              <a:buChar char="−"/>
              <a:defRPr sz="1300" b="0">
                <a:solidFill>
                  <a:schemeClr val="tx1"/>
                </a:solidFill>
              </a:defRPr>
            </a:lvl3pPr>
            <a:lvl4pPr marL="533400" indent="-180975" algn="l">
              <a:spcBef>
                <a:spcPts val="0"/>
              </a:spcBef>
              <a:spcAft>
                <a:spcPts val="1000"/>
              </a:spcAft>
              <a:buClrTx/>
              <a:buSzPct val="100000"/>
              <a:buFont typeface="Arial" panose="020B0604020202020204" pitchFamily="34" charset="0"/>
              <a:buChar char="◦"/>
              <a:defRPr sz="1300" b="0">
                <a:solidFill>
                  <a:schemeClr val="tx1"/>
                </a:solidFill>
              </a:defRPr>
            </a:lvl4pPr>
            <a:lvl5pPr marL="715963" indent="-180975" algn="l">
              <a:spcBef>
                <a:spcPts val="0"/>
              </a:spcBef>
              <a:spcAft>
                <a:spcPts val="1000"/>
              </a:spcAft>
              <a:buClrTx/>
              <a:buSzPct val="100000"/>
              <a:buFont typeface="Arial" panose="020B0604020202020204" pitchFamily="34" charset="0"/>
              <a:buChar char="−"/>
              <a:defRPr sz="1300" b="0" baseline="0">
                <a:solidFill>
                  <a:schemeClr val="tx1"/>
                </a:solidFill>
              </a:defRPr>
            </a:lvl5pPr>
            <a:lvl6pPr marL="715963" indent="-180975">
              <a:spcBef>
                <a:spcPts val="0"/>
              </a:spcBef>
              <a:spcAft>
                <a:spcPts val="1000"/>
              </a:spcAft>
              <a:buFont typeface="Arial" panose="020B0604020202020204" pitchFamily="34" charset="0"/>
              <a:buChar char="−"/>
              <a:defRPr sz="1300" b="0">
                <a:solidFill>
                  <a:schemeClr val="tx1"/>
                </a:solidFill>
              </a:defRPr>
            </a:lvl6pPr>
            <a:lvl7pPr marL="715963" indent="-180975">
              <a:spcBef>
                <a:spcPts val="0"/>
              </a:spcBef>
              <a:spcAft>
                <a:spcPts val="1000"/>
              </a:spcAft>
              <a:buFont typeface="Arial" panose="020B0604020202020204" pitchFamily="34" charset="0"/>
              <a:buChar char="−"/>
              <a:defRPr sz="1300" b="0">
                <a:solidFill>
                  <a:schemeClr val="tx1"/>
                </a:solidFill>
              </a:defRPr>
            </a:lvl7pPr>
            <a:lvl8pPr marL="715963" indent="-180975">
              <a:spcBef>
                <a:spcPts val="0"/>
              </a:spcBef>
              <a:spcAft>
                <a:spcPts val="1000"/>
              </a:spcAft>
              <a:buFont typeface="Arial" panose="020B0604020202020204" pitchFamily="34" charset="0"/>
              <a:buChar char="−"/>
              <a:defRPr sz="1300" b="0">
                <a:solidFill>
                  <a:schemeClr val="tx1"/>
                </a:solidFill>
              </a:defRPr>
            </a:lvl8pPr>
            <a:lvl9pPr marL="715963" indent="-180975">
              <a:spcBef>
                <a:spcPts val="0"/>
              </a:spcBef>
              <a:spcAft>
                <a:spcPts val="1000"/>
              </a:spcAft>
              <a:buFont typeface="Arial" panose="020B0604020202020204" pitchFamily="34" charset="0"/>
              <a:buChar char="−"/>
              <a:defRPr sz="1300" b="0">
                <a:solidFill>
                  <a:schemeClr val="tx1"/>
                </a:solidFill>
              </a:defRPr>
            </a:lvl9pPr>
          </a:lstStyle>
          <a:p>
            <a:pPr lvl="0"/>
            <a:r>
              <a:rPr lang="en-US"/>
              <a:t>Click to add subtitle</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a:p>
            <a:pPr lvl="0"/>
            <a:endParaRPr lang="en-US"/>
          </a:p>
        </p:txBody>
      </p:sp>
    </p:spTree>
    <p:extLst>
      <p:ext uri="{BB962C8B-B14F-4D97-AF65-F5344CB8AC3E}">
        <p14:creationId xmlns:p14="http://schemas.microsoft.com/office/powerpoint/2010/main" val="1294045360"/>
      </p:ext>
    </p:extLst>
  </p:cSld>
  <p:clrMapOvr>
    <a:masterClrMapping/>
  </p:clrMapOvr>
  <p:transition>
    <p:fade/>
  </p:transition>
  <p:hf hdr="0" dt="0"/>
  <p:extLst>
    <p:ext uri="{DCECCB84-F9BA-43D5-87BE-67443E8EF086}">
      <p15:sldGuideLst xmlns:p15="http://schemas.microsoft.com/office/powerpoint/2012/main">
        <p15:guide id="1" pos="3908">
          <p15:clr>
            <a:srgbClr val="FBAE40"/>
          </p15:clr>
        </p15:guide>
        <p15:guide id="2" pos="556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 column icon green">
    <p:bg>
      <p:bgPr>
        <a:solidFill>
          <a:schemeClr val="accent1"/>
        </a:solidFill>
        <a:effectLst/>
      </p:bgPr>
    </p:bg>
    <p:spTree>
      <p:nvGrpSpPr>
        <p:cNvPr id="1" name=""/>
        <p:cNvGrpSpPr/>
        <p:nvPr/>
      </p:nvGrpSpPr>
      <p:grpSpPr>
        <a:xfrm>
          <a:off x="0" y="0"/>
          <a:ext cx="0" cy="0"/>
          <a:chOff x="0" y="0"/>
          <a:chExt cx="0" cy="0"/>
        </a:xfrm>
      </p:grpSpPr>
      <p:sp>
        <p:nvSpPr>
          <p:cNvPr id="4" name="Text Left"/>
          <p:cNvSpPr>
            <a:spLocks noGrp="1"/>
          </p:cNvSpPr>
          <p:nvPr>
            <p:ph type="body" sz="quarter" idx="17" hasCustomPrompt="1"/>
          </p:nvPr>
        </p:nvSpPr>
        <p:spPr>
          <a:xfrm>
            <a:off x="515667" y="2564904"/>
            <a:ext cx="2627735" cy="3384376"/>
          </a:xfrm>
        </p:spPr>
        <p:txBody>
          <a:bodyPr>
            <a:noAutofit/>
          </a:bodyPr>
          <a:lstStyle>
            <a:lvl1pPr marL="0" indent="0" algn="l">
              <a:buFontTx/>
              <a:buNone/>
              <a:defRPr b="1">
                <a:solidFill>
                  <a:schemeClr val="tx1"/>
                </a:solidFill>
              </a:defRPr>
            </a:lvl1pPr>
            <a:lvl2pPr marL="182563" indent="-185738" algn="l">
              <a:spcAft>
                <a:spcPts val="1000"/>
              </a:spcAft>
              <a:buClrTx/>
              <a:buSzPct val="100000"/>
              <a:buFont typeface="Arial" panose="020B0604020202020204" pitchFamily="34" charset="0"/>
              <a:buChar char="•"/>
              <a:defRPr>
                <a:solidFill>
                  <a:schemeClr val="tx1"/>
                </a:solidFill>
              </a:defRPr>
            </a:lvl2pPr>
            <a:lvl3pPr marL="358775" indent="-179388" algn="l">
              <a:spcAft>
                <a:spcPts val="1000"/>
              </a:spcAft>
              <a:buClrTx/>
              <a:buSzPct val="100000"/>
              <a:buFont typeface="Arial" panose="020B0604020202020204" pitchFamily="34" charset="0"/>
              <a:buChar char="−"/>
              <a:defRPr>
                <a:solidFill>
                  <a:schemeClr val="tx1"/>
                </a:solidFill>
              </a:defRPr>
            </a:lvl3pPr>
            <a:lvl4pPr marL="536575" indent="-177800" algn="l">
              <a:spcAft>
                <a:spcPts val="1000"/>
              </a:spcAft>
              <a:buClrTx/>
              <a:buSzPct val="100000"/>
              <a:buFont typeface="Arial" panose="020B0604020202020204" pitchFamily="34" charset="0"/>
              <a:buChar char="◦"/>
              <a:defRPr>
                <a:solidFill>
                  <a:schemeClr val="tx1"/>
                </a:solidFill>
              </a:defRPr>
            </a:lvl4pPr>
            <a:lvl5pPr marL="715963" indent="-179388" algn="l">
              <a:spcAft>
                <a:spcPts val="1000"/>
              </a:spcAft>
              <a:buClrTx/>
              <a:buSzPct val="100000"/>
              <a:buFont typeface="Arial" panose="020B0604020202020204" pitchFamily="34" charset="0"/>
              <a:buChar char="−"/>
              <a:defRPr baseline="0">
                <a:solidFill>
                  <a:schemeClr val="tx1"/>
                </a:solidFill>
              </a:defRPr>
            </a:lvl5pPr>
            <a:lvl6pPr marL="715963" indent="-179388">
              <a:spcAft>
                <a:spcPts val="1000"/>
              </a:spcAft>
              <a:buFont typeface="Arial" panose="020B0604020202020204" pitchFamily="34" charset="0"/>
              <a:buChar char="−"/>
              <a:defRPr>
                <a:solidFill>
                  <a:schemeClr val="tx1"/>
                </a:solidFill>
              </a:defRPr>
            </a:lvl6pPr>
            <a:lvl7pPr marL="715963" indent="-179388">
              <a:spcAft>
                <a:spcPts val="1000"/>
              </a:spcAft>
              <a:defRPr>
                <a:solidFill>
                  <a:schemeClr val="tx1"/>
                </a:solidFill>
              </a:defRPr>
            </a:lvl7pPr>
            <a:lvl8pPr marL="715963" indent="-179388">
              <a:spcAft>
                <a:spcPts val="1000"/>
              </a:spcAft>
              <a:defRPr>
                <a:solidFill>
                  <a:schemeClr val="tx1"/>
                </a:solidFill>
              </a:defRPr>
            </a:lvl8pPr>
            <a:lvl9pPr marL="715963" indent="-179388">
              <a:spcAft>
                <a:spcPts val="1000"/>
              </a:spcAft>
              <a:defRPr>
                <a:solidFill>
                  <a:schemeClr val="tx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5" name="Text Right"/>
          <p:cNvSpPr>
            <a:spLocks noGrp="1"/>
          </p:cNvSpPr>
          <p:nvPr>
            <p:ph type="body" sz="quarter" idx="18" hasCustomPrompt="1"/>
          </p:nvPr>
        </p:nvSpPr>
        <p:spPr>
          <a:xfrm>
            <a:off x="9048327" y="2564904"/>
            <a:ext cx="2627735" cy="3384376"/>
          </a:xfrm>
        </p:spPr>
        <p:txBody>
          <a:bodyPr>
            <a:noAutofit/>
          </a:bodyPr>
          <a:lstStyle>
            <a:lvl1pPr marL="0" indent="0" algn="l">
              <a:buFontTx/>
              <a:buNone/>
              <a:defRPr b="1">
                <a:solidFill>
                  <a:schemeClr val="tx1"/>
                </a:solidFill>
              </a:defRPr>
            </a:lvl1pPr>
            <a:lvl2pPr marL="182563" indent="-185738" algn="l">
              <a:spcAft>
                <a:spcPts val="1000"/>
              </a:spcAft>
              <a:buClrTx/>
              <a:buSzPct val="100000"/>
              <a:buFont typeface="Arial" panose="020B0604020202020204" pitchFamily="34" charset="0"/>
              <a:buChar char="•"/>
              <a:defRPr>
                <a:solidFill>
                  <a:schemeClr val="tx1"/>
                </a:solidFill>
              </a:defRPr>
            </a:lvl2pPr>
            <a:lvl3pPr marL="358775" indent="-179388" algn="l">
              <a:spcAft>
                <a:spcPts val="1000"/>
              </a:spcAft>
              <a:buClrTx/>
              <a:buSzPct val="100000"/>
              <a:buFont typeface="Arial" panose="020B0604020202020204" pitchFamily="34" charset="0"/>
              <a:buChar char="−"/>
              <a:defRPr>
                <a:solidFill>
                  <a:schemeClr val="tx1"/>
                </a:solidFill>
              </a:defRPr>
            </a:lvl3pPr>
            <a:lvl4pPr marL="536575" indent="-177800" algn="l">
              <a:spcAft>
                <a:spcPts val="1000"/>
              </a:spcAft>
              <a:buClrTx/>
              <a:buSzPct val="100000"/>
              <a:buFont typeface="Arial" panose="020B0604020202020204" pitchFamily="34" charset="0"/>
              <a:buChar char="◦"/>
              <a:defRPr>
                <a:solidFill>
                  <a:schemeClr val="tx1"/>
                </a:solidFill>
              </a:defRPr>
            </a:lvl4pPr>
            <a:lvl5pPr marL="715963" indent="-179388" algn="l">
              <a:spcAft>
                <a:spcPts val="1000"/>
              </a:spcAft>
              <a:buClrTx/>
              <a:buSzPct val="100000"/>
              <a:buFont typeface="Arial" panose="020B0604020202020204" pitchFamily="34" charset="0"/>
              <a:buChar char="−"/>
              <a:defRPr baseline="0">
                <a:solidFill>
                  <a:schemeClr val="tx1"/>
                </a:solidFill>
              </a:defRPr>
            </a:lvl5pPr>
            <a:lvl6pPr marL="715963" indent="-179388">
              <a:spcAft>
                <a:spcPts val="1000"/>
              </a:spcAft>
              <a:buFont typeface="Arial" panose="020B0604020202020204" pitchFamily="34" charset="0"/>
              <a:buChar char="−"/>
              <a:defRPr>
                <a:solidFill>
                  <a:schemeClr val="tx1"/>
                </a:solidFill>
              </a:defRPr>
            </a:lvl6pPr>
            <a:lvl7pPr marL="715963" indent="-179388">
              <a:spcAft>
                <a:spcPts val="1000"/>
              </a:spcAft>
              <a:defRPr>
                <a:solidFill>
                  <a:schemeClr val="tx1"/>
                </a:solidFill>
              </a:defRPr>
            </a:lvl7pPr>
            <a:lvl8pPr marL="715963" indent="-179388">
              <a:spcAft>
                <a:spcPts val="1000"/>
              </a:spcAft>
              <a:defRPr>
                <a:solidFill>
                  <a:schemeClr val="tx1"/>
                </a:solidFill>
              </a:defRPr>
            </a:lvl8pPr>
            <a:lvl9pPr marL="715963" indent="-179388">
              <a:spcAft>
                <a:spcPts val="1000"/>
              </a:spcAft>
              <a:defRPr>
                <a:solidFill>
                  <a:schemeClr val="tx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6" name="Text Left Center"/>
          <p:cNvSpPr>
            <a:spLocks noGrp="1"/>
          </p:cNvSpPr>
          <p:nvPr>
            <p:ph type="body" sz="quarter" idx="19" hasCustomPrompt="1"/>
          </p:nvPr>
        </p:nvSpPr>
        <p:spPr>
          <a:xfrm>
            <a:off x="3359695" y="2564904"/>
            <a:ext cx="2627735" cy="3384376"/>
          </a:xfrm>
        </p:spPr>
        <p:txBody>
          <a:bodyPr>
            <a:noAutofit/>
          </a:bodyPr>
          <a:lstStyle>
            <a:lvl1pPr marL="0" indent="0" algn="l">
              <a:buFontTx/>
              <a:buNone/>
              <a:defRPr b="1">
                <a:solidFill>
                  <a:schemeClr val="tx1"/>
                </a:solidFill>
              </a:defRPr>
            </a:lvl1pPr>
            <a:lvl2pPr marL="182563" indent="-185738" algn="l">
              <a:spcAft>
                <a:spcPts val="1000"/>
              </a:spcAft>
              <a:buClrTx/>
              <a:buSzPct val="100000"/>
              <a:buFont typeface="Arial" panose="020B0604020202020204" pitchFamily="34" charset="0"/>
              <a:buChar char="•"/>
              <a:defRPr>
                <a:solidFill>
                  <a:schemeClr val="tx1"/>
                </a:solidFill>
              </a:defRPr>
            </a:lvl2pPr>
            <a:lvl3pPr marL="358775" indent="-179388" algn="l">
              <a:spcAft>
                <a:spcPts val="1000"/>
              </a:spcAft>
              <a:buClrTx/>
              <a:buSzPct val="100000"/>
              <a:buFont typeface="Arial" panose="020B0604020202020204" pitchFamily="34" charset="0"/>
              <a:buChar char="−"/>
              <a:defRPr>
                <a:solidFill>
                  <a:schemeClr val="tx1"/>
                </a:solidFill>
              </a:defRPr>
            </a:lvl3pPr>
            <a:lvl4pPr marL="536575" indent="-177800" algn="l">
              <a:spcAft>
                <a:spcPts val="1000"/>
              </a:spcAft>
              <a:buClrTx/>
              <a:buSzPct val="100000"/>
              <a:buFont typeface="Arial" panose="020B0604020202020204" pitchFamily="34" charset="0"/>
              <a:buChar char="◦"/>
              <a:defRPr>
                <a:solidFill>
                  <a:schemeClr val="tx1"/>
                </a:solidFill>
              </a:defRPr>
            </a:lvl4pPr>
            <a:lvl5pPr marL="715963" indent="-179388" algn="l">
              <a:spcAft>
                <a:spcPts val="1000"/>
              </a:spcAft>
              <a:buClrTx/>
              <a:buSzPct val="100000"/>
              <a:buFont typeface="Arial" panose="020B0604020202020204" pitchFamily="34" charset="0"/>
              <a:buChar char="−"/>
              <a:defRPr baseline="0">
                <a:solidFill>
                  <a:schemeClr val="tx1"/>
                </a:solidFill>
              </a:defRPr>
            </a:lvl5pPr>
            <a:lvl6pPr marL="715963" indent="-179388">
              <a:spcAft>
                <a:spcPts val="1000"/>
              </a:spcAft>
              <a:buFont typeface="Arial" panose="020B0604020202020204" pitchFamily="34" charset="0"/>
              <a:buChar char="−"/>
              <a:defRPr>
                <a:solidFill>
                  <a:schemeClr val="tx1"/>
                </a:solidFill>
              </a:defRPr>
            </a:lvl6pPr>
            <a:lvl7pPr marL="715963" indent="-179388">
              <a:spcAft>
                <a:spcPts val="1000"/>
              </a:spcAft>
              <a:defRPr>
                <a:solidFill>
                  <a:schemeClr val="tx1"/>
                </a:solidFill>
              </a:defRPr>
            </a:lvl7pPr>
            <a:lvl8pPr marL="715963" indent="-179388">
              <a:spcAft>
                <a:spcPts val="1000"/>
              </a:spcAft>
              <a:defRPr>
                <a:solidFill>
                  <a:schemeClr val="tx1"/>
                </a:solidFill>
              </a:defRPr>
            </a:lvl8pPr>
            <a:lvl9pPr marL="715963" indent="-179388">
              <a:spcAft>
                <a:spcPts val="1000"/>
              </a:spcAft>
              <a:defRPr>
                <a:solidFill>
                  <a:schemeClr val="tx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Text Right Center"/>
          <p:cNvSpPr>
            <a:spLocks noGrp="1"/>
          </p:cNvSpPr>
          <p:nvPr>
            <p:ph type="body" sz="quarter" idx="20" hasCustomPrompt="1"/>
          </p:nvPr>
        </p:nvSpPr>
        <p:spPr>
          <a:xfrm>
            <a:off x="6204011" y="2564904"/>
            <a:ext cx="2627735" cy="3384376"/>
          </a:xfrm>
        </p:spPr>
        <p:txBody>
          <a:bodyPr>
            <a:noAutofit/>
          </a:bodyPr>
          <a:lstStyle>
            <a:lvl1pPr marL="0" indent="0" algn="l">
              <a:buFontTx/>
              <a:buNone/>
              <a:defRPr b="1">
                <a:solidFill>
                  <a:schemeClr val="tx1"/>
                </a:solidFill>
              </a:defRPr>
            </a:lvl1pPr>
            <a:lvl2pPr marL="182563" indent="-185738" algn="l">
              <a:spcAft>
                <a:spcPts val="1000"/>
              </a:spcAft>
              <a:buClrTx/>
              <a:buSzPct val="100000"/>
              <a:buFont typeface="Arial" panose="020B0604020202020204" pitchFamily="34" charset="0"/>
              <a:buChar char="•"/>
              <a:defRPr>
                <a:solidFill>
                  <a:schemeClr val="tx1"/>
                </a:solidFill>
              </a:defRPr>
            </a:lvl2pPr>
            <a:lvl3pPr marL="358775" indent="-179388" algn="l">
              <a:spcAft>
                <a:spcPts val="1000"/>
              </a:spcAft>
              <a:buClrTx/>
              <a:buSzPct val="100000"/>
              <a:buFont typeface="Arial" panose="020B0604020202020204" pitchFamily="34" charset="0"/>
              <a:buChar char="−"/>
              <a:defRPr>
                <a:solidFill>
                  <a:schemeClr val="tx1"/>
                </a:solidFill>
              </a:defRPr>
            </a:lvl3pPr>
            <a:lvl4pPr marL="536575" indent="-177800" algn="l">
              <a:spcAft>
                <a:spcPts val="1000"/>
              </a:spcAft>
              <a:buClrTx/>
              <a:buSzPct val="100000"/>
              <a:buFont typeface="Arial" panose="020B0604020202020204" pitchFamily="34" charset="0"/>
              <a:buChar char="◦"/>
              <a:defRPr>
                <a:solidFill>
                  <a:schemeClr val="tx1"/>
                </a:solidFill>
              </a:defRPr>
            </a:lvl4pPr>
            <a:lvl5pPr marL="715963" indent="-179388" algn="l">
              <a:spcAft>
                <a:spcPts val="1000"/>
              </a:spcAft>
              <a:buClrTx/>
              <a:buSzPct val="100000"/>
              <a:buFont typeface="Arial" panose="020B0604020202020204" pitchFamily="34" charset="0"/>
              <a:buChar char="−"/>
              <a:defRPr baseline="0">
                <a:solidFill>
                  <a:schemeClr val="tx1"/>
                </a:solidFill>
              </a:defRPr>
            </a:lvl5pPr>
            <a:lvl6pPr marL="715963" indent="-179388">
              <a:spcAft>
                <a:spcPts val="1000"/>
              </a:spcAft>
              <a:buFont typeface="Arial" panose="020B0604020202020204" pitchFamily="34" charset="0"/>
              <a:buChar char="−"/>
              <a:defRPr>
                <a:solidFill>
                  <a:schemeClr val="tx1"/>
                </a:solidFill>
              </a:defRPr>
            </a:lvl6pPr>
            <a:lvl7pPr marL="715963" indent="-179388">
              <a:spcAft>
                <a:spcPts val="1000"/>
              </a:spcAft>
              <a:defRPr>
                <a:solidFill>
                  <a:schemeClr val="tx1"/>
                </a:solidFill>
              </a:defRPr>
            </a:lvl7pPr>
            <a:lvl8pPr marL="715963" indent="-179388">
              <a:spcAft>
                <a:spcPts val="1000"/>
              </a:spcAft>
              <a:defRPr>
                <a:solidFill>
                  <a:schemeClr val="tx1"/>
                </a:solidFill>
              </a:defRPr>
            </a:lvl8pPr>
            <a:lvl9pPr marL="715963" indent="-179388">
              <a:spcAft>
                <a:spcPts val="1000"/>
              </a:spcAft>
              <a:defRPr>
                <a:solidFill>
                  <a:schemeClr val="tx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9" name="Subtitle">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15938" y="656692"/>
            <a:ext cx="11160000"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chemeClr val="tx1"/>
                </a:solidFill>
                <a:latin typeface="+mn-lt"/>
              </a:defRPr>
            </a:lvl1pPr>
            <a:lvl2pPr marL="0" indent="0">
              <a:spcBef>
                <a:spcPts val="0"/>
              </a:spcBef>
              <a:spcAft>
                <a:spcPts val="0"/>
              </a:spcAft>
              <a:buNone/>
              <a:defRPr sz="1800" b="0">
                <a:solidFill>
                  <a:schemeClr val="tx1"/>
                </a:solidFill>
              </a:defRPr>
            </a:lvl2pPr>
            <a:lvl3pPr marL="0" indent="0">
              <a:spcBef>
                <a:spcPts val="0"/>
              </a:spcBef>
              <a:spcAft>
                <a:spcPts val="0"/>
              </a:spcAft>
              <a:buNone/>
              <a:defRPr sz="1800" b="0">
                <a:solidFill>
                  <a:schemeClr val="tx1"/>
                </a:solidFill>
              </a:defRPr>
            </a:lvl3pPr>
            <a:lvl4pPr marL="0" indent="0">
              <a:spcBef>
                <a:spcPts val="0"/>
              </a:spcBef>
              <a:spcAft>
                <a:spcPts val="0"/>
              </a:spcAft>
              <a:buNone/>
              <a:defRPr sz="1800" b="0">
                <a:solidFill>
                  <a:schemeClr val="tx1"/>
                </a:solidFill>
              </a:defRPr>
            </a:lvl4pPr>
            <a:lvl5pPr marL="0" indent="0">
              <a:spcBef>
                <a:spcPts val="0"/>
              </a:spcBef>
              <a:spcAft>
                <a:spcPts val="0"/>
              </a:spcAft>
              <a:buNone/>
              <a:defRPr sz="1800" b="0">
                <a:solidFill>
                  <a:schemeClr val="tx1"/>
                </a:solidFill>
              </a:defRPr>
            </a:lvl5pPr>
            <a:lvl6pPr marL="0" indent="0">
              <a:spcBef>
                <a:spcPts val="0"/>
              </a:spcBef>
              <a:spcAft>
                <a:spcPts val="0"/>
              </a:spcAft>
              <a:buNone/>
              <a:defRPr sz="1800" b="0">
                <a:solidFill>
                  <a:schemeClr val="tx1"/>
                </a:solidFill>
              </a:defRPr>
            </a:lvl6pPr>
            <a:lvl7pPr marL="0" indent="0">
              <a:spcBef>
                <a:spcPts val="0"/>
              </a:spcBef>
              <a:spcAft>
                <a:spcPts val="0"/>
              </a:spcAft>
              <a:buNone/>
              <a:defRPr sz="1800" b="0">
                <a:solidFill>
                  <a:schemeClr val="tx1"/>
                </a:solidFill>
              </a:defRPr>
            </a:lvl7pPr>
            <a:lvl8pPr marL="0" indent="0">
              <a:spcBef>
                <a:spcPts val="0"/>
              </a:spcBef>
              <a:spcAft>
                <a:spcPts val="0"/>
              </a:spcAft>
              <a:buNone/>
              <a:defRPr sz="1800" b="0">
                <a:solidFill>
                  <a:schemeClr val="tx1"/>
                </a:solidFill>
              </a:defRPr>
            </a:lvl8pPr>
            <a:lvl9pPr marL="0" indent="0">
              <a:spcBef>
                <a:spcPts val="0"/>
              </a:spcBef>
              <a:spcAft>
                <a:spcPts val="0"/>
              </a:spcAft>
              <a:buNone/>
              <a:defRPr sz="1800" b="0">
                <a:solidFill>
                  <a:schemeClr val="tx1"/>
                </a:solidFill>
              </a:defRPr>
            </a:lvl9pPr>
          </a:lstStyle>
          <a:p>
            <a:pPr lvl="0"/>
            <a:r>
              <a:rPr lang="en-US"/>
              <a:t>Click to add subtitle</a:t>
            </a:r>
          </a:p>
        </p:txBody>
      </p:sp>
      <p:sp>
        <p:nvSpPr>
          <p:cNvPr id="10" name="Title">
            <a:extLst>
              <a:ext uri="{FF2B5EF4-FFF2-40B4-BE49-F238E27FC236}">
                <a16:creationId xmlns:a16="http://schemas.microsoft.com/office/drawing/2014/main" id="{6EA7B5E5-1F8D-43CD-9AD2-8B87181DC53D}"/>
              </a:ext>
            </a:extLst>
          </p:cNvPr>
          <p:cNvSpPr>
            <a:spLocks noGrp="1"/>
          </p:cNvSpPr>
          <p:nvPr>
            <p:ph type="title" hasCustomPrompt="1"/>
          </p:nvPr>
        </p:nvSpPr>
        <p:spPr>
          <a:xfrm>
            <a:off x="515938" y="296652"/>
            <a:ext cx="11160000"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462979158"/>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Content"/>
          <p:cNvSpPr>
            <a:spLocks noGrp="1"/>
          </p:cNvSpPr>
          <p:nvPr>
            <p:ph idx="1" hasCustomPrompt="1"/>
          </p:nvPr>
        </p:nvSpPr>
        <p:spPr>
          <a:xfrm>
            <a:off x="516004" y="1664804"/>
            <a:ext cx="5472046" cy="471694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Subtitle">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15938" y="656692"/>
            <a:ext cx="11160682" cy="756000"/>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6" name="Title">
            <a:extLst>
              <a:ext uri="{FF2B5EF4-FFF2-40B4-BE49-F238E27FC236}">
                <a16:creationId xmlns:a16="http://schemas.microsoft.com/office/drawing/2014/main" id="{E4133C46-CE37-4404-B4D0-9DFA124106B1}"/>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4156433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Circle with text">
    <p:bg bwMode="gray">
      <p:bgPr>
        <a:solidFill>
          <a:schemeClr val="bg1"/>
        </a:solidFill>
        <a:effectLst/>
      </p:bgPr>
    </p:bg>
    <p:spTree>
      <p:nvGrpSpPr>
        <p:cNvPr id="1" name=""/>
        <p:cNvGrpSpPr/>
        <p:nvPr/>
      </p:nvGrpSpPr>
      <p:grpSpPr>
        <a:xfrm>
          <a:off x="0" y="0"/>
          <a:ext cx="0" cy="0"/>
          <a:chOff x="0" y="0"/>
          <a:chExt cx="0" cy="0"/>
        </a:xfrm>
      </p:grpSpPr>
      <p:sp>
        <p:nvSpPr>
          <p:cNvPr id="42" name="Title">
            <a:extLst>
              <a:ext uri="{FF2B5EF4-FFF2-40B4-BE49-F238E27FC236}">
                <a16:creationId xmlns:a16="http://schemas.microsoft.com/office/drawing/2014/main" id="{B345DB50-CB94-4421-9E14-33DABF973475}"/>
              </a:ext>
            </a:extLst>
          </p:cNvPr>
          <p:cNvSpPr>
            <a:spLocks noGrp="1"/>
          </p:cNvSpPr>
          <p:nvPr>
            <p:ph type="ctrTitle" hasCustomPrompt="1"/>
          </p:nvPr>
        </p:nvSpPr>
        <p:spPr bwMode="gray">
          <a:xfrm>
            <a:off x="515938" y="5193292"/>
            <a:ext cx="4464000" cy="864000"/>
          </a:xfrm>
          <a:prstGeom prst="rect">
            <a:avLst/>
          </a:prstGeom>
        </p:spPr>
        <p:txBody>
          <a:bodyPr anchor="b" anchorCtr="0">
            <a:noAutofit/>
          </a:bodyPr>
          <a:lstStyle>
            <a:lvl1pPr algn="l">
              <a:lnSpc>
                <a:spcPts val="3200"/>
              </a:lnSpc>
              <a:defRPr sz="3200" b="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a:t>
            </a:r>
            <a:br>
              <a:rPr lang="en-US" noProof="0"/>
            </a:br>
            <a:r>
              <a:rPr lang="en-US" noProof="0"/>
              <a:t>Master title style</a:t>
            </a:r>
          </a:p>
        </p:txBody>
      </p:sp>
      <p:sp>
        <p:nvSpPr>
          <p:cNvPr id="43" name="Subtitle">
            <a:extLst>
              <a:ext uri="{FF2B5EF4-FFF2-40B4-BE49-F238E27FC236}">
                <a16:creationId xmlns:a16="http://schemas.microsoft.com/office/drawing/2014/main" id="{470C5F18-5824-4737-AA04-AA61C1FBBF1A}"/>
              </a:ext>
            </a:extLst>
          </p:cNvPr>
          <p:cNvSpPr>
            <a:spLocks noGrp="1"/>
          </p:cNvSpPr>
          <p:nvPr>
            <p:ph type="body" sz="quarter" idx="10" hasCustomPrompt="1"/>
          </p:nvPr>
        </p:nvSpPr>
        <p:spPr>
          <a:xfrm>
            <a:off x="515938" y="6381328"/>
            <a:ext cx="4464000" cy="252000"/>
          </a:xfrm>
          <a:prstGeom prst="rect">
            <a:avLst/>
          </a:prstGeom>
        </p:spPr>
        <p:txBody>
          <a:bodyPr anchor="b">
            <a:noAutofit/>
          </a:bodyPr>
          <a:lstStyle>
            <a:lvl1pPr marL="0" indent="0">
              <a:spcAft>
                <a:spcPts val="0"/>
              </a:spcAft>
              <a:buFont typeface="Arial" panose="020B0604020202020204" pitchFamily="34" charset="0"/>
              <a:buNone/>
              <a:defRPr sz="1400" b="1">
                <a:solidFill>
                  <a:schemeClr val="tx1"/>
                </a:solidFill>
                <a:latin typeface="+mn-lt"/>
                <a:cs typeface="Calibri" panose="020F0502020204030204" pitchFamily="34" charset="0"/>
              </a:defRPr>
            </a:lvl1pPr>
            <a:lvl2pPr marL="0" indent="0">
              <a:spcAft>
                <a:spcPts val="0"/>
              </a:spcAft>
              <a:buNone/>
              <a:defRPr sz="1400" b="1">
                <a:solidFill>
                  <a:schemeClr val="tx1"/>
                </a:solidFill>
              </a:defRPr>
            </a:lvl2pPr>
            <a:lvl3pPr marL="0" indent="0">
              <a:spcAft>
                <a:spcPts val="0"/>
              </a:spcAft>
              <a:buNone/>
              <a:defRPr sz="1400" b="1">
                <a:solidFill>
                  <a:schemeClr val="tx1"/>
                </a:solidFill>
              </a:defRPr>
            </a:lvl3pPr>
            <a:lvl4pPr marL="0" indent="0">
              <a:spcAft>
                <a:spcPts val="0"/>
              </a:spcAft>
              <a:buNone/>
              <a:defRPr sz="1400" b="1">
                <a:solidFill>
                  <a:schemeClr val="tx1"/>
                </a:solidFill>
              </a:defRPr>
            </a:lvl4pPr>
            <a:lvl5pPr marL="0" indent="0">
              <a:spcAft>
                <a:spcPts val="0"/>
              </a:spcAft>
              <a:buNone/>
              <a:defRPr sz="1400" b="1">
                <a:solidFill>
                  <a:schemeClr val="tx1"/>
                </a:solidFill>
              </a:defRPr>
            </a:lvl5pPr>
            <a:lvl6pPr marL="0" indent="0">
              <a:spcAft>
                <a:spcPts val="0"/>
              </a:spcAft>
              <a:buNone/>
              <a:defRPr sz="1400" b="1">
                <a:solidFill>
                  <a:schemeClr val="tx1"/>
                </a:solidFill>
              </a:defRPr>
            </a:lvl6pPr>
            <a:lvl7pPr marL="0" indent="0">
              <a:spcAft>
                <a:spcPts val="0"/>
              </a:spcAft>
              <a:buNone/>
              <a:defRPr sz="1400" b="1">
                <a:solidFill>
                  <a:schemeClr val="tx1"/>
                </a:solidFill>
              </a:defRPr>
            </a:lvl7pPr>
            <a:lvl8pPr marL="0" indent="0">
              <a:spcAft>
                <a:spcPts val="0"/>
              </a:spcAft>
              <a:buNone/>
              <a:defRPr sz="1400" b="1">
                <a:solidFill>
                  <a:schemeClr val="tx1"/>
                </a:solidFill>
              </a:defRPr>
            </a:lvl8pPr>
            <a:lvl9pPr marL="0" indent="0">
              <a:spcAft>
                <a:spcPts val="0"/>
              </a:spcAft>
              <a:buNone/>
              <a:defRPr sz="1400" b="1">
                <a:solidFill>
                  <a:schemeClr val="tx1"/>
                </a:solidFill>
              </a:defRPr>
            </a:lvl9pPr>
          </a:lstStyle>
          <a:p>
            <a:pPr lvl="0"/>
            <a:r>
              <a:rPr lang="en-US" noProof="0"/>
              <a:t>Click to edit Master text styles</a:t>
            </a:r>
          </a:p>
        </p:txBody>
      </p:sp>
      <p:sp>
        <p:nvSpPr>
          <p:cNvPr id="16" name="Circle Text">
            <a:extLst>
              <a:ext uri="{FF2B5EF4-FFF2-40B4-BE49-F238E27FC236}">
                <a16:creationId xmlns:a16="http://schemas.microsoft.com/office/drawing/2014/main" id="{C30B8AC8-0EBC-483C-B2E2-F458F00C3A18}"/>
              </a:ext>
            </a:extLst>
          </p:cNvPr>
          <p:cNvSpPr>
            <a:spLocks noGrp="1"/>
          </p:cNvSpPr>
          <p:nvPr>
            <p:ph type="body" sz="quarter" idx="11" hasCustomPrompt="1"/>
          </p:nvPr>
        </p:nvSpPr>
        <p:spPr>
          <a:xfrm>
            <a:off x="3396000" y="725454"/>
            <a:ext cx="5399999" cy="5399999"/>
          </a:xfrm>
          <a:prstGeom prst="ellipse">
            <a:avLst/>
          </a:prstGeom>
          <a:ln w="25400">
            <a:solidFill>
              <a:schemeClr val="accent1"/>
            </a:solidFill>
          </a:ln>
        </p:spPr>
        <p:txBody>
          <a:bodyPr vert="horz" lIns="108000" tIns="108000" rIns="108000" bIns="108000" rtlCol="0" anchor="ctr" anchorCtr="0">
            <a:noAutofit/>
          </a:bodyPr>
          <a:lstStyle>
            <a:lvl1pPr algn="ctr">
              <a:defRPr lang="en-US" sz="3100">
                <a:ea typeface="Open Sans" panose="020B0606030504020204" pitchFamily="34" charset="0"/>
                <a:cs typeface="Open Sans" panose="020B0606030504020204" pitchFamily="34" charset="0"/>
              </a:defRPr>
            </a:lvl1pPr>
            <a:lvl2pPr>
              <a:defRPr lang="en-US" sz="1800">
                <a:latin typeface="+mn-lt"/>
                <a:cs typeface="+mn-cs"/>
              </a:defRPr>
            </a:lvl2pPr>
            <a:lvl3pPr>
              <a:defRPr lang="en-US" sz="1800">
                <a:cs typeface="+mn-cs"/>
              </a:defRPr>
            </a:lvl3pPr>
            <a:lvl4pPr>
              <a:defRPr lang="en-US" sz="1800">
                <a:cs typeface="+mn-cs"/>
              </a:defRPr>
            </a:lvl4pPr>
            <a:lvl5pPr>
              <a:defRPr lang="en-US" sz="1800">
                <a:cs typeface="+mn-cs"/>
              </a:defRPr>
            </a:lvl5pPr>
          </a:lstStyle>
          <a:p>
            <a:pPr lvl="0" algn="ctr">
              <a:lnSpc>
                <a:spcPct val="100000"/>
              </a:lnSpc>
              <a:spcBef>
                <a:spcPct val="0"/>
              </a:spcBef>
              <a:buFont typeface="Arial" panose="020B0604020202020204" pitchFamily="34" charset="0"/>
            </a:pPr>
            <a:r>
              <a:rPr lang="en-US"/>
              <a:t>Click to edit </a:t>
            </a:r>
            <a:br>
              <a:rPr lang="en-US"/>
            </a:br>
            <a:r>
              <a:rPr lang="en-US"/>
              <a:t>text styles</a:t>
            </a:r>
          </a:p>
        </p:txBody>
      </p:sp>
      <p:grpSp>
        <p:nvGrpSpPr>
          <p:cNvPr id="27" name="Group 15">
            <a:extLst>
              <a:ext uri="{FF2B5EF4-FFF2-40B4-BE49-F238E27FC236}">
                <a16:creationId xmlns:a16="http://schemas.microsoft.com/office/drawing/2014/main" id="{254DB856-AAEA-45C4-B2AA-F7836766A320}"/>
              </a:ext>
            </a:extLst>
          </p:cNvPr>
          <p:cNvGrpSpPr>
            <a:grpSpLocks noChangeAspect="1"/>
          </p:cNvGrpSpPr>
          <p:nvPr/>
        </p:nvGrpSpPr>
        <p:grpSpPr>
          <a:xfrm>
            <a:off x="515380" y="457200"/>
            <a:ext cx="1998000" cy="374400"/>
            <a:chOff x="398463" y="404813"/>
            <a:chExt cx="1627187" cy="307976"/>
          </a:xfrm>
          <a:solidFill>
            <a:schemeClr val="tx1"/>
          </a:solidFill>
        </p:grpSpPr>
        <p:sp>
          <p:nvSpPr>
            <p:cNvPr id="29" name="Oval 5">
              <a:extLst>
                <a:ext uri="{FF2B5EF4-FFF2-40B4-BE49-F238E27FC236}">
                  <a16:creationId xmlns:a16="http://schemas.microsoft.com/office/drawing/2014/main" id="{2D62733E-51E5-41AE-913B-32D6BD824C6E}"/>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1" name="Freeform 6">
              <a:extLst>
                <a:ext uri="{FF2B5EF4-FFF2-40B4-BE49-F238E27FC236}">
                  <a16:creationId xmlns:a16="http://schemas.microsoft.com/office/drawing/2014/main" id="{D41433A6-5290-40F2-8F9B-5BD0851C6C6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4" name="Rectangle 7">
              <a:extLst>
                <a:ext uri="{FF2B5EF4-FFF2-40B4-BE49-F238E27FC236}">
                  <a16:creationId xmlns:a16="http://schemas.microsoft.com/office/drawing/2014/main" id="{861A6169-D591-4C21-A32F-45C21F5205D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5" name="Freeform 8">
              <a:extLst>
                <a:ext uri="{FF2B5EF4-FFF2-40B4-BE49-F238E27FC236}">
                  <a16:creationId xmlns:a16="http://schemas.microsoft.com/office/drawing/2014/main" id="{4AA5917D-3D6C-4282-AD25-9608664E9BD4}"/>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6" name="Rectangle 9">
              <a:extLst>
                <a:ext uri="{FF2B5EF4-FFF2-40B4-BE49-F238E27FC236}">
                  <a16:creationId xmlns:a16="http://schemas.microsoft.com/office/drawing/2014/main" id="{C111F4AF-1E67-46AD-BB19-5FD5E057A21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7" name="Rectangle 10">
              <a:extLst>
                <a:ext uri="{FF2B5EF4-FFF2-40B4-BE49-F238E27FC236}">
                  <a16:creationId xmlns:a16="http://schemas.microsoft.com/office/drawing/2014/main" id="{4D95C845-DADC-4F21-A550-6DA2E1845F0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8" name="Freeform 11">
              <a:extLst>
                <a:ext uri="{FF2B5EF4-FFF2-40B4-BE49-F238E27FC236}">
                  <a16:creationId xmlns:a16="http://schemas.microsoft.com/office/drawing/2014/main" id="{67E5A26C-FC55-42D0-A384-A48A83F0F67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9" name="Freeform 12">
              <a:extLst>
                <a:ext uri="{FF2B5EF4-FFF2-40B4-BE49-F238E27FC236}">
                  <a16:creationId xmlns:a16="http://schemas.microsoft.com/office/drawing/2014/main" id="{3B573E74-667A-42E2-907E-C6AB25C45474}"/>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0" name="Freeform 13">
              <a:extLst>
                <a:ext uri="{FF2B5EF4-FFF2-40B4-BE49-F238E27FC236}">
                  <a16:creationId xmlns:a16="http://schemas.microsoft.com/office/drawing/2014/main" id="{571755F5-E2B1-4761-A83B-FEEA2C1A7F5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1" name="Freeform 14">
              <a:extLst>
                <a:ext uri="{FF2B5EF4-FFF2-40B4-BE49-F238E27FC236}">
                  <a16:creationId xmlns:a16="http://schemas.microsoft.com/office/drawing/2014/main" id="{AEDECAFC-B28F-4AE8-B8C5-E0FE1229142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130832400"/>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945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Bottom Left to Center"/>
          <p:cNvSpPr>
            <a:spLocks noGrp="1"/>
          </p:cNvSpPr>
          <p:nvPr>
            <p:ph type="body" sz="quarter" idx="13" hasCustomPrompt="1"/>
          </p:nvPr>
        </p:nvSpPr>
        <p:spPr>
          <a:xfrm>
            <a:off x="515938" y="4211955"/>
            <a:ext cx="8514650" cy="2169796"/>
          </a:xfrm>
        </p:spPr>
        <p:txBody>
          <a:bodyPr anchor="b" anchorCtr="0">
            <a:noAutofit/>
          </a:bodyPr>
          <a:lstStyle>
            <a:lvl1pPr marL="0" indent="0">
              <a:lnSpc>
                <a:spcPct val="100000"/>
              </a:lnSpc>
              <a:spcBef>
                <a:spcPts val="0"/>
              </a:spcBef>
              <a:spcAft>
                <a:spcPts val="600"/>
              </a:spcAft>
              <a:buFont typeface="Arial" panose="020B0604020202020204" pitchFamily="34" charset="0"/>
              <a:buNone/>
              <a:defRPr sz="900" b="0">
                <a:solidFill>
                  <a:schemeClr val="bg1"/>
                </a:solidFill>
                <a:latin typeface="+mn-lt"/>
              </a:defRPr>
            </a:lvl1pPr>
            <a:lvl2pPr marL="0" indent="0">
              <a:spcBef>
                <a:spcPts val="0"/>
              </a:spcBef>
              <a:spcAft>
                <a:spcPts val="0"/>
              </a:spcAft>
              <a:buNone/>
              <a:defRPr sz="900" b="0">
                <a:solidFill>
                  <a:schemeClr val="bg1"/>
                </a:solidFill>
              </a:defRPr>
            </a:lvl2pPr>
            <a:lvl3pPr marL="0" indent="0">
              <a:spcBef>
                <a:spcPts val="0"/>
              </a:spcBef>
              <a:spcAft>
                <a:spcPts val="0"/>
              </a:spcAft>
              <a:buNone/>
              <a:defRPr sz="900" b="0">
                <a:solidFill>
                  <a:schemeClr val="bg1"/>
                </a:solidFill>
              </a:defRPr>
            </a:lvl3pPr>
            <a:lvl4pPr marL="0" indent="0">
              <a:spcBef>
                <a:spcPts val="0"/>
              </a:spcBef>
              <a:spcAft>
                <a:spcPts val="0"/>
              </a:spcAft>
              <a:buNone/>
              <a:defRPr sz="900" b="0">
                <a:solidFill>
                  <a:schemeClr val="bg1"/>
                </a:solidFill>
              </a:defRPr>
            </a:lvl4pPr>
            <a:lvl5pPr marL="0" indent="0">
              <a:spcBef>
                <a:spcPts val="0"/>
              </a:spcBef>
              <a:spcAft>
                <a:spcPts val="0"/>
              </a:spcAft>
              <a:buNone/>
              <a:defRPr sz="900" b="0">
                <a:solidFill>
                  <a:schemeClr val="bg1"/>
                </a:solidFill>
              </a:defRPr>
            </a:lvl5pPr>
            <a:lvl6pPr marL="0" indent="0">
              <a:spcBef>
                <a:spcPts val="0"/>
              </a:spcBef>
              <a:spcAft>
                <a:spcPts val="0"/>
              </a:spcAft>
              <a:buNone/>
              <a:defRPr sz="900" b="0">
                <a:solidFill>
                  <a:schemeClr val="bg1"/>
                </a:solidFill>
              </a:defRPr>
            </a:lvl6pPr>
            <a:lvl7pPr marL="0" indent="0">
              <a:spcBef>
                <a:spcPts val="0"/>
              </a:spcBef>
              <a:spcAft>
                <a:spcPts val="0"/>
              </a:spcAft>
              <a:buNone/>
              <a:defRPr sz="900" b="0">
                <a:solidFill>
                  <a:schemeClr val="bg1"/>
                </a:solidFill>
              </a:defRPr>
            </a:lvl7pPr>
            <a:lvl8pPr marL="0" indent="0">
              <a:spcBef>
                <a:spcPts val="0"/>
              </a:spcBef>
              <a:spcAft>
                <a:spcPts val="0"/>
              </a:spcAft>
              <a:buNone/>
              <a:defRPr sz="900" b="0">
                <a:solidFill>
                  <a:schemeClr val="bg1"/>
                </a:solidFill>
              </a:defRPr>
            </a:lvl8pPr>
            <a:lvl9pPr marL="0" indent="0">
              <a:spcBef>
                <a:spcPts val="0"/>
              </a:spcBef>
              <a:spcAft>
                <a:spcPts val="0"/>
              </a:spcAft>
              <a:buNone/>
              <a:defRPr sz="900" b="0">
                <a:solidFill>
                  <a:schemeClr val="bg1"/>
                </a:solidFill>
              </a:defRPr>
            </a:lvl9pPr>
          </a:lstStyle>
          <a:p>
            <a:pPr lvl="0"/>
            <a:r>
              <a:rPr lang="en-US"/>
              <a:t>Click to edit Master text styles</a:t>
            </a:r>
          </a:p>
        </p:txBody>
      </p:sp>
      <p:sp>
        <p:nvSpPr>
          <p:cNvPr id="3" name="Picture Placeholder 2"/>
          <p:cNvSpPr>
            <a:spLocks noGrp="1"/>
          </p:cNvSpPr>
          <p:nvPr>
            <p:ph type="pic" sz="quarter" idx="14" hasCustomPrompt="1"/>
          </p:nvPr>
        </p:nvSpPr>
        <p:spPr>
          <a:xfrm>
            <a:off x="9370848" y="4211955"/>
            <a:ext cx="2305216" cy="1725448"/>
          </a:xfrm>
        </p:spPr>
        <p:txBody>
          <a:bodyPr anchor="ctr" anchorCtr="0"/>
          <a:lstStyle>
            <a:lvl1pPr marL="0" indent="0" algn="ctr">
              <a:spcBef>
                <a:spcPts val="0"/>
              </a:spcBef>
              <a:spcAft>
                <a:spcPts val="0"/>
              </a:spcAft>
              <a:buFont typeface="Arial" panose="020B0604020202020204" pitchFamily="34" charset="0"/>
              <a:buNone/>
              <a:defRPr sz="900" b="0">
                <a:solidFill>
                  <a:schemeClr val="bg1"/>
                </a:solidFill>
                <a:latin typeface="+mn-lt"/>
              </a:defRPr>
            </a:lvl1pPr>
            <a:lvl2pPr marL="0" indent="0" algn="ctr">
              <a:spcBef>
                <a:spcPts val="0"/>
              </a:spcBef>
              <a:spcAft>
                <a:spcPts val="0"/>
              </a:spcAft>
              <a:buNone/>
              <a:defRPr sz="900" b="0">
                <a:solidFill>
                  <a:schemeClr val="bg1"/>
                </a:solidFill>
              </a:defRPr>
            </a:lvl2pPr>
            <a:lvl3pPr marL="0" indent="0" algn="ctr">
              <a:spcBef>
                <a:spcPts val="0"/>
              </a:spcBef>
              <a:spcAft>
                <a:spcPts val="0"/>
              </a:spcAft>
              <a:buNone/>
              <a:defRPr sz="900" b="0">
                <a:solidFill>
                  <a:schemeClr val="bg1"/>
                </a:solidFill>
              </a:defRPr>
            </a:lvl3pPr>
            <a:lvl4pPr marL="0" indent="0" algn="ctr">
              <a:spcBef>
                <a:spcPts val="0"/>
              </a:spcBef>
              <a:spcAft>
                <a:spcPts val="0"/>
              </a:spcAft>
              <a:buNone/>
              <a:defRPr sz="900" b="0">
                <a:solidFill>
                  <a:schemeClr val="bg1"/>
                </a:solidFill>
              </a:defRPr>
            </a:lvl4pPr>
            <a:lvl5pPr marL="0" indent="0" algn="ctr">
              <a:spcBef>
                <a:spcPts val="0"/>
              </a:spcBef>
              <a:spcAft>
                <a:spcPts val="0"/>
              </a:spcAft>
              <a:buNone/>
              <a:defRPr sz="900" b="0">
                <a:solidFill>
                  <a:schemeClr val="bg1"/>
                </a:solidFill>
              </a:defRPr>
            </a:lvl5pPr>
            <a:lvl6pPr marL="0" indent="0" algn="ctr">
              <a:spcBef>
                <a:spcPts val="0"/>
              </a:spcBef>
              <a:spcAft>
                <a:spcPts val="0"/>
              </a:spcAft>
              <a:buNone/>
              <a:defRPr sz="900" b="0">
                <a:solidFill>
                  <a:schemeClr val="bg1"/>
                </a:solidFill>
              </a:defRPr>
            </a:lvl6pPr>
            <a:lvl7pPr marL="0" indent="0" algn="ctr">
              <a:spcBef>
                <a:spcPts val="0"/>
              </a:spcBef>
              <a:spcAft>
                <a:spcPts val="0"/>
              </a:spcAft>
              <a:buNone/>
              <a:defRPr sz="900" b="0">
                <a:solidFill>
                  <a:schemeClr val="bg1"/>
                </a:solidFill>
              </a:defRPr>
            </a:lvl7pPr>
            <a:lvl8pPr marL="0" indent="0" algn="ctr">
              <a:spcBef>
                <a:spcPts val="0"/>
              </a:spcBef>
              <a:spcAft>
                <a:spcPts val="0"/>
              </a:spcAft>
              <a:buNone/>
              <a:defRPr sz="900" b="0">
                <a:solidFill>
                  <a:schemeClr val="bg1"/>
                </a:solidFill>
              </a:defRPr>
            </a:lvl8pPr>
            <a:lvl9pPr marL="0" indent="0" algn="ctr">
              <a:spcBef>
                <a:spcPts val="0"/>
              </a:spcBef>
              <a:spcAft>
                <a:spcPts val="0"/>
              </a:spcAft>
              <a:buNone/>
              <a:defRPr sz="900" b="0">
                <a:solidFill>
                  <a:schemeClr val="bg1"/>
                </a:solidFill>
              </a:defRPr>
            </a:lvl9pPr>
          </a:lstStyle>
          <a:p>
            <a:r>
              <a:rPr lang="en-GB" sz="900"/>
              <a:t>Insert sponsorship mark here</a:t>
            </a:r>
          </a:p>
        </p:txBody>
      </p:sp>
      <p:sp>
        <p:nvSpPr>
          <p:cNvPr id="8" name="Text Bottom Right"/>
          <p:cNvSpPr>
            <a:spLocks noGrp="1"/>
          </p:cNvSpPr>
          <p:nvPr>
            <p:ph type="body" sz="quarter" idx="15" hasCustomPrompt="1"/>
          </p:nvPr>
        </p:nvSpPr>
        <p:spPr>
          <a:xfrm>
            <a:off x="9370850" y="6018028"/>
            <a:ext cx="2305213" cy="363722"/>
          </a:xfrm>
        </p:spPr>
        <p:txBody>
          <a:bodyPr anchor="b" anchorCtr="0">
            <a:noAutofit/>
          </a:bodyPr>
          <a:lstStyle>
            <a:lvl1pPr marL="0" indent="0" algn="l">
              <a:lnSpc>
                <a:spcPct val="100000"/>
              </a:lnSpc>
              <a:spcBef>
                <a:spcPts val="0"/>
              </a:spcBef>
              <a:spcAft>
                <a:spcPts val="0"/>
              </a:spcAft>
              <a:buFont typeface="Arial" panose="020B0604020202020204" pitchFamily="34" charset="0"/>
              <a:buNone/>
              <a:defRPr sz="950" b="0">
                <a:solidFill>
                  <a:schemeClr val="bg1"/>
                </a:solidFill>
                <a:latin typeface="+mn-lt"/>
              </a:defRPr>
            </a:lvl1pPr>
            <a:lvl2pPr marL="0" indent="0" algn="l">
              <a:spcBef>
                <a:spcPts val="0"/>
              </a:spcBef>
              <a:spcAft>
                <a:spcPts val="0"/>
              </a:spcAft>
              <a:buNone/>
              <a:defRPr sz="950" b="0">
                <a:solidFill>
                  <a:schemeClr val="bg1"/>
                </a:solidFill>
              </a:defRPr>
            </a:lvl2pPr>
            <a:lvl3pPr marL="0" indent="0" algn="l">
              <a:spcBef>
                <a:spcPts val="0"/>
              </a:spcBef>
              <a:spcAft>
                <a:spcPts val="0"/>
              </a:spcAft>
              <a:buNone/>
              <a:defRPr sz="950" b="0">
                <a:solidFill>
                  <a:schemeClr val="bg1"/>
                </a:solidFill>
              </a:defRPr>
            </a:lvl3pPr>
            <a:lvl4pPr marL="0" indent="0" algn="l">
              <a:spcBef>
                <a:spcPts val="0"/>
              </a:spcBef>
              <a:spcAft>
                <a:spcPts val="0"/>
              </a:spcAft>
              <a:buNone/>
              <a:defRPr sz="950" b="0">
                <a:solidFill>
                  <a:schemeClr val="bg1"/>
                </a:solidFill>
              </a:defRPr>
            </a:lvl4pPr>
            <a:lvl5pPr marL="0" indent="0" algn="l">
              <a:spcBef>
                <a:spcPts val="0"/>
              </a:spcBef>
              <a:spcAft>
                <a:spcPts val="0"/>
              </a:spcAft>
              <a:buNone/>
              <a:defRPr sz="950" b="0">
                <a:solidFill>
                  <a:schemeClr val="bg1"/>
                </a:solidFill>
              </a:defRPr>
            </a:lvl5pPr>
            <a:lvl6pPr marL="0" indent="0" algn="l">
              <a:spcBef>
                <a:spcPts val="0"/>
              </a:spcBef>
              <a:spcAft>
                <a:spcPts val="0"/>
              </a:spcAft>
              <a:buNone/>
              <a:defRPr sz="950" b="0">
                <a:solidFill>
                  <a:schemeClr val="bg1"/>
                </a:solidFill>
              </a:defRPr>
            </a:lvl6pPr>
            <a:lvl7pPr marL="0" indent="0" algn="l">
              <a:spcBef>
                <a:spcPts val="0"/>
              </a:spcBef>
              <a:spcAft>
                <a:spcPts val="0"/>
              </a:spcAft>
              <a:buNone/>
              <a:defRPr sz="950" b="0">
                <a:solidFill>
                  <a:schemeClr val="bg1"/>
                </a:solidFill>
              </a:defRPr>
            </a:lvl7pPr>
            <a:lvl8pPr marL="0" indent="0" algn="l">
              <a:spcBef>
                <a:spcPts val="0"/>
              </a:spcBef>
              <a:spcAft>
                <a:spcPts val="0"/>
              </a:spcAft>
              <a:buNone/>
              <a:defRPr sz="950" b="0">
                <a:solidFill>
                  <a:schemeClr val="bg1"/>
                </a:solidFill>
              </a:defRPr>
            </a:lvl8pPr>
            <a:lvl9pPr marL="0" indent="0" algn="l">
              <a:spcBef>
                <a:spcPts val="0"/>
              </a:spcBef>
              <a:spcAft>
                <a:spcPts val="0"/>
              </a:spcAft>
              <a:buNone/>
              <a:defRPr sz="950" b="0">
                <a:solidFill>
                  <a:schemeClr val="bg1"/>
                </a:solidFill>
              </a:defRPr>
            </a:lvl9pPr>
          </a:lstStyle>
          <a:p>
            <a:pPr lvl="0"/>
            <a:r>
              <a:rPr lang="en-US"/>
              <a:t>Click to edit Master text styles</a:t>
            </a:r>
          </a:p>
        </p:txBody>
      </p:sp>
    </p:spTree>
    <p:extLst>
      <p:ext uri="{BB962C8B-B14F-4D97-AF65-F5344CB8AC3E}">
        <p14:creationId xmlns:p14="http://schemas.microsoft.com/office/powerpoint/2010/main" val="646243138"/>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6" name="Text Bottom Left to Center"/>
          <p:cNvSpPr>
            <a:spLocks noGrp="1"/>
          </p:cNvSpPr>
          <p:nvPr>
            <p:ph type="body" sz="quarter" idx="13" hasCustomPrompt="1"/>
          </p:nvPr>
        </p:nvSpPr>
        <p:spPr>
          <a:xfrm>
            <a:off x="515938" y="4211955"/>
            <a:ext cx="8514650" cy="2169796"/>
          </a:xfrm>
        </p:spPr>
        <p:txBody>
          <a:bodyPr anchor="b" anchorCtr="0">
            <a:noAutofit/>
          </a:bodyPr>
          <a:lstStyle>
            <a:lvl1pPr marL="0" indent="0">
              <a:lnSpc>
                <a:spcPct val="100000"/>
              </a:lnSpc>
              <a:spcBef>
                <a:spcPts val="0"/>
              </a:spcBef>
              <a:spcAft>
                <a:spcPts val="600"/>
              </a:spcAft>
              <a:buFont typeface="Arial" panose="020B0604020202020204" pitchFamily="34" charset="0"/>
              <a:buNone/>
              <a:defRPr sz="900" b="0">
                <a:solidFill>
                  <a:schemeClr val="tx1"/>
                </a:solidFill>
                <a:latin typeface="+mn-lt"/>
              </a:defRPr>
            </a:lvl1pPr>
            <a:lvl2pPr marL="0" indent="0">
              <a:lnSpc>
                <a:spcPct val="100000"/>
              </a:lnSpc>
              <a:spcBef>
                <a:spcPts val="0"/>
              </a:spcBef>
              <a:spcAft>
                <a:spcPts val="600"/>
              </a:spcAft>
              <a:buNone/>
              <a:defRPr sz="900" b="0">
                <a:solidFill>
                  <a:schemeClr val="tx1"/>
                </a:solidFill>
              </a:defRPr>
            </a:lvl2pPr>
            <a:lvl3pPr marL="0" indent="0">
              <a:lnSpc>
                <a:spcPct val="100000"/>
              </a:lnSpc>
              <a:spcBef>
                <a:spcPts val="0"/>
              </a:spcBef>
              <a:spcAft>
                <a:spcPts val="600"/>
              </a:spcAft>
              <a:buNone/>
              <a:defRPr sz="900" b="0">
                <a:solidFill>
                  <a:schemeClr val="tx1"/>
                </a:solidFill>
              </a:defRPr>
            </a:lvl3pPr>
            <a:lvl4pPr marL="0" indent="0">
              <a:lnSpc>
                <a:spcPct val="100000"/>
              </a:lnSpc>
              <a:spcBef>
                <a:spcPts val="0"/>
              </a:spcBef>
              <a:spcAft>
                <a:spcPts val="600"/>
              </a:spcAft>
              <a:buNone/>
              <a:defRPr sz="900" b="0">
                <a:solidFill>
                  <a:schemeClr val="tx1"/>
                </a:solidFill>
              </a:defRPr>
            </a:lvl4pPr>
            <a:lvl5pPr marL="0" indent="0">
              <a:lnSpc>
                <a:spcPct val="100000"/>
              </a:lnSpc>
              <a:spcBef>
                <a:spcPts val="0"/>
              </a:spcBef>
              <a:spcAft>
                <a:spcPts val="600"/>
              </a:spcAft>
              <a:buNone/>
              <a:defRPr sz="900" b="0">
                <a:solidFill>
                  <a:schemeClr val="tx1"/>
                </a:solidFill>
              </a:defRPr>
            </a:lvl5pPr>
            <a:lvl6pPr marL="0" indent="0">
              <a:lnSpc>
                <a:spcPct val="100000"/>
              </a:lnSpc>
              <a:spcBef>
                <a:spcPts val="0"/>
              </a:spcBef>
              <a:spcAft>
                <a:spcPts val="600"/>
              </a:spcAft>
              <a:buNone/>
              <a:defRPr sz="900" b="0">
                <a:solidFill>
                  <a:schemeClr val="tx1"/>
                </a:solidFill>
              </a:defRPr>
            </a:lvl6pPr>
            <a:lvl7pPr marL="0" indent="0">
              <a:lnSpc>
                <a:spcPct val="100000"/>
              </a:lnSpc>
              <a:spcBef>
                <a:spcPts val="0"/>
              </a:spcBef>
              <a:spcAft>
                <a:spcPts val="600"/>
              </a:spcAft>
              <a:buNone/>
              <a:defRPr sz="900" b="0">
                <a:solidFill>
                  <a:schemeClr val="tx1"/>
                </a:solidFill>
              </a:defRPr>
            </a:lvl7pPr>
            <a:lvl8pPr marL="0" indent="0">
              <a:lnSpc>
                <a:spcPct val="100000"/>
              </a:lnSpc>
              <a:spcBef>
                <a:spcPts val="0"/>
              </a:spcBef>
              <a:spcAft>
                <a:spcPts val="600"/>
              </a:spcAft>
              <a:buNone/>
              <a:defRPr sz="900" b="0">
                <a:solidFill>
                  <a:schemeClr val="tx1"/>
                </a:solidFill>
              </a:defRPr>
            </a:lvl8pPr>
            <a:lvl9pPr marL="0" indent="0">
              <a:lnSpc>
                <a:spcPct val="100000"/>
              </a:lnSpc>
              <a:spcBef>
                <a:spcPts val="0"/>
              </a:spcBef>
              <a:spcAft>
                <a:spcPts val="600"/>
              </a:spcAft>
              <a:buNone/>
              <a:defRPr sz="900" b="0">
                <a:solidFill>
                  <a:schemeClr val="tx1"/>
                </a:solidFill>
              </a:defRPr>
            </a:lvl9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8" y="4211955"/>
            <a:ext cx="2305216" cy="1725448"/>
          </a:xfrm>
        </p:spPr>
        <p:txBody>
          <a:bodyPr anchor="ctr" anchorCtr="0"/>
          <a:lstStyle>
            <a:lvl1pPr marL="0" indent="0" algn="ctr">
              <a:spcBef>
                <a:spcPts val="0"/>
              </a:spcBef>
              <a:spcAft>
                <a:spcPts val="0"/>
              </a:spcAft>
              <a:buFont typeface="Arial" panose="020B0604020202020204" pitchFamily="34" charset="0"/>
              <a:buNone/>
              <a:defRPr sz="900" b="0">
                <a:solidFill>
                  <a:schemeClr val="bg1"/>
                </a:solidFill>
                <a:latin typeface="+mn-lt"/>
              </a:defRPr>
            </a:lvl1pPr>
            <a:lvl2pPr marL="0" indent="0" algn="ctr">
              <a:spcBef>
                <a:spcPts val="0"/>
              </a:spcBef>
              <a:spcAft>
                <a:spcPts val="0"/>
              </a:spcAft>
              <a:buNone/>
              <a:defRPr sz="900" b="0">
                <a:solidFill>
                  <a:schemeClr val="bg1"/>
                </a:solidFill>
              </a:defRPr>
            </a:lvl2pPr>
            <a:lvl3pPr marL="0" indent="0" algn="ctr">
              <a:spcBef>
                <a:spcPts val="0"/>
              </a:spcBef>
              <a:spcAft>
                <a:spcPts val="0"/>
              </a:spcAft>
              <a:buNone/>
              <a:defRPr sz="900" b="0">
                <a:solidFill>
                  <a:schemeClr val="bg1"/>
                </a:solidFill>
              </a:defRPr>
            </a:lvl3pPr>
            <a:lvl4pPr marL="0" indent="0" algn="ctr">
              <a:spcBef>
                <a:spcPts val="0"/>
              </a:spcBef>
              <a:spcAft>
                <a:spcPts val="0"/>
              </a:spcAft>
              <a:buNone/>
              <a:defRPr sz="900" b="0">
                <a:solidFill>
                  <a:schemeClr val="bg1"/>
                </a:solidFill>
              </a:defRPr>
            </a:lvl4pPr>
            <a:lvl5pPr marL="0" indent="0" algn="ctr">
              <a:spcBef>
                <a:spcPts val="0"/>
              </a:spcBef>
              <a:spcAft>
                <a:spcPts val="0"/>
              </a:spcAft>
              <a:buNone/>
              <a:defRPr sz="900" b="0">
                <a:solidFill>
                  <a:schemeClr val="bg1"/>
                </a:solidFill>
              </a:defRPr>
            </a:lvl5pPr>
            <a:lvl6pPr marL="0" indent="0" algn="ctr">
              <a:spcBef>
                <a:spcPts val="0"/>
              </a:spcBef>
              <a:spcAft>
                <a:spcPts val="0"/>
              </a:spcAft>
              <a:buNone/>
              <a:defRPr sz="900" b="0">
                <a:solidFill>
                  <a:schemeClr val="bg1"/>
                </a:solidFill>
              </a:defRPr>
            </a:lvl6pPr>
            <a:lvl7pPr marL="0" indent="0" algn="ctr">
              <a:spcBef>
                <a:spcPts val="0"/>
              </a:spcBef>
              <a:spcAft>
                <a:spcPts val="0"/>
              </a:spcAft>
              <a:buNone/>
              <a:defRPr sz="900" b="0">
                <a:solidFill>
                  <a:schemeClr val="bg1"/>
                </a:solidFill>
              </a:defRPr>
            </a:lvl7pPr>
            <a:lvl8pPr marL="0" indent="0" algn="ctr">
              <a:spcBef>
                <a:spcPts val="0"/>
              </a:spcBef>
              <a:spcAft>
                <a:spcPts val="0"/>
              </a:spcAft>
              <a:buNone/>
              <a:defRPr sz="900" b="0">
                <a:solidFill>
                  <a:schemeClr val="bg1"/>
                </a:solidFill>
              </a:defRPr>
            </a:lvl8pPr>
            <a:lvl9pPr marL="0" indent="0" algn="ctr">
              <a:spcBef>
                <a:spcPts val="0"/>
              </a:spcBef>
              <a:spcAft>
                <a:spcPts val="0"/>
              </a:spcAft>
              <a:buNone/>
              <a:defRPr sz="900" b="0">
                <a:solidFill>
                  <a:schemeClr val="bg1"/>
                </a:solidFill>
              </a:defRPr>
            </a:lvl9pPr>
          </a:lstStyle>
          <a:p>
            <a:r>
              <a:rPr lang="en-GB" sz="900"/>
              <a:t>Insert sponsorship mark here</a:t>
            </a:r>
          </a:p>
        </p:txBody>
      </p:sp>
      <p:sp>
        <p:nvSpPr>
          <p:cNvPr id="8" name="Text Bottom Right"/>
          <p:cNvSpPr>
            <a:spLocks noGrp="1"/>
          </p:cNvSpPr>
          <p:nvPr>
            <p:ph type="body" sz="quarter" idx="15" hasCustomPrompt="1"/>
          </p:nvPr>
        </p:nvSpPr>
        <p:spPr>
          <a:xfrm>
            <a:off x="9370850" y="6018028"/>
            <a:ext cx="2305213" cy="363722"/>
          </a:xfrm>
        </p:spPr>
        <p:txBody>
          <a:bodyPr anchor="b" anchorCtr="0">
            <a:noAutofit/>
          </a:bodyPr>
          <a:lstStyle>
            <a:lvl1pPr marL="0" indent="0" algn="l">
              <a:lnSpc>
                <a:spcPct val="100000"/>
              </a:lnSpc>
              <a:spcBef>
                <a:spcPts val="0"/>
              </a:spcBef>
              <a:spcAft>
                <a:spcPts val="0"/>
              </a:spcAft>
              <a:buFont typeface="Arial" panose="020B0604020202020204" pitchFamily="34" charset="0"/>
              <a:buNone/>
              <a:defRPr sz="900" b="0">
                <a:solidFill>
                  <a:schemeClr val="tx1"/>
                </a:solidFill>
                <a:latin typeface="+mn-lt"/>
              </a:defRPr>
            </a:lvl1pPr>
            <a:lvl2pPr marL="0" indent="0" algn="l">
              <a:spcBef>
                <a:spcPts val="0"/>
              </a:spcBef>
              <a:spcAft>
                <a:spcPts val="0"/>
              </a:spcAft>
              <a:buNone/>
              <a:defRPr sz="900" b="0">
                <a:solidFill>
                  <a:schemeClr val="tx1"/>
                </a:solidFill>
              </a:defRPr>
            </a:lvl2pPr>
            <a:lvl3pPr marL="0" indent="0" algn="l">
              <a:spcBef>
                <a:spcPts val="0"/>
              </a:spcBef>
              <a:spcAft>
                <a:spcPts val="0"/>
              </a:spcAft>
              <a:buNone/>
              <a:defRPr sz="900" b="0">
                <a:solidFill>
                  <a:schemeClr val="tx1"/>
                </a:solidFill>
              </a:defRPr>
            </a:lvl3pPr>
            <a:lvl4pPr marL="0" indent="0" algn="l">
              <a:spcBef>
                <a:spcPts val="0"/>
              </a:spcBef>
              <a:spcAft>
                <a:spcPts val="0"/>
              </a:spcAft>
              <a:buNone/>
              <a:defRPr sz="900" b="0">
                <a:solidFill>
                  <a:schemeClr val="tx1"/>
                </a:solidFill>
              </a:defRPr>
            </a:lvl4pPr>
            <a:lvl5pPr marL="0" indent="0" algn="l">
              <a:spcBef>
                <a:spcPts val="0"/>
              </a:spcBef>
              <a:spcAft>
                <a:spcPts val="0"/>
              </a:spcAft>
              <a:buNone/>
              <a:defRPr sz="900" b="0">
                <a:solidFill>
                  <a:schemeClr val="tx1"/>
                </a:solidFill>
              </a:defRPr>
            </a:lvl5pPr>
            <a:lvl6pPr marL="0" indent="0" algn="l">
              <a:spcBef>
                <a:spcPts val="0"/>
              </a:spcBef>
              <a:spcAft>
                <a:spcPts val="0"/>
              </a:spcAft>
              <a:buNone/>
              <a:defRPr sz="900" b="0">
                <a:solidFill>
                  <a:schemeClr val="tx1"/>
                </a:solidFill>
              </a:defRPr>
            </a:lvl6pPr>
            <a:lvl7pPr marL="0" indent="0" algn="l">
              <a:spcBef>
                <a:spcPts val="0"/>
              </a:spcBef>
              <a:spcAft>
                <a:spcPts val="0"/>
              </a:spcAft>
              <a:buNone/>
              <a:defRPr sz="900" b="0">
                <a:solidFill>
                  <a:schemeClr val="tx1"/>
                </a:solidFill>
              </a:defRPr>
            </a:lvl7pPr>
            <a:lvl8pPr marL="0" indent="0" algn="l">
              <a:spcBef>
                <a:spcPts val="0"/>
              </a:spcBef>
              <a:spcAft>
                <a:spcPts val="0"/>
              </a:spcAft>
              <a:buNone/>
              <a:defRPr sz="900" b="0">
                <a:solidFill>
                  <a:schemeClr val="tx1"/>
                </a:solidFill>
              </a:defRPr>
            </a:lvl8pPr>
            <a:lvl9pPr marL="0" indent="0" algn="l">
              <a:spcBef>
                <a:spcPts val="0"/>
              </a:spcBef>
              <a:spcAft>
                <a:spcPts val="0"/>
              </a:spcAft>
              <a:buNone/>
              <a:defRPr sz="900" b="0">
                <a:solidFill>
                  <a:schemeClr val="tx1"/>
                </a:solidFill>
              </a:defRPr>
            </a:lvl9pPr>
          </a:lstStyle>
          <a:p>
            <a:pPr lvl="0"/>
            <a:r>
              <a:rPr lang="en-US" noProof="0"/>
              <a:t>Click to edit Master text styles</a:t>
            </a:r>
          </a:p>
        </p:txBody>
      </p:sp>
      <p:grpSp>
        <p:nvGrpSpPr>
          <p:cNvPr id="16" name="Group 15">
            <a:extLst>
              <a:ext uri="{FF2B5EF4-FFF2-40B4-BE49-F238E27FC236}">
                <a16:creationId xmlns:a16="http://schemas.microsoft.com/office/drawing/2014/main" id="{C373B1A2-99E5-4ED3-B862-CAC55EE6F9A3}"/>
              </a:ext>
            </a:extLst>
          </p:cNvPr>
          <p:cNvGrpSpPr>
            <a:grpSpLocks noChangeAspect="1"/>
          </p:cNvGrpSpPr>
          <p:nvPr/>
        </p:nvGrpSpPr>
        <p:grpSpPr>
          <a:xfrm>
            <a:off x="533604"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996884AA-BDE5-41A5-AEAB-D1FEE42C7E5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59CC088-8367-4E01-89D3-6A8EDB30227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1738D70D-605C-4C5A-8599-D0BC98398D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FAB0EAA2-C72B-4CE8-BB24-3B7A0CFE1C52}"/>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19E094A4-236E-46BE-86A9-A554523F7CC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3810EF3A-038C-4E93-A3AD-31BA1B3B6BD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2D341E9B-2A1B-435F-A00C-A9188268DC1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31045DD6-79E9-4A9B-A5AA-59ECFFA87E8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1631C9F4-CF8F-44CF-9FA2-A2B32E34DF8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1111C829-4F71-4022-BCAA-39327EFE854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67833502"/>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a:t>This is the </a:t>
            </a:r>
            <a:r>
              <a:rPr lang="en-US" noProof="0" err="1"/>
              <a:t>SlideProof</a:t>
            </a:r>
            <a:r>
              <a:rPr lang="en-US" noProof="0"/>
              <a:t> Agenda Layout</a:t>
            </a:r>
          </a:p>
          <a:p>
            <a:pPr lvl="0"/>
            <a:r>
              <a:rPr lang="en-US" noProof="0"/>
              <a:t>http://www.veodin.com/slideproof/manual/agenda/</a:t>
            </a:r>
          </a:p>
          <a:p>
            <a:pPr lvl="0"/>
            <a:r>
              <a:rPr lang="en-US" noProof="0"/>
              <a:t>Use the Selection Pane (Alt+F10) to make the hidden shapes of the Agenda visible. Make sure you group them again after editing and rename them with </a:t>
            </a:r>
            <a:r>
              <a:rPr lang="en-US" noProof="0" err="1"/>
              <a:t>SlideProof</a:t>
            </a:r>
            <a:r>
              <a:rPr lang="en-US" noProof="0"/>
              <a:t> &gt; Agenda &gt; Rename Agenda Groups</a:t>
            </a:r>
          </a:p>
          <a:p>
            <a:pPr lvl="0"/>
            <a:r>
              <a:rPr lang="en-US" noProof="0"/>
              <a:t>Expected group names are:</a:t>
            </a:r>
          </a:p>
          <a:p>
            <a:pPr lvl="1"/>
            <a:endParaRPr lang="en-US" noProof="0"/>
          </a:p>
          <a:p>
            <a:pPr lvl="1"/>
            <a:r>
              <a:rPr lang="en-US" noProof="0"/>
              <a:t>SP Agenda Section - Mandatory</a:t>
            </a:r>
          </a:p>
          <a:p>
            <a:pPr lvl="1"/>
            <a:r>
              <a:rPr lang="en-US" noProof="0"/>
              <a:t>SP Agenda Section Highlight - Highlight the current section</a:t>
            </a:r>
          </a:p>
          <a:p>
            <a:pPr lvl="1"/>
            <a:r>
              <a:rPr lang="en-US" noProof="0"/>
              <a:t>SP Agenda Subsection - Mandatory if showing subsections</a:t>
            </a:r>
          </a:p>
          <a:p>
            <a:pPr lvl="1"/>
            <a:r>
              <a:rPr lang="en-US" noProof="0"/>
              <a:t>SP Agenda Subsection Highlight - Highlight the current subsection</a:t>
            </a:r>
          </a:p>
          <a:p>
            <a:pPr lvl="0"/>
            <a:r>
              <a:rPr lang="en-US" noProof="0"/>
              <a:t>Any shapes or images inside the groups will appear on the agenda pages. This notice (SP Agenda Notice) will not appear on the agenda pages.</a:t>
            </a:r>
          </a:p>
          <a:p>
            <a:pPr lvl="0"/>
            <a:r>
              <a:rPr lang="en-US" noProof="0"/>
              <a:t>Valid text placeholders are:</a:t>
            </a:r>
          </a:p>
          <a:p>
            <a:pPr lvl="1"/>
            <a:endParaRPr lang="en-US" noProof="0"/>
          </a:p>
          <a:p>
            <a:pPr lvl="1"/>
            <a:r>
              <a:rPr lang="en-US" noProof="0"/>
              <a:t>Section number:</a:t>
            </a:r>
          </a:p>
          <a:p>
            <a:pPr lvl="1"/>
            <a:r>
              <a:rPr lang="en-US" noProof="0"/>
              <a:t>&lt;N&gt; for Arabic number 1, 2, 3</a:t>
            </a:r>
          </a:p>
          <a:p>
            <a:pPr lvl="1"/>
            <a:r>
              <a:rPr lang="en-US" noProof="0"/>
              <a:t>&lt;R&gt; for Roman numeral I, II, III</a:t>
            </a:r>
          </a:p>
          <a:p>
            <a:pPr lvl="1"/>
            <a:r>
              <a:rPr lang="en-US" noProof="0"/>
              <a:t>&lt;RL&gt; for lower-case Roman numeral </a:t>
            </a:r>
            <a:r>
              <a:rPr lang="en-US" noProof="0" err="1"/>
              <a:t>i</a:t>
            </a:r>
            <a:r>
              <a:rPr lang="en-US" noProof="0"/>
              <a:t>, ii, iii</a:t>
            </a:r>
          </a:p>
          <a:p>
            <a:pPr lvl="1"/>
            <a:r>
              <a:rPr lang="en-US" noProof="0"/>
              <a:t>&lt;A&gt; for alphabetic character A, B, C</a:t>
            </a:r>
          </a:p>
          <a:p>
            <a:pPr lvl="1"/>
            <a:r>
              <a:rPr lang="en-US" noProof="0"/>
              <a:t>&lt;AL&gt; for lower-case Alphabetic character</a:t>
            </a:r>
          </a:p>
          <a:p>
            <a:pPr lvl="1"/>
            <a:r>
              <a:rPr lang="en-US" noProof="0"/>
              <a:t>&lt;TEXT&gt;</a:t>
            </a:r>
          </a:p>
          <a:p>
            <a:pPr lvl="1"/>
            <a:r>
              <a:rPr lang="en-US" noProof="0"/>
              <a:t>&lt;RESPONSIBLE&gt;</a:t>
            </a:r>
          </a:p>
          <a:p>
            <a:pPr lvl="1"/>
            <a:r>
              <a:rPr lang="en-US" noProof="0"/>
              <a:t>&lt;TIMESLOT&gt;</a:t>
            </a:r>
          </a:p>
          <a:p>
            <a:pPr lvl="1"/>
            <a:r>
              <a:rPr lang="en-US" noProof="0"/>
              <a:t>&lt;DURATION&gt; for duration</a:t>
            </a:r>
          </a:p>
          <a:p>
            <a:pPr lvl="1"/>
            <a:r>
              <a:rPr lang="en-US" noProof="0"/>
              <a:t>&lt;P&gt; for page number</a:t>
            </a:r>
          </a:p>
          <a:p>
            <a:pPr lvl="0"/>
            <a:r>
              <a:rPr lang="en-US" noProof="0"/>
              <a:t>If you want the agenda to be vertically centered on each Agenda slide, rename this layout to:</a:t>
            </a:r>
          </a:p>
          <a:p>
            <a:pPr lvl="1"/>
            <a:endParaRPr lang="en-US" noProof="0"/>
          </a:p>
          <a:p>
            <a:pPr lvl="1"/>
            <a:r>
              <a:rPr lang="en-US" noProof="0"/>
              <a:t>SP Agenda Vertical</a:t>
            </a:r>
          </a:p>
        </p:txBody>
      </p:sp>
      <p:grpSp>
        <p:nvGrpSpPr>
          <p:cNvPr id="3" name="SP Agenda Section" hidden="1"/>
          <p:cNvGrpSpPr/>
          <p:nvPr userDrawn="1"/>
        </p:nvGrpSpPr>
        <p:grpSpPr>
          <a:xfrm>
            <a:off x="1797664" y="2085631"/>
            <a:ext cx="8657275" cy="369332"/>
            <a:chOff x="1797664" y="2085631"/>
            <a:chExt cx="8657274" cy="369332"/>
          </a:xfrm>
        </p:grpSpPr>
        <p:sp>
          <p:nvSpPr>
            <p:cNvPr id="20" name="Textbox" hidden="1"/>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US" sz="1400"/>
                <a:t>&lt;TEXT&gt;</a:t>
              </a:r>
            </a:p>
          </p:txBody>
        </p:sp>
        <p:sp>
          <p:nvSpPr>
            <p:cNvPr id="21" name="Textbox" hidden="1"/>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1400"/>
                <a:t>&lt;N&gt;</a:t>
              </a:r>
            </a:p>
          </p:txBody>
        </p:sp>
        <p:sp>
          <p:nvSpPr>
            <p:cNvPr id="22" name="Textbox" hidden="1"/>
            <p:cNvSpPr txBox="1">
              <a:spLocks/>
            </p:cNvSpPr>
            <p:nvPr userDrawn="1"/>
          </p:nvSpPr>
          <p:spPr>
            <a:xfrm>
              <a:off x="9817944" y="2085631"/>
              <a:ext cx="636994" cy="369332"/>
            </a:xfrm>
            <a:prstGeom prst="rect">
              <a:avLst/>
            </a:prstGeom>
            <a:noFill/>
          </p:spPr>
          <p:txBody>
            <a:bodyPr wrap="none" rtlCol="0" anchor="ctr">
              <a:noAutofit/>
            </a:bodyPr>
            <a:lstStyle/>
            <a:p>
              <a:pPr algn="r"/>
              <a:r>
                <a:rPr lang="en-US" sz="1400"/>
                <a:t>&lt;P&gt;</a:t>
              </a:r>
            </a:p>
          </p:txBody>
        </p:sp>
        <p:sp>
          <p:nvSpPr>
            <p:cNvPr id="24" name="Textbox" hidden="1"/>
            <p:cNvSpPr txBox="1">
              <a:spLocks/>
            </p:cNvSpPr>
            <p:nvPr userDrawn="1"/>
          </p:nvSpPr>
          <p:spPr>
            <a:xfrm>
              <a:off x="7696160" y="2085631"/>
              <a:ext cx="1257061" cy="369332"/>
            </a:xfrm>
            <a:prstGeom prst="rect">
              <a:avLst/>
            </a:prstGeom>
            <a:noFill/>
          </p:spPr>
          <p:txBody>
            <a:bodyPr wrap="none" rtlCol="0" anchor="ctr">
              <a:noAutofit/>
            </a:bodyPr>
            <a:lstStyle/>
            <a:p>
              <a:pPr algn="l"/>
              <a:r>
                <a:rPr lang="en-US" sz="1400"/>
                <a:t>&lt;TIMESLOT&gt;</a:t>
              </a:r>
            </a:p>
          </p:txBody>
        </p:sp>
        <p:sp>
          <p:nvSpPr>
            <p:cNvPr id="28" name="Textbox" hidden="1"/>
            <p:cNvSpPr txBox="1">
              <a:spLocks/>
            </p:cNvSpPr>
            <p:nvPr userDrawn="1"/>
          </p:nvSpPr>
          <p:spPr>
            <a:xfrm>
              <a:off x="6209330" y="2085631"/>
              <a:ext cx="1388067" cy="369332"/>
            </a:xfrm>
            <a:prstGeom prst="rect">
              <a:avLst/>
            </a:prstGeom>
            <a:noFill/>
          </p:spPr>
          <p:txBody>
            <a:bodyPr wrap="none" rtlCol="0" anchor="ctr">
              <a:noAutofit/>
            </a:bodyPr>
            <a:lstStyle/>
            <a:p>
              <a:pPr algn="l"/>
              <a:r>
                <a:rPr lang="en-US" sz="1400"/>
                <a:t>&lt;RESPONSIBLE&gt;</a:t>
              </a:r>
            </a:p>
          </p:txBody>
        </p:sp>
        <p:sp>
          <p:nvSpPr>
            <p:cNvPr id="29" name="Textbox" hidden="1"/>
            <p:cNvSpPr txBox="1">
              <a:spLocks/>
            </p:cNvSpPr>
            <p:nvPr userDrawn="1"/>
          </p:nvSpPr>
          <p:spPr>
            <a:xfrm>
              <a:off x="9043221" y="2085631"/>
              <a:ext cx="684723" cy="369332"/>
            </a:xfrm>
            <a:prstGeom prst="rect">
              <a:avLst/>
            </a:prstGeom>
            <a:noFill/>
          </p:spPr>
          <p:txBody>
            <a:bodyPr wrap="none" rtlCol="0" anchor="ctr">
              <a:noAutofit/>
            </a:bodyPr>
            <a:lstStyle/>
            <a:p>
              <a:pPr algn="l"/>
              <a:r>
                <a:rPr lang="en-US" sz="1400"/>
                <a:t>&lt;DURATION&gt;</a:t>
              </a:r>
            </a:p>
          </p:txBody>
        </p:sp>
      </p:grpSp>
      <p:grpSp>
        <p:nvGrpSpPr>
          <p:cNvPr id="4" name="SP Agenda Section Highlight" hidden="1"/>
          <p:cNvGrpSpPr>
            <a:grpSpLocks/>
          </p:cNvGrpSpPr>
          <p:nvPr userDrawn="1"/>
        </p:nvGrpSpPr>
        <p:grpSpPr>
          <a:xfrm>
            <a:off x="1797664" y="2616963"/>
            <a:ext cx="8657274" cy="369332"/>
            <a:chOff x="1797664" y="2616963"/>
            <a:chExt cx="8657274" cy="369332"/>
          </a:xfrm>
          <a:solidFill>
            <a:schemeClr val="accent1">
              <a:lumMod val="60000"/>
              <a:lumOff val="40000"/>
            </a:schemeClr>
          </a:solidFill>
        </p:grpSpPr>
        <p:sp>
          <p:nvSpPr>
            <p:cNvPr id="32" name="Textbox" hidden="1"/>
            <p:cNvSpPr txBox="1">
              <a:spLocks/>
            </p:cNvSpPr>
            <p:nvPr userDrawn="1"/>
          </p:nvSpPr>
          <p:spPr>
            <a:xfrm>
              <a:off x="2267220" y="2616963"/>
              <a:ext cx="3843347" cy="369332"/>
            </a:xfrm>
            <a:prstGeom prst="rect">
              <a:avLst/>
            </a:prstGeom>
            <a:grpFill/>
          </p:spPr>
          <p:txBody>
            <a:bodyPr wrap="square" rtlCol="0" anchor="ctr">
              <a:normAutofit/>
            </a:bodyPr>
            <a:lstStyle/>
            <a:p>
              <a:pPr defTabSz="9334267">
                <a:tabLst>
                  <a:tab pos="9512062" algn="l"/>
                </a:tabLst>
              </a:pPr>
              <a:r>
                <a:rPr lang="en-US" sz="1400" b="1"/>
                <a:t>&lt;TEXT&gt;</a:t>
              </a:r>
            </a:p>
          </p:txBody>
        </p:sp>
        <p:sp>
          <p:nvSpPr>
            <p:cNvPr id="33" name="Textbox" hidden="1"/>
            <p:cNvSpPr txBox="1">
              <a:spLocks/>
            </p:cNvSpPr>
            <p:nvPr userDrawn="1"/>
          </p:nvSpPr>
          <p:spPr>
            <a:xfrm>
              <a:off x="1797664" y="2616963"/>
              <a:ext cx="379556" cy="369332"/>
            </a:xfrm>
            <a:prstGeom prst="rect">
              <a:avLst/>
            </a:prstGeom>
            <a:grpFill/>
          </p:spPr>
          <p:txBody>
            <a:bodyPr wrap="none" rtlCol="0" anchor="ctr">
              <a:noAutofit/>
            </a:bodyPr>
            <a:lstStyle/>
            <a:p>
              <a:pPr algn="ctr"/>
              <a:r>
                <a:rPr lang="en-US" sz="1400" b="1"/>
                <a:t>&lt;N&gt;</a:t>
              </a:r>
            </a:p>
          </p:txBody>
        </p:sp>
        <p:sp>
          <p:nvSpPr>
            <p:cNvPr id="34" name="Textbox" hidden="1"/>
            <p:cNvSpPr txBox="1">
              <a:spLocks/>
            </p:cNvSpPr>
            <p:nvPr userDrawn="1"/>
          </p:nvSpPr>
          <p:spPr>
            <a:xfrm>
              <a:off x="9817944" y="2616963"/>
              <a:ext cx="636994" cy="369332"/>
            </a:xfrm>
            <a:prstGeom prst="rect">
              <a:avLst/>
            </a:prstGeom>
            <a:grpFill/>
          </p:spPr>
          <p:txBody>
            <a:bodyPr wrap="none" rtlCol="0" anchor="ctr">
              <a:noAutofit/>
            </a:bodyPr>
            <a:lstStyle/>
            <a:p>
              <a:pPr algn="r"/>
              <a:r>
                <a:rPr lang="en-US" sz="1400" b="1"/>
                <a:t>&lt;P&gt;</a:t>
              </a:r>
            </a:p>
          </p:txBody>
        </p:sp>
        <p:sp>
          <p:nvSpPr>
            <p:cNvPr id="35" name="Textbox" hidden="1"/>
            <p:cNvSpPr txBox="1">
              <a:spLocks/>
            </p:cNvSpPr>
            <p:nvPr userDrawn="1"/>
          </p:nvSpPr>
          <p:spPr>
            <a:xfrm>
              <a:off x="7696160" y="2616963"/>
              <a:ext cx="1257061" cy="369332"/>
            </a:xfrm>
            <a:prstGeom prst="rect">
              <a:avLst/>
            </a:prstGeom>
            <a:grpFill/>
          </p:spPr>
          <p:txBody>
            <a:bodyPr wrap="none" rtlCol="0" anchor="ctr">
              <a:noAutofit/>
            </a:bodyPr>
            <a:lstStyle/>
            <a:p>
              <a:pPr algn="l"/>
              <a:r>
                <a:rPr lang="en-US" sz="1400" b="1"/>
                <a:t>&lt;TIMESLOT&gt;</a:t>
              </a:r>
            </a:p>
          </p:txBody>
        </p:sp>
        <p:sp>
          <p:nvSpPr>
            <p:cNvPr id="36" name="Textbox" hidden="1"/>
            <p:cNvSpPr txBox="1">
              <a:spLocks/>
            </p:cNvSpPr>
            <p:nvPr userDrawn="1"/>
          </p:nvSpPr>
          <p:spPr>
            <a:xfrm>
              <a:off x="6209330" y="2616963"/>
              <a:ext cx="1388067" cy="369332"/>
            </a:xfrm>
            <a:prstGeom prst="rect">
              <a:avLst/>
            </a:prstGeom>
            <a:grpFill/>
          </p:spPr>
          <p:txBody>
            <a:bodyPr wrap="none" rtlCol="0" anchor="ctr">
              <a:noAutofit/>
            </a:bodyPr>
            <a:lstStyle/>
            <a:p>
              <a:pPr algn="l"/>
              <a:r>
                <a:rPr lang="en-US" sz="1400" b="1"/>
                <a:t>&lt;RESPONSIBLE&gt;</a:t>
              </a:r>
            </a:p>
          </p:txBody>
        </p:sp>
        <p:sp>
          <p:nvSpPr>
            <p:cNvPr id="37" name="Textbox" hidden="1"/>
            <p:cNvSpPr txBox="1">
              <a:spLocks/>
            </p:cNvSpPr>
            <p:nvPr userDrawn="1"/>
          </p:nvSpPr>
          <p:spPr>
            <a:xfrm>
              <a:off x="9043221" y="2616963"/>
              <a:ext cx="684723" cy="369332"/>
            </a:xfrm>
            <a:prstGeom prst="rect">
              <a:avLst/>
            </a:prstGeom>
            <a:grpFill/>
          </p:spPr>
          <p:txBody>
            <a:bodyPr wrap="none" rtlCol="0" anchor="ctr">
              <a:noAutofit/>
            </a:bodyPr>
            <a:lstStyle/>
            <a:p>
              <a:pPr algn="l"/>
              <a:r>
                <a:rPr lang="en-US" sz="1400" b="1"/>
                <a:t>&lt;DURATION&gt;</a:t>
              </a:r>
            </a:p>
          </p:txBody>
        </p:sp>
      </p:grpSp>
      <p:grpSp>
        <p:nvGrpSpPr>
          <p:cNvPr id="8" name="SP Agenda Subsection" hidden="1"/>
          <p:cNvGrpSpPr>
            <a:grpSpLocks/>
          </p:cNvGrpSpPr>
          <p:nvPr userDrawn="1"/>
        </p:nvGrpSpPr>
        <p:grpSpPr>
          <a:xfrm>
            <a:off x="2265805" y="3148295"/>
            <a:ext cx="8189135" cy="369332"/>
            <a:chOff x="2265804" y="3155687"/>
            <a:chExt cx="8189134" cy="369332"/>
          </a:xfrm>
        </p:grpSpPr>
        <p:sp>
          <p:nvSpPr>
            <p:cNvPr id="39" name="Textbox" hidden="1"/>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US" sz="1400"/>
                <a:t>&lt;TEXT&gt;</a:t>
              </a:r>
            </a:p>
          </p:txBody>
        </p:sp>
        <p:sp>
          <p:nvSpPr>
            <p:cNvPr id="40" name="Textbox" hidden="1"/>
            <p:cNvSpPr txBox="1">
              <a:spLocks/>
            </p:cNvSpPr>
            <p:nvPr userDrawn="1"/>
          </p:nvSpPr>
          <p:spPr>
            <a:xfrm>
              <a:off x="2265804" y="3155687"/>
              <a:ext cx="379556" cy="369332"/>
            </a:xfrm>
            <a:prstGeom prst="rect">
              <a:avLst/>
            </a:prstGeom>
            <a:noFill/>
          </p:spPr>
          <p:txBody>
            <a:bodyPr wrap="none" rtlCol="0" anchor="ctr">
              <a:noAutofit/>
            </a:bodyPr>
            <a:lstStyle/>
            <a:p>
              <a:pPr algn="ctr"/>
              <a:r>
                <a:rPr lang="en-US" sz="1400"/>
                <a:t>&lt;N&gt;</a:t>
              </a:r>
            </a:p>
          </p:txBody>
        </p:sp>
        <p:sp>
          <p:nvSpPr>
            <p:cNvPr id="41" name="Textbox" hidden="1"/>
            <p:cNvSpPr txBox="1">
              <a:spLocks/>
            </p:cNvSpPr>
            <p:nvPr userDrawn="1"/>
          </p:nvSpPr>
          <p:spPr>
            <a:xfrm>
              <a:off x="9817944" y="3155687"/>
              <a:ext cx="636994" cy="369332"/>
            </a:xfrm>
            <a:prstGeom prst="rect">
              <a:avLst/>
            </a:prstGeom>
            <a:noFill/>
          </p:spPr>
          <p:txBody>
            <a:bodyPr wrap="none" rtlCol="0" anchor="ctr">
              <a:noAutofit/>
            </a:bodyPr>
            <a:lstStyle/>
            <a:p>
              <a:pPr algn="r"/>
              <a:r>
                <a:rPr lang="en-US" sz="1400"/>
                <a:t>&lt;P&gt;</a:t>
              </a:r>
            </a:p>
          </p:txBody>
        </p:sp>
        <p:sp>
          <p:nvSpPr>
            <p:cNvPr id="42" name="Textbox" hidden="1"/>
            <p:cNvSpPr txBox="1">
              <a:spLocks/>
            </p:cNvSpPr>
            <p:nvPr userDrawn="1"/>
          </p:nvSpPr>
          <p:spPr>
            <a:xfrm>
              <a:off x="7696160" y="3155687"/>
              <a:ext cx="1257061" cy="369332"/>
            </a:xfrm>
            <a:prstGeom prst="rect">
              <a:avLst/>
            </a:prstGeom>
            <a:noFill/>
          </p:spPr>
          <p:txBody>
            <a:bodyPr wrap="none" rtlCol="0" anchor="ctr">
              <a:noAutofit/>
            </a:bodyPr>
            <a:lstStyle/>
            <a:p>
              <a:pPr algn="l"/>
              <a:r>
                <a:rPr lang="en-US" sz="1400"/>
                <a:t>&lt;TIMESLOT&gt;</a:t>
              </a:r>
            </a:p>
          </p:txBody>
        </p:sp>
        <p:sp>
          <p:nvSpPr>
            <p:cNvPr id="43" name="Textbox" hidden="1"/>
            <p:cNvSpPr txBox="1">
              <a:spLocks/>
            </p:cNvSpPr>
            <p:nvPr userDrawn="1"/>
          </p:nvSpPr>
          <p:spPr>
            <a:xfrm>
              <a:off x="6209330" y="3155687"/>
              <a:ext cx="1388067" cy="369332"/>
            </a:xfrm>
            <a:prstGeom prst="rect">
              <a:avLst/>
            </a:prstGeom>
            <a:noFill/>
          </p:spPr>
          <p:txBody>
            <a:bodyPr wrap="none" rtlCol="0" anchor="ctr">
              <a:noAutofit/>
            </a:bodyPr>
            <a:lstStyle/>
            <a:p>
              <a:pPr algn="l"/>
              <a:r>
                <a:rPr lang="en-US" sz="1400"/>
                <a:t>&lt;RESPONSIBLE&gt;</a:t>
              </a:r>
            </a:p>
          </p:txBody>
        </p:sp>
        <p:sp>
          <p:nvSpPr>
            <p:cNvPr id="44" name="Textbox" hidden="1"/>
            <p:cNvSpPr txBox="1">
              <a:spLocks/>
            </p:cNvSpPr>
            <p:nvPr userDrawn="1"/>
          </p:nvSpPr>
          <p:spPr>
            <a:xfrm>
              <a:off x="9043221" y="3155687"/>
              <a:ext cx="684723" cy="369332"/>
            </a:xfrm>
            <a:prstGeom prst="rect">
              <a:avLst/>
            </a:prstGeom>
            <a:noFill/>
          </p:spPr>
          <p:txBody>
            <a:bodyPr wrap="none" rtlCol="0" anchor="ctr">
              <a:noAutofit/>
            </a:bodyPr>
            <a:lstStyle/>
            <a:p>
              <a:pPr algn="l"/>
              <a:r>
                <a:rPr lang="en-US" sz="1400"/>
                <a:t>&lt;DURATION&gt;</a:t>
              </a:r>
            </a:p>
          </p:txBody>
        </p:sp>
      </p:grpSp>
      <p:grpSp>
        <p:nvGrpSpPr>
          <p:cNvPr id="9" name="SP Agenda Subsection Highlight" hidden="1"/>
          <p:cNvGrpSpPr>
            <a:grpSpLocks/>
          </p:cNvGrpSpPr>
          <p:nvPr userDrawn="1"/>
        </p:nvGrpSpPr>
        <p:grpSpPr>
          <a:xfrm>
            <a:off x="2265804" y="3679627"/>
            <a:ext cx="8189134" cy="369332"/>
            <a:chOff x="2265804" y="3694411"/>
            <a:chExt cx="8189134" cy="369332"/>
          </a:xfrm>
          <a:solidFill>
            <a:schemeClr val="accent1">
              <a:lumMod val="60000"/>
              <a:lumOff val="40000"/>
            </a:schemeClr>
          </a:solidFill>
        </p:grpSpPr>
        <p:sp>
          <p:nvSpPr>
            <p:cNvPr id="46" name="Textbox" hidden="1"/>
            <p:cNvSpPr txBox="1">
              <a:spLocks/>
            </p:cNvSpPr>
            <p:nvPr userDrawn="1"/>
          </p:nvSpPr>
          <p:spPr>
            <a:xfrm>
              <a:off x="2744123" y="3694411"/>
              <a:ext cx="3366444" cy="369332"/>
            </a:xfrm>
            <a:prstGeom prst="rect">
              <a:avLst/>
            </a:prstGeom>
            <a:grpFill/>
          </p:spPr>
          <p:txBody>
            <a:bodyPr wrap="square" rtlCol="0" anchor="ctr">
              <a:normAutofit/>
            </a:bodyPr>
            <a:lstStyle/>
            <a:p>
              <a:pPr defTabSz="9334267">
                <a:tabLst>
                  <a:tab pos="9512062" algn="l"/>
                </a:tabLst>
              </a:pPr>
              <a:r>
                <a:rPr lang="en-US" sz="1400" b="1"/>
                <a:t>&lt;TEXT&gt;</a:t>
              </a:r>
            </a:p>
          </p:txBody>
        </p:sp>
        <p:sp>
          <p:nvSpPr>
            <p:cNvPr id="47" name="Textbox" hidden="1"/>
            <p:cNvSpPr txBox="1">
              <a:spLocks/>
            </p:cNvSpPr>
            <p:nvPr userDrawn="1"/>
          </p:nvSpPr>
          <p:spPr>
            <a:xfrm>
              <a:off x="2265804" y="3694411"/>
              <a:ext cx="379556" cy="369332"/>
            </a:xfrm>
            <a:prstGeom prst="rect">
              <a:avLst/>
            </a:prstGeom>
            <a:grpFill/>
          </p:spPr>
          <p:txBody>
            <a:bodyPr wrap="none" rtlCol="0" anchor="ctr">
              <a:noAutofit/>
            </a:bodyPr>
            <a:lstStyle/>
            <a:p>
              <a:pPr algn="ctr"/>
              <a:r>
                <a:rPr lang="en-US" sz="1400" b="1"/>
                <a:t>&lt;N&gt;</a:t>
              </a:r>
            </a:p>
          </p:txBody>
        </p:sp>
        <p:sp>
          <p:nvSpPr>
            <p:cNvPr id="48" name="Textbox" hidden="1"/>
            <p:cNvSpPr txBox="1">
              <a:spLocks/>
            </p:cNvSpPr>
            <p:nvPr userDrawn="1"/>
          </p:nvSpPr>
          <p:spPr>
            <a:xfrm>
              <a:off x="9817944" y="3694411"/>
              <a:ext cx="636994" cy="369332"/>
            </a:xfrm>
            <a:prstGeom prst="rect">
              <a:avLst/>
            </a:prstGeom>
            <a:grpFill/>
          </p:spPr>
          <p:txBody>
            <a:bodyPr wrap="none" rtlCol="0" anchor="ctr">
              <a:noAutofit/>
            </a:bodyPr>
            <a:lstStyle/>
            <a:p>
              <a:pPr algn="r"/>
              <a:r>
                <a:rPr lang="en-US" sz="1400" b="1"/>
                <a:t>&lt;P&gt;</a:t>
              </a:r>
            </a:p>
          </p:txBody>
        </p:sp>
        <p:sp>
          <p:nvSpPr>
            <p:cNvPr id="49" name="Textbox" hidden="1"/>
            <p:cNvSpPr txBox="1">
              <a:spLocks/>
            </p:cNvSpPr>
            <p:nvPr userDrawn="1"/>
          </p:nvSpPr>
          <p:spPr>
            <a:xfrm>
              <a:off x="7696160" y="3694411"/>
              <a:ext cx="1257061" cy="369332"/>
            </a:xfrm>
            <a:prstGeom prst="rect">
              <a:avLst/>
            </a:prstGeom>
            <a:grpFill/>
          </p:spPr>
          <p:txBody>
            <a:bodyPr wrap="none" rtlCol="0" anchor="ctr">
              <a:noAutofit/>
            </a:bodyPr>
            <a:lstStyle/>
            <a:p>
              <a:pPr algn="l"/>
              <a:r>
                <a:rPr lang="en-US" sz="1400" b="1"/>
                <a:t>&lt;TIMESLOT&gt;</a:t>
              </a:r>
            </a:p>
          </p:txBody>
        </p:sp>
        <p:sp>
          <p:nvSpPr>
            <p:cNvPr id="50" name="Textbox" hidden="1"/>
            <p:cNvSpPr txBox="1">
              <a:spLocks/>
            </p:cNvSpPr>
            <p:nvPr userDrawn="1"/>
          </p:nvSpPr>
          <p:spPr>
            <a:xfrm>
              <a:off x="6209330" y="3694411"/>
              <a:ext cx="1388067" cy="369332"/>
            </a:xfrm>
            <a:prstGeom prst="rect">
              <a:avLst/>
            </a:prstGeom>
            <a:grpFill/>
          </p:spPr>
          <p:txBody>
            <a:bodyPr wrap="none" rtlCol="0" anchor="ctr">
              <a:noAutofit/>
            </a:bodyPr>
            <a:lstStyle/>
            <a:p>
              <a:pPr algn="l"/>
              <a:r>
                <a:rPr lang="en-US" sz="1400" b="1"/>
                <a:t>&lt;RESPONSIBLE&gt;</a:t>
              </a:r>
            </a:p>
          </p:txBody>
        </p:sp>
        <p:sp>
          <p:nvSpPr>
            <p:cNvPr id="51" name="Textbox" hidden="1"/>
            <p:cNvSpPr txBox="1">
              <a:spLocks/>
            </p:cNvSpPr>
            <p:nvPr userDrawn="1"/>
          </p:nvSpPr>
          <p:spPr>
            <a:xfrm>
              <a:off x="9043221" y="3694411"/>
              <a:ext cx="684723" cy="369332"/>
            </a:xfrm>
            <a:prstGeom prst="rect">
              <a:avLst/>
            </a:prstGeom>
            <a:grpFill/>
          </p:spPr>
          <p:txBody>
            <a:bodyPr wrap="none" rtlCol="0" anchor="ctr">
              <a:noAutofit/>
            </a:bodyPr>
            <a:lstStyle/>
            <a:p>
              <a:pPr algn="l"/>
              <a:r>
                <a:rPr lang="en-US" sz="1400" b="1"/>
                <a:t>&lt;DURATION&gt;</a:t>
              </a:r>
            </a:p>
          </p:txBody>
        </p:sp>
      </p:grpSp>
      <p:sp>
        <p:nvSpPr>
          <p:cNvPr id="2" name="Title 1">
            <a:extLst>
              <a:ext uri="{FF2B5EF4-FFF2-40B4-BE49-F238E27FC236}">
                <a16:creationId xmlns:a16="http://schemas.microsoft.com/office/drawing/2014/main" id="{18759C80-4CE0-4E63-817F-DC8823D90E3F}"/>
              </a:ext>
            </a:extLst>
          </p:cNvPr>
          <p:cNvSpPr>
            <a:spLocks noGrp="1"/>
          </p:cNvSpPr>
          <p:nvPr>
            <p:ph type="title" idx="14" hasCustomPrompt="1"/>
          </p:nvPr>
        </p:nvSpPr>
        <p:spPr/>
        <p:txBody>
          <a:bodyPr/>
          <a:lstStyle/>
          <a:p>
            <a:r>
              <a:rPr lang="en-US"/>
              <a:t>Agenda</a:t>
            </a:r>
            <a:endParaRPr lang="de-DE"/>
          </a:p>
        </p:txBody>
      </p:sp>
    </p:spTree>
    <p:extLst>
      <p:ext uri="{BB962C8B-B14F-4D97-AF65-F5344CB8AC3E}">
        <p14:creationId xmlns:p14="http://schemas.microsoft.com/office/powerpoint/2010/main" val="9331522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1284761" y="4096092"/>
            <a:ext cx="10080000" cy="369332"/>
            <a:chOff x="1797664" y="2085631"/>
            <a:chExt cx="5940745" cy="369332"/>
          </a:xfrm>
        </p:grpSpPr>
        <p:sp>
          <p:nvSpPr>
            <p:cNvPr id="72" name="Textbox" hidden="1">
              <a:extLst>
                <a:ext uri="{FF2B5EF4-FFF2-40B4-BE49-F238E27FC236}">
                  <a16:creationId xmlns:a16="http://schemas.microsoft.com/office/drawing/2014/main" id="{8BF45C0E-D24F-4800-98B2-20E0A3AC8C3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a:solidFill>
                    <a:schemeClr val="tx1"/>
                  </a:solidFill>
                </a:rPr>
                <a:t>&lt;TEXT&gt;</a:t>
              </a:r>
            </a:p>
          </p:txBody>
        </p:sp>
        <p:sp>
          <p:nvSpPr>
            <p:cNvPr id="73" name="Textbox" hidden="1">
              <a:extLst>
                <a:ext uri="{FF2B5EF4-FFF2-40B4-BE49-F238E27FC236}">
                  <a16:creationId xmlns:a16="http://schemas.microsoft.com/office/drawing/2014/main" id="{B36140C3-09D5-4D3F-906D-270C63E34027}"/>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a:solidFill>
                    <a:schemeClr val="tx1"/>
                  </a:solidFill>
                </a:rPr>
                <a:t>&lt;N&gt;</a:t>
              </a:r>
            </a:p>
          </p:txBody>
        </p:sp>
        <p:sp>
          <p:nvSpPr>
            <p:cNvPr id="74" name="Textbox" hidden="1">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US" sz="1000">
                  <a:solidFill>
                    <a:srgbClr val="000000">
                      <a:alpha val="0"/>
                    </a:srgbClr>
                  </a:solidFill>
                </a:rPr>
                <a:t>&lt;P&gt;</a:t>
              </a:r>
            </a:p>
          </p:txBody>
        </p:sp>
        <p:sp>
          <p:nvSpPr>
            <p:cNvPr id="75" name="Textbox" hidden="1">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a:solidFill>
                    <a:srgbClr val="000000">
                      <a:alpha val="0"/>
                    </a:srgbClr>
                  </a:solidFill>
                </a:rPr>
                <a:t>&lt;TIMESLOT&gt;</a:t>
              </a:r>
            </a:p>
          </p:txBody>
        </p:sp>
        <p:sp>
          <p:nvSpPr>
            <p:cNvPr id="76" name="Textbox" hidden="1">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a:solidFill>
                    <a:srgbClr val="000000">
                      <a:alpha val="0"/>
                    </a:srgbClr>
                  </a:solidFill>
                </a:rPr>
                <a:t>&lt;RESPONSIBLE&gt;</a:t>
              </a:r>
            </a:p>
          </p:txBody>
        </p:sp>
        <p:sp>
          <p:nvSpPr>
            <p:cNvPr id="77" name="Textbox" hidden="1">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a:solidFill>
                    <a:srgbClr val="000000">
                      <a:alpha val="0"/>
                    </a:srgbClr>
                  </a:solidFill>
                </a:rPr>
                <a:t>&lt;DURATION&gt;</a:t>
              </a:r>
            </a:p>
          </p:txBody>
        </p:sp>
      </p:grpSp>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a:t>This is the SlideProof Agenda Layout</a:t>
            </a:r>
          </a:p>
          <a:p>
            <a:pPr lvl="0"/>
            <a:r>
              <a:rPr lang="en-US" noProof="0"/>
              <a:t>http://www.veodin.com/slideproof/manual/agenda/</a:t>
            </a:r>
          </a:p>
          <a:p>
            <a:pPr lvl="0"/>
            <a:r>
              <a:rPr lang="en-US" noProof="0"/>
              <a:t>Use the Selection Pane (Alt+F10) to make the hidden shapes of the Agenda visible. Make sure you group them again after editing and rename them with SlideProof &gt; Agenda &gt; Rename Agenda Groups</a:t>
            </a:r>
          </a:p>
          <a:p>
            <a:pPr lvl="0"/>
            <a:r>
              <a:rPr lang="en-US" noProof="0"/>
              <a:t>Expected group names are:</a:t>
            </a:r>
          </a:p>
          <a:p>
            <a:pPr lvl="1"/>
            <a:endParaRPr lang="en-US" noProof="0"/>
          </a:p>
          <a:p>
            <a:pPr lvl="1"/>
            <a:r>
              <a:rPr lang="en-US" noProof="0"/>
              <a:t>SP Agenda Section - Mandatory</a:t>
            </a:r>
          </a:p>
          <a:p>
            <a:pPr lvl="1"/>
            <a:r>
              <a:rPr lang="en-US" noProof="0"/>
              <a:t>SP Agenda Section Highlight - Highlight the current section</a:t>
            </a:r>
          </a:p>
          <a:p>
            <a:pPr lvl="1"/>
            <a:r>
              <a:rPr lang="en-US" noProof="0"/>
              <a:t>SP Agenda Subsection - Mandatory if showing subsections</a:t>
            </a:r>
          </a:p>
          <a:p>
            <a:pPr lvl="1"/>
            <a:r>
              <a:rPr lang="en-US" noProof="0"/>
              <a:t>SP Agenda Subsection Highlight - Highlight the current subsection</a:t>
            </a:r>
          </a:p>
          <a:p>
            <a:pPr lvl="0"/>
            <a:r>
              <a:rPr lang="en-US" noProof="0"/>
              <a:t>Any shapes or images inside the groups will appear on the agenda pages. This notice (SP Agenda Notice) will not appear on the agenda pages.</a:t>
            </a:r>
          </a:p>
          <a:p>
            <a:pPr lvl="0"/>
            <a:r>
              <a:rPr lang="en-US" noProof="0"/>
              <a:t>Valid text placeholders are:</a:t>
            </a:r>
          </a:p>
          <a:p>
            <a:pPr lvl="1"/>
            <a:endParaRPr lang="en-US" noProof="0"/>
          </a:p>
          <a:p>
            <a:pPr lvl="1"/>
            <a:r>
              <a:rPr lang="en-US" noProof="0"/>
              <a:t>Section number:</a:t>
            </a:r>
          </a:p>
          <a:p>
            <a:pPr lvl="1"/>
            <a:r>
              <a:rPr lang="en-US" noProof="0"/>
              <a:t>&lt;N&gt; for Arabic number 1, 2, 3</a:t>
            </a:r>
          </a:p>
          <a:p>
            <a:pPr lvl="1"/>
            <a:r>
              <a:rPr lang="en-US" noProof="0"/>
              <a:t>&lt;R&gt; for Roman numeral I, II, III</a:t>
            </a:r>
          </a:p>
          <a:p>
            <a:pPr lvl="1"/>
            <a:r>
              <a:rPr lang="en-US" noProof="0"/>
              <a:t>&lt;RL&gt; for lower-case Roman numeral </a:t>
            </a:r>
            <a:r>
              <a:rPr lang="en-US" noProof="0" err="1"/>
              <a:t>i</a:t>
            </a:r>
            <a:r>
              <a:rPr lang="en-US" noProof="0"/>
              <a:t>, ii, iii</a:t>
            </a:r>
          </a:p>
          <a:p>
            <a:pPr lvl="1"/>
            <a:r>
              <a:rPr lang="en-US" noProof="0"/>
              <a:t>&lt;A&gt; for alphabetic character A, B, C</a:t>
            </a:r>
          </a:p>
          <a:p>
            <a:pPr lvl="1"/>
            <a:r>
              <a:rPr lang="en-US" noProof="0"/>
              <a:t>&lt;AL&gt; for lower-case Alphabetic character</a:t>
            </a:r>
          </a:p>
          <a:p>
            <a:pPr lvl="1"/>
            <a:r>
              <a:rPr lang="en-US" noProof="0"/>
              <a:t>&lt;TEXT&gt;</a:t>
            </a:r>
          </a:p>
          <a:p>
            <a:pPr lvl="1"/>
            <a:r>
              <a:rPr lang="en-US" noProof="0"/>
              <a:t>&lt;RESPONSIBLE&gt;</a:t>
            </a:r>
          </a:p>
          <a:p>
            <a:pPr lvl="1"/>
            <a:r>
              <a:rPr lang="en-US" noProof="0"/>
              <a:t>&lt;TIMESLOT&gt;</a:t>
            </a:r>
          </a:p>
          <a:p>
            <a:pPr lvl="1"/>
            <a:r>
              <a:rPr lang="en-US" noProof="0"/>
              <a:t>&lt;DURATION&gt; for duration</a:t>
            </a:r>
          </a:p>
          <a:p>
            <a:pPr lvl="1"/>
            <a:r>
              <a:rPr lang="en-US" noProof="0"/>
              <a:t>&lt;P&gt; for page number</a:t>
            </a:r>
          </a:p>
          <a:p>
            <a:pPr lvl="0"/>
            <a:r>
              <a:rPr lang="en-US" noProof="0"/>
              <a:t>If you want the agenda to be vertically centered on each Agenda slide, rename this layout to:</a:t>
            </a:r>
          </a:p>
          <a:p>
            <a:pPr lvl="1"/>
            <a:endParaRPr lang="en-US" noProof="0"/>
          </a:p>
          <a:p>
            <a:pPr lvl="1"/>
            <a:r>
              <a:rPr lang="en-US" noProof="0"/>
              <a:t>SP Agenda Vertical</a:t>
            </a:r>
          </a:p>
        </p:txBody>
      </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1284761" y="4096092"/>
            <a:ext cx="10080000" cy="369332"/>
            <a:chOff x="1797664" y="2085631"/>
            <a:chExt cx="5940745" cy="369332"/>
          </a:xfrm>
        </p:grpSpPr>
        <p:sp>
          <p:nvSpPr>
            <p:cNvPr id="79" name="Textbox" hidden="1">
              <a:extLst>
                <a:ext uri="{FF2B5EF4-FFF2-40B4-BE49-F238E27FC236}">
                  <a16:creationId xmlns:a16="http://schemas.microsoft.com/office/drawing/2014/main" id="{584D4FFB-892A-49C8-973F-893B258E19B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a:solidFill>
                    <a:schemeClr val="tx1"/>
                  </a:solidFill>
                </a:rPr>
                <a:t>&lt;TEXT&gt;</a:t>
              </a:r>
            </a:p>
          </p:txBody>
        </p:sp>
        <p:sp>
          <p:nvSpPr>
            <p:cNvPr id="80" name="Textbox" hidden="1">
              <a:extLst>
                <a:ext uri="{FF2B5EF4-FFF2-40B4-BE49-F238E27FC236}">
                  <a16:creationId xmlns:a16="http://schemas.microsoft.com/office/drawing/2014/main" id="{BB144044-4B4E-495D-8D8D-9D01BCCA9A24}"/>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a:solidFill>
                    <a:schemeClr val="tx1"/>
                  </a:solidFill>
                </a:rPr>
                <a:t>&lt;N&gt;</a:t>
              </a:r>
            </a:p>
          </p:txBody>
        </p:sp>
        <p:sp>
          <p:nvSpPr>
            <p:cNvPr id="81" name="Textbox" hidden="1">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US" sz="1000" b="1">
                  <a:solidFill>
                    <a:srgbClr val="000000">
                      <a:alpha val="0"/>
                    </a:srgbClr>
                  </a:solidFill>
                </a:rPr>
                <a:t>&lt;P&gt;</a:t>
              </a:r>
            </a:p>
          </p:txBody>
        </p:sp>
        <p:sp>
          <p:nvSpPr>
            <p:cNvPr id="82" name="Textbox" hidden="1">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a:solidFill>
                    <a:srgbClr val="000000">
                      <a:alpha val="0"/>
                    </a:srgbClr>
                  </a:solidFill>
                </a:rPr>
                <a:t>&lt;TIMESLOT&gt;</a:t>
              </a:r>
            </a:p>
          </p:txBody>
        </p:sp>
        <p:sp>
          <p:nvSpPr>
            <p:cNvPr id="83" name="Textbox" hidden="1">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a:solidFill>
                    <a:srgbClr val="000000">
                      <a:alpha val="0"/>
                    </a:srgbClr>
                  </a:solidFill>
                </a:rPr>
                <a:t>&lt;RESPONSIBLE&gt;</a:t>
              </a:r>
            </a:p>
          </p:txBody>
        </p:sp>
        <p:sp>
          <p:nvSpPr>
            <p:cNvPr id="84" name="Textbox" hidden="1">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a:solidFill>
                    <a:srgbClr val="000000">
                      <a:alpha val="0"/>
                    </a:srgbClr>
                  </a:solidFill>
                </a:rPr>
                <a:t>&lt;DURATION&gt;</a:t>
              </a:r>
            </a:p>
          </p:txBody>
        </p:sp>
      </p:grpSp>
    </p:spTree>
    <p:extLst>
      <p:ext uri="{BB962C8B-B14F-4D97-AF65-F5344CB8AC3E}">
        <p14:creationId xmlns:p14="http://schemas.microsoft.com/office/powerpoint/2010/main" val="10981585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err="1"/>
              <a:t>Formatvorlage</a:t>
            </a:r>
            <a:r>
              <a:rPr lang="en-US" noProof="0"/>
              <a:t> des </a:t>
            </a:r>
            <a:r>
              <a:rPr lang="en-US" noProof="0" err="1"/>
              <a:t>Untertitelmasters</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err="1"/>
              <a:t>Textmasterformat</a:t>
            </a:r>
            <a:r>
              <a:rPr lang="en-US" noProof="0"/>
              <a:t> </a:t>
            </a:r>
            <a:r>
              <a:rPr lang="en-US" noProof="0" err="1"/>
              <a:t>bearbeiten</a:t>
            </a:r>
            <a:endParaRPr lang="en-US" noProof="0"/>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grpSp>
      <p:pic>
        <p:nvPicPr>
          <p:cNvPr id="17" name="Pictur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17789" y="900739"/>
            <a:ext cx="5303520" cy="5222051"/>
          </a:xfrm>
          <a:prstGeom prst="rect">
            <a:avLst/>
          </a:prstGeom>
        </p:spPr>
      </p:pic>
    </p:spTree>
    <p:extLst>
      <p:ext uri="{BB962C8B-B14F-4D97-AF65-F5344CB8AC3E}">
        <p14:creationId xmlns:p14="http://schemas.microsoft.com/office/powerpoint/2010/main" val="21147214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2_Title Slide - Black">
    <p:bg bwMode="gray">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400157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6000"/>
              </a:lnSpc>
              <a:buFont typeface="Wingdings 2" pitchFamily="18" charset="2"/>
              <a:buNone/>
            </a:pPr>
            <a:endParaRPr lang="en-US" sz="1800" b="1" i="0" baseline="0">
              <a:solidFill>
                <a:schemeClr val="bg1"/>
              </a:solidFill>
              <a:latin typeface="Verdana" panose="020B0604030504040204" pitchFamily="34" charset="0"/>
              <a:sym typeface="Verdana" panose="020B0604030504040204" pitchFamily="34" charset="0"/>
            </a:endParaRPr>
          </a:p>
        </p:txBody>
      </p:sp>
      <p:sp>
        <p:nvSpPr>
          <p:cNvPr id="2" name="Title 1"/>
          <p:cNvSpPr>
            <a:spLocks noGrp="1"/>
          </p:cNvSpPr>
          <p:nvPr>
            <p:ph type="ctrTitle"/>
          </p:nvPr>
        </p:nvSpPr>
        <p:spPr bwMode="gray">
          <a:xfrm>
            <a:off x="475200" y="5530390"/>
            <a:ext cx="5592012" cy="324000"/>
          </a:xfrm>
        </p:spPr>
        <p:txBody>
          <a:bodyPr vert="horz" anchor="t" anchorCtr="0">
            <a:noAutofit/>
          </a:bodyPr>
          <a:lstStyle>
            <a:lvl1pPr algn="l">
              <a:lnSpc>
                <a:spcPct val="100000"/>
              </a:lnSpc>
              <a:defRPr sz="3200" b="1">
                <a:solidFill>
                  <a:schemeClr val="accent1">
                    <a:lumMod val="100000"/>
                  </a:schemeClr>
                </a:solidFill>
                <a:latin typeface="Calibri Light" panose="020F0302020204030204" pitchFamily="34" charset="0"/>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154749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subtitle &amp; 1 column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2794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6000"/>
              </a:lnSpc>
              <a:buFont typeface="Wingdings 2" pitchFamily="18" charset="2"/>
              <a:buNone/>
            </a:pPr>
            <a:endParaRPr lang="en-US" sz="2000" b="0" i="0" baseline="0">
              <a:solidFill>
                <a:schemeClr val="bg1"/>
              </a:solidFill>
              <a:latin typeface="Verdana" panose="020B0604030504040204" pitchFamily="34" charset="0"/>
              <a:ea typeface="+mj-ea"/>
              <a:cs typeface="+mj-cs"/>
              <a:sym typeface="Verdana" panose="020B0604030504040204" pitchFamily="34" charset="0"/>
            </a:endParaRP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60000"/>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7045404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360000"/>
          </a:xfrm>
          <a:prstGeom prst="rect">
            <a:avLst/>
          </a:prstGeom>
        </p:spPr>
        <p:txBody>
          <a:bodyPr vert="horz" lIns="0" tIns="0" rIns="0" bIns="0" rtlCol="0" anchor="t" anchorCtr="0">
            <a:noAutofit/>
          </a:bodyPr>
          <a:lstStyle>
            <a:lvl1pPr>
              <a:defRPr sz="2000"/>
            </a:lvl1pPr>
          </a:lstStyle>
          <a:p>
            <a:r>
              <a:rPr lang="de-DE" noProof="0"/>
              <a:t>Titelmasterformat durch Klicken bearbeiten</a:t>
            </a:r>
            <a:endParaRPr lang="en-US" noProof="0"/>
          </a:p>
        </p:txBody>
      </p:sp>
    </p:spTree>
    <p:extLst>
      <p:ext uri="{BB962C8B-B14F-4D97-AF65-F5344CB8AC3E}">
        <p14:creationId xmlns:p14="http://schemas.microsoft.com/office/powerpoint/2010/main" val="232676607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spcAft>
                <a:spcPts val="0"/>
              </a:spcAft>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360000"/>
          </a:xfrm>
          <a:prstGeom prst="rect">
            <a:avLst/>
          </a:prstGeom>
        </p:spPr>
        <p:txBody>
          <a:bodyPr vert="horz" lIns="0" tIns="0" rIns="0" bIns="0" rtlCol="0" anchor="t" anchorCtr="0">
            <a:noAutofit/>
          </a:bodyPr>
          <a:lstStyle>
            <a:lvl1pPr>
              <a:defRPr sz="2000"/>
            </a:lvl1pPr>
          </a:lstStyle>
          <a:p>
            <a:r>
              <a:rPr lang="de-DE" noProof="0"/>
              <a:t>Titelmasterformat durch Klicken bearbeiten</a:t>
            </a:r>
            <a:endParaRPr lang="en-US" noProof="0"/>
          </a:p>
        </p:txBody>
      </p:sp>
    </p:spTree>
    <p:extLst>
      <p:ext uri="{BB962C8B-B14F-4D97-AF65-F5344CB8AC3E}">
        <p14:creationId xmlns:p14="http://schemas.microsoft.com/office/powerpoint/2010/main" val="5937031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15938" y="656692"/>
            <a:ext cx="11160125" cy="757255"/>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
        <p:nvSpPr>
          <p:cNvPr id="5" name="Title">
            <a:extLst>
              <a:ext uri="{FF2B5EF4-FFF2-40B4-BE49-F238E27FC236}">
                <a16:creationId xmlns:a16="http://schemas.microsoft.com/office/drawing/2014/main" id="{C3F5B0ED-A4CB-4D19-B6B8-CA9E1139E702}"/>
              </a:ext>
            </a:extLst>
          </p:cNvPr>
          <p:cNvSpPr>
            <a:spLocks noGrp="1"/>
          </p:cNvSpPr>
          <p:nvPr>
            <p:ph type="title" hasCustomPrompt="1"/>
          </p:nvPr>
        </p:nvSpPr>
        <p:spPr>
          <a:xfrm>
            <a:off x="515938" y="29669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66039288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15938"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4" name="Picture Placeholder 8">
            <a:extLst>
              <a:ext uri="{FF2B5EF4-FFF2-40B4-BE49-F238E27FC236}">
                <a16:creationId xmlns:a16="http://schemas.microsoft.com/office/drawing/2014/main" id="{932C736B-20BB-4603-9DD1-FEB85AD9DC39}"/>
              </a:ext>
            </a:extLst>
          </p:cNvPr>
          <p:cNvSpPr>
            <a:spLocks noGrp="1"/>
          </p:cNvSpPr>
          <p:nvPr>
            <p:ph type="pic" sz="quarter" idx="11"/>
          </p:nvPr>
        </p:nvSpPr>
        <p:spPr>
          <a:xfrm>
            <a:off x="3319272" y="688848"/>
            <a:ext cx="5562600" cy="5556504"/>
          </a:xfrm>
          <a:prstGeom prst="rect">
            <a:avLst/>
          </a:prstGeom>
        </p:spPr>
        <p:txBody>
          <a:bodyPr/>
          <a:lstStyle/>
          <a:p>
            <a:r>
              <a:rPr lang="en-US" noProof="0"/>
              <a:t>Click icon to add picture</a:t>
            </a:r>
          </a:p>
        </p:txBody>
      </p:sp>
      <p:grpSp>
        <p:nvGrpSpPr>
          <p:cNvPr id="15" name="Group 14">
            <a:extLst>
              <a:ext uri="{FF2B5EF4-FFF2-40B4-BE49-F238E27FC236}">
                <a16:creationId xmlns:a16="http://schemas.microsoft.com/office/drawing/2014/main" id="{C373B1A2-99E5-4ED3-B862-CAC55EE6F9A3}"/>
              </a:ext>
            </a:extLst>
          </p:cNvPr>
          <p:cNvGrpSpPr>
            <a:grpSpLocks noChangeAspect="1"/>
          </p:cNvGrpSpPr>
          <p:nvPr userDrawn="1"/>
        </p:nvGrpSpPr>
        <p:grpSpPr>
          <a:xfrm>
            <a:off x="533604" y="457200"/>
            <a:ext cx="1998000" cy="374400"/>
            <a:chOff x="398463" y="404813"/>
            <a:chExt cx="1627187" cy="307976"/>
          </a:xfrm>
          <a:solidFill>
            <a:schemeClr val="tx1"/>
          </a:solidFill>
        </p:grpSpPr>
        <p:sp>
          <p:nvSpPr>
            <p:cNvPr id="16" name="Oval 5">
              <a:extLst>
                <a:ext uri="{FF2B5EF4-FFF2-40B4-BE49-F238E27FC236}">
                  <a16:creationId xmlns:a16="http://schemas.microsoft.com/office/drawing/2014/main" id="{996884AA-BDE5-41A5-AEAB-D1FEE42C7E5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7" name="Freeform 6">
              <a:extLst>
                <a:ext uri="{FF2B5EF4-FFF2-40B4-BE49-F238E27FC236}">
                  <a16:creationId xmlns:a16="http://schemas.microsoft.com/office/drawing/2014/main" id="{A59CC088-8367-4E01-89D3-6A8EDB30227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Rectangle 7">
              <a:extLst>
                <a:ext uri="{FF2B5EF4-FFF2-40B4-BE49-F238E27FC236}">
                  <a16:creationId xmlns:a16="http://schemas.microsoft.com/office/drawing/2014/main" id="{1738D70D-605C-4C5A-8599-D0BC98398D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Freeform 8">
              <a:extLst>
                <a:ext uri="{FF2B5EF4-FFF2-40B4-BE49-F238E27FC236}">
                  <a16:creationId xmlns:a16="http://schemas.microsoft.com/office/drawing/2014/main" id="{FAB0EAA2-C72B-4CE8-BB24-3B7A0CFE1C52}"/>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Rectangle 9">
              <a:extLst>
                <a:ext uri="{FF2B5EF4-FFF2-40B4-BE49-F238E27FC236}">
                  <a16:creationId xmlns:a16="http://schemas.microsoft.com/office/drawing/2014/main" id="{19E094A4-236E-46BE-86A9-A554523F7CC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10">
              <a:extLst>
                <a:ext uri="{FF2B5EF4-FFF2-40B4-BE49-F238E27FC236}">
                  <a16:creationId xmlns:a16="http://schemas.microsoft.com/office/drawing/2014/main" id="{3810EF3A-038C-4E93-A3AD-31BA1B3B6BD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11">
              <a:extLst>
                <a:ext uri="{FF2B5EF4-FFF2-40B4-BE49-F238E27FC236}">
                  <a16:creationId xmlns:a16="http://schemas.microsoft.com/office/drawing/2014/main" id="{2D341E9B-2A1B-435F-A00C-A9188268DC1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12">
              <a:extLst>
                <a:ext uri="{FF2B5EF4-FFF2-40B4-BE49-F238E27FC236}">
                  <a16:creationId xmlns:a16="http://schemas.microsoft.com/office/drawing/2014/main" id="{31045DD6-79E9-4A9B-A5AA-59ECFFA87E8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13">
              <a:extLst>
                <a:ext uri="{FF2B5EF4-FFF2-40B4-BE49-F238E27FC236}">
                  <a16:creationId xmlns:a16="http://schemas.microsoft.com/office/drawing/2014/main" id="{1631C9F4-CF8F-44CF-9FA2-A2B32E34DF8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Freeform 14">
              <a:extLst>
                <a:ext uri="{FF2B5EF4-FFF2-40B4-BE49-F238E27FC236}">
                  <a16:creationId xmlns:a16="http://schemas.microsoft.com/office/drawing/2014/main" id="{1111C829-4F71-4022-BCAA-39327EFE854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84332842"/>
      </p:ext>
    </p:extLst>
  </p:cSld>
  <p:clrMapOvr>
    <a:masterClrMapping/>
  </p:clrMapOvr>
  <p:transition>
    <p:fade/>
  </p:transition>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amp; subtitle">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userDrawn="1">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eaLnBrk="1">
              <a:lnSpc>
                <a:spcPct val="106000"/>
              </a:lnSpc>
              <a:buFont typeface="Wingdings 2" pitchFamily="18" charset="2"/>
              <a:buNone/>
            </a:pPr>
            <a:endParaRPr lang="en-US" sz="2100" b="0" i="0" baseline="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8" name="Title">
            <a:extLst>
              <a:ext uri="{FF2B5EF4-FFF2-40B4-BE49-F238E27FC236}">
                <a16:creationId xmlns:a16="http://schemas.microsoft.com/office/drawing/2014/main" id="{E4133C46-CE37-4404-B4D0-9DFA124106B1}"/>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n-lt"/>
              </a:defRPr>
            </a:lvl1pPr>
          </a:lstStyle>
          <a:p>
            <a:r>
              <a:rPr lang="en-US"/>
              <a:t>Click to add title</a:t>
            </a:r>
          </a:p>
        </p:txBody>
      </p:sp>
      <p:sp>
        <p:nvSpPr>
          <p:cNvPr id="9" name="Subtitle">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15938" y="656692"/>
            <a:ext cx="11160682" cy="756000"/>
          </a:xfrm>
          <a:prstGeom prst="rect">
            <a:avLst/>
          </a:prstGeom>
        </p:spPr>
        <p:txBody>
          <a:bodyPr lIns="0" tIns="0" rIns="0" bIns="0">
            <a:noAutofit/>
          </a:bodyPr>
          <a:lstStyle>
            <a:lvl1pPr marL="0" indent="0">
              <a:spcBef>
                <a:spcPts val="0"/>
              </a:spcBef>
              <a:spcAft>
                <a:spcPts val="0"/>
              </a:spcAft>
              <a:buFont typeface="Arial" panose="020B0604020202020204" pitchFamily="34" charset="0"/>
              <a:buNone/>
              <a:defRPr sz="1800" b="0">
                <a:solidFill>
                  <a:srgbClr val="53565A"/>
                </a:solidFill>
                <a:latin typeface="+mn-lt"/>
              </a:defRPr>
            </a:lvl1pPr>
            <a:lvl2pPr marL="0" indent="0">
              <a:spcBef>
                <a:spcPts val="0"/>
              </a:spcBef>
              <a:spcAft>
                <a:spcPts val="0"/>
              </a:spcAft>
              <a:buNone/>
              <a:defRPr sz="1800" b="0">
                <a:solidFill>
                  <a:srgbClr val="53565A"/>
                </a:solidFill>
              </a:defRPr>
            </a:lvl2pPr>
            <a:lvl3pPr marL="0" indent="0">
              <a:spcBef>
                <a:spcPts val="0"/>
              </a:spcBef>
              <a:spcAft>
                <a:spcPts val="0"/>
              </a:spcAft>
              <a:buNone/>
              <a:defRPr sz="1800" b="0">
                <a:solidFill>
                  <a:srgbClr val="53565A"/>
                </a:solidFill>
              </a:defRPr>
            </a:lvl3pPr>
            <a:lvl4pPr marL="0" indent="0">
              <a:spcBef>
                <a:spcPts val="0"/>
              </a:spcBef>
              <a:spcAft>
                <a:spcPts val="0"/>
              </a:spcAft>
              <a:buNone/>
              <a:defRPr sz="1800" b="0">
                <a:solidFill>
                  <a:srgbClr val="53565A"/>
                </a:solidFill>
              </a:defRPr>
            </a:lvl4pPr>
            <a:lvl5pPr marL="0" indent="0">
              <a:spcBef>
                <a:spcPts val="0"/>
              </a:spcBef>
              <a:spcAft>
                <a:spcPts val="0"/>
              </a:spcAft>
              <a:buNone/>
              <a:defRPr sz="1800" b="0">
                <a:solidFill>
                  <a:srgbClr val="53565A"/>
                </a:solidFill>
              </a:defRPr>
            </a:lvl5pPr>
            <a:lvl6pPr marL="0" indent="0">
              <a:spcBef>
                <a:spcPts val="0"/>
              </a:spcBef>
              <a:spcAft>
                <a:spcPts val="0"/>
              </a:spcAft>
              <a:buNone/>
              <a:defRPr sz="1800" b="0">
                <a:solidFill>
                  <a:srgbClr val="53565A"/>
                </a:solidFill>
              </a:defRPr>
            </a:lvl6pPr>
            <a:lvl7pPr marL="0" indent="0">
              <a:spcBef>
                <a:spcPts val="0"/>
              </a:spcBef>
              <a:spcAft>
                <a:spcPts val="0"/>
              </a:spcAft>
              <a:buNone/>
              <a:defRPr sz="1800" b="0">
                <a:solidFill>
                  <a:srgbClr val="53565A"/>
                </a:solidFill>
              </a:defRPr>
            </a:lvl7pPr>
            <a:lvl8pPr marL="0" indent="0">
              <a:spcBef>
                <a:spcPts val="0"/>
              </a:spcBef>
              <a:spcAft>
                <a:spcPts val="0"/>
              </a:spcAft>
              <a:buNone/>
              <a:defRPr sz="1800" b="0">
                <a:solidFill>
                  <a:srgbClr val="53565A"/>
                </a:solidFill>
              </a:defRPr>
            </a:lvl8pPr>
            <a:lvl9pPr marL="0" indent="0">
              <a:spcBef>
                <a:spcPts val="0"/>
              </a:spcBef>
              <a:spcAft>
                <a:spcPts val="0"/>
              </a:spcAft>
              <a:buNone/>
              <a:defRPr sz="1800" b="0">
                <a:solidFill>
                  <a:srgbClr val="53565A"/>
                </a:solidFill>
              </a:defRPr>
            </a:lvl9pPr>
          </a:lstStyle>
          <a:p>
            <a:pPr lvl="0"/>
            <a:r>
              <a:rPr lang="en-US"/>
              <a:t>Click to add subtitle</a:t>
            </a:r>
          </a:p>
        </p:txBody>
      </p:sp>
    </p:spTree>
    <p:extLst>
      <p:ext uri="{BB962C8B-B14F-4D97-AF65-F5344CB8AC3E}">
        <p14:creationId xmlns:p14="http://schemas.microsoft.com/office/powerpoint/2010/main" val="295413373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ubtitle &amp; 1 column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995123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bwMode="gray">
          <a:xfrm>
            <a:off x="0" y="0"/>
            <a:ext cx="158750" cy="158750"/>
          </a:xfrm>
          <a:prstGeom prst="rect">
            <a:avLst/>
          </a:prstGeom>
          <a:solidFill>
            <a:schemeClr val="accent1"/>
          </a:solidFill>
          <a:ln w="19050" algn="ctr">
            <a:noFill/>
            <a:miter lim="800000"/>
            <a:headEnd/>
            <a:tailEnd/>
          </a:ln>
        </p:spPr>
        <p:txBody>
          <a:bodyPr wrap="none" lIns="0" tIns="0" rIns="0" bIns="0" rtlCol="0" anchor="ctr"/>
          <a:lstStyle/>
          <a:p>
            <a:pPr marL="0" lvl="0" indent="0" algn="ctr" eaLnBrk="1">
              <a:lnSpc>
                <a:spcPct val="106000"/>
              </a:lnSpc>
              <a:buFont typeface="Wingdings 2" pitchFamily="18" charset="2"/>
              <a:buNone/>
            </a:pPr>
            <a:endParaRPr lang="en-US" sz="2100" b="0" i="0" baseline="0" err="1">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4" name="Text Placeholder 18"/>
          <p:cNvSpPr>
            <a:spLocks noGrp="1"/>
          </p:cNvSpPr>
          <p:nvPr>
            <p:ph idx="1"/>
          </p:nvPr>
        </p:nvSpPr>
        <p:spPr>
          <a:xfrm>
            <a:off x="514800" y="1663200"/>
            <a:ext cx="11277600" cy="4667250"/>
          </a:xfrm>
          <a:prstGeom prst="rect">
            <a:avLst/>
          </a:prstGeom>
        </p:spPr>
        <p:txBody>
          <a:bodyPr vert="horz" lIns="0" tIns="0" rIns="0" bIns="0" rtlCol="0">
            <a:noAutofit/>
          </a:bodyPr>
          <a:lstStyle>
            <a:lvl1pPr>
              <a:defRPr sz="1300"/>
            </a:lvl1pPr>
            <a:lvl2pPr>
              <a:defRPr sz="1300"/>
            </a:lvl2pPr>
            <a:lvl3pPr>
              <a:defRPr sz="1300"/>
            </a:lvl3pPr>
            <a:lvl4pPr>
              <a:defRPr sz="1300"/>
            </a:lvl4pPr>
            <a:lvl5pPr>
              <a:defRPr sz="13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514800" y="65520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514800" y="298800"/>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21710523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79D3799-9A6C-45EE-B3ED-0F77AAB658E9}"/>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90836243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94736791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Contents with imag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70258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bwMode="gray">
          <a:xfrm>
            <a:off x="0" y="0"/>
            <a:ext cx="158750" cy="158750"/>
          </a:xfrm>
          <a:prstGeom prst="rect">
            <a:avLst/>
          </a:prstGeom>
          <a:solidFill>
            <a:schemeClr val="accent1"/>
          </a:solidFill>
          <a:ln w="19050" algn="ctr">
            <a:noFill/>
            <a:miter lim="800000"/>
            <a:headEnd/>
            <a:tailEnd/>
          </a:ln>
        </p:spPr>
        <p:txBody>
          <a:bodyPr wrap="none" lIns="0" tIns="0" rIns="0" bIns="0" rtlCol="0" anchor="ctr"/>
          <a:lstStyle/>
          <a:p>
            <a:pPr marL="0" lvl="0" indent="0" algn="ctr" eaLnBrk="1">
              <a:lnSpc>
                <a:spcPct val="106000"/>
              </a:lnSpc>
              <a:buFont typeface="Wingdings 2" pitchFamily="18" charset="2"/>
              <a:buNone/>
            </a:pPr>
            <a:endParaRPr lang="en-US" sz="2100" b="0" i="0" baseline="0" err="1">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7" name="Title Placeholder 1"/>
          <p:cNvSpPr>
            <a:spLocks noGrp="1"/>
          </p:cNvSpPr>
          <p:nvPr>
            <p:ph type="title" hasCustomPrompt="1"/>
          </p:nvPr>
        </p:nvSpPr>
        <p:spPr>
          <a:xfrm>
            <a:off x="514800" y="298800"/>
            <a:ext cx="11228832" cy="698500"/>
          </a:xfrm>
          <a:prstGeom prst="rect">
            <a:avLst/>
          </a:prstGeom>
        </p:spPr>
        <p:txBody>
          <a:bodyPr vert="horz" lIns="0" tIns="0" rIns="0" bIns="0" rtlCol="0" anchor="t" anchorCtr="0">
            <a:noAutofit/>
          </a:bodyPr>
          <a:lstStyle>
            <a:lvl1pPr>
              <a:defRPr sz="2100"/>
            </a:lvl1pPr>
          </a:lstStyle>
          <a:p>
            <a:r>
              <a:rPr lang="en-US" noProof="0"/>
              <a:t>Click to add title</a:t>
            </a:r>
          </a:p>
        </p:txBody>
      </p:sp>
      <p:sp>
        <p:nvSpPr>
          <p:cNvPr id="5" name="Picture Placeholder 9"/>
          <p:cNvSpPr>
            <a:spLocks noGrp="1"/>
          </p:cNvSpPr>
          <p:nvPr>
            <p:ph type="pic" sz="quarter" idx="15"/>
          </p:nvPr>
        </p:nvSpPr>
        <p:spPr>
          <a:xfrm>
            <a:off x="5450351" y="1714500"/>
            <a:ext cx="6240000" cy="4648200"/>
          </a:xfrm>
          <a:prstGeom prst="rect">
            <a:avLst/>
          </a:prstGeom>
        </p:spPr>
        <p:txBody>
          <a:bodyPr>
            <a:noAutofit/>
          </a:bodyPr>
          <a:lstStyle>
            <a:lvl1pPr>
              <a:defRPr sz="1300"/>
            </a:lvl1pPr>
          </a:lstStyle>
          <a:p>
            <a:r>
              <a:rPr lang="en-US" noProof="0"/>
              <a:t>Click icon to add picture</a:t>
            </a:r>
          </a:p>
        </p:txBody>
      </p:sp>
      <p:sp>
        <p:nvSpPr>
          <p:cNvPr id="6" name="Content Placeholder 3"/>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300">
                <a:latin typeface="+mn-lt"/>
              </a:defRPr>
            </a:lvl1pPr>
            <a:lvl2pPr marL="104775" indent="-104775" algn="l">
              <a:buClrTx/>
              <a:buSzPct val="100000"/>
              <a:buFont typeface="Arial" panose="020B0604020202020204" pitchFamily="34" charset="0"/>
              <a:buChar char="•"/>
              <a:tabLst>
                <a:tab pos="3771900" algn="r"/>
              </a:tabLst>
              <a:defRPr sz="1300">
                <a:latin typeface="+mj-lt"/>
              </a:defRPr>
            </a:lvl2pPr>
            <a:lvl3pPr marL="228600" indent="-104775" algn="l">
              <a:buClrTx/>
              <a:buSzPct val="100000"/>
              <a:buFont typeface="Arial" panose="020B0604020202020204" pitchFamily="34" charset="0"/>
              <a:buChar char="−"/>
              <a:tabLst>
                <a:tab pos="3771900" algn="r"/>
              </a:tabLst>
              <a:defRPr sz="1300">
                <a:latin typeface="+mn-lt"/>
              </a:defRPr>
            </a:lvl3pPr>
            <a:lvl4pPr marL="352425" indent="-104775" algn="l">
              <a:buClrTx/>
              <a:buSzPct val="100000"/>
              <a:buFont typeface="Arial" panose="020B0604020202020204" pitchFamily="34" charset="0"/>
              <a:buChar char="◦"/>
              <a:tabLst>
                <a:tab pos="3771900" algn="r"/>
              </a:tabLst>
              <a:defRPr sz="1300">
                <a:latin typeface="+mn-lt"/>
              </a:defRPr>
            </a:lvl4pPr>
            <a:lvl5pPr marL="476250" indent="-104775" algn="l">
              <a:buClrTx/>
              <a:buSzPct val="100000"/>
              <a:buFont typeface="Arial" panose="020B0604020202020204" pitchFamily="34" charset="0"/>
              <a:buChar char="−"/>
              <a:tabLst>
                <a:tab pos="3771900" algn="r"/>
              </a:tabLst>
              <a:defRPr sz="13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7495334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23777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noProof="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7339652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VW_AG_Titel und Inhal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968988673"/>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Slide" r:id="rId4" imgW="338" imgH="344" progId="TCLayout.ActiveDocument.1">
                  <p:embed/>
                </p:oleObj>
              </mc:Choice>
              <mc:Fallback>
                <p:oleObj name="think-cell Slide" r:id="rId4" imgW="338" imgH="344" progId="TCLayout.ActiveDocument.1">
                  <p:embed/>
                  <p:pic>
                    <p:nvPicPr>
                      <p:cNvPr id="7" name="Objekt 6"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9" name="Rechteck 8" hidden="1"/>
          <p:cNvSpPr/>
          <p:nvPr userDrawn="1">
            <p:custDataLst>
              <p:tags r:id="rId2"/>
            </p:custDataLst>
          </p:nvPr>
        </p:nvSpPr>
        <p:spPr bwMode="auto">
          <a:xfrm>
            <a:off x="0" y="0"/>
            <a:ext cx="195385" cy="158750"/>
          </a:xfrm>
          <a:prstGeom prst="rect">
            <a:avLst/>
          </a:prstGeom>
          <a:solidFill>
            <a:schemeClr val="tx2"/>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674688" rtl="0" eaLnBrk="1" fontAlgn="base" latinLnBrk="0" hangingPunct="1">
              <a:lnSpc>
                <a:spcPct val="100000"/>
              </a:lnSpc>
              <a:spcBef>
                <a:spcPct val="0"/>
              </a:spcBef>
              <a:spcAft>
                <a:spcPct val="0"/>
              </a:spcAft>
              <a:buClrTx/>
              <a:buSzTx/>
              <a:buFontTx/>
              <a:buNone/>
              <a:tabLst/>
            </a:pPr>
            <a:endParaRPr kumimoji="0" lang="de-DE" sz="2000" b="1" i="0" u="none" strike="noStrike" cap="none" normalizeH="0" baseline="0">
              <a:ln>
                <a:noFill/>
              </a:ln>
              <a:solidFill>
                <a:schemeClr val="tx1"/>
              </a:solidFill>
              <a:effectLst/>
              <a:latin typeface="VWAG TheSans"/>
              <a:ea typeface="+mj-ea"/>
              <a:cs typeface="+mj-cs"/>
              <a:sym typeface="VWAG TheSans"/>
            </a:endParaRPr>
          </a:p>
        </p:txBody>
      </p:sp>
      <p:sp>
        <p:nvSpPr>
          <p:cNvPr id="2" name="Titel 1"/>
          <p:cNvSpPr>
            <a:spLocks noGrp="1"/>
          </p:cNvSpPr>
          <p:nvPr>
            <p:ph type="title"/>
          </p:nvPr>
        </p:nvSpPr>
        <p:spPr>
          <a:xfrm>
            <a:off x="512610" y="898526"/>
            <a:ext cx="11175296" cy="684213"/>
          </a:xfrm>
        </p:spPr>
        <p:txBody>
          <a:bodyPr/>
          <a:lstStyle/>
          <a:p>
            <a:r>
              <a:rPr lang="de-DE" dirty="0"/>
              <a:t>Titelmasterformat durch Klicken bearbeiten</a:t>
            </a:r>
            <a:endParaRPr lang="en-US" dirty="0"/>
          </a:p>
        </p:txBody>
      </p:sp>
      <p:sp>
        <p:nvSpPr>
          <p:cNvPr id="3" name="Inhaltsplatzhalter 2"/>
          <p:cNvSpPr>
            <a:spLocks noGrp="1"/>
          </p:cNvSpPr>
          <p:nvPr>
            <p:ph idx="1"/>
          </p:nvPr>
        </p:nvSpPr>
        <p:spPr>
          <a:xfrm>
            <a:off x="512610" y="1757363"/>
            <a:ext cx="11175297" cy="447994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Foliennummernplatzhalter 3"/>
          <p:cNvSpPr>
            <a:spLocks noGrp="1"/>
          </p:cNvSpPr>
          <p:nvPr>
            <p:ph type="sldNum" sz="quarter" idx="10"/>
          </p:nvPr>
        </p:nvSpPr>
        <p:spPr/>
        <p:txBody>
          <a:bodyPr/>
          <a:lstStyle>
            <a:lvl1pPr>
              <a:defRPr/>
            </a:lvl1pPr>
          </a:lstStyle>
          <a:p>
            <a:endParaRPr lang="en-US" dirty="0"/>
          </a:p>
        </p:txBody>
      </p:sp>
    </p:spTree>
    <p:extLst>
      <p:ext uri="{BB962C8B-B14F-4D97-AF65-F5344CB8AC3E}">
        <p14:creationId xmlns:p14="http://schemas.microsoft.com/office/powerpoint/2010/main" val="2689368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388938"/>
            <a:ext cx="11252200" cy="451866"/>
          </a:xfrm>
          <a:prstGeom prst="rect">
            <a:avLst/>
          </a:prstGeom>
        </p:spPr>
        <p:txBody>
          <a:bodyPr vert="horz" lIns="0" tIns="0" rIns="0" bIns="0" rtlCol="0" anchor="t" anchorCtr="0">
            <a:noAutofit/>
          </a:bodyPr>
          <a:lstStyle/>
          <a:p>
            <a:r>
              <a:rPr lang="en-US" noProof="0"/>
              <a:t>Click to edit Master title style</a:t>
            </a:r>
          </a:p>
        </p:txBody>
      </p:sp>
    </p:spTree>
    <p:custDataLst>
      <p:tags r:id="rId1"/>
    </p:custDataLst>
    <p:extLst>
      <p:ext uri="{BB962C8B-B14F-4D97-AF65-F5344CB8AC3E}">
        <p14:creationId xmlns:p14="http://schemas.microsoft.com/office/powerpoint/2010/main" val="31163666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79D3799-9A6C-45EE-B3ED-0F77AAB658E9}"/>
              </a:ext>
            </a:extLst>
          </p:cNvPr>
          <p:cNvSpPr>
            <a:spLocks noGrp="1"/>
          </p:cNvSpPr>
          <p:nvPr>
            <p:ph type="title" hasCustomPrompt="1"/>
          </p:nvPr>
        </p:nvSpPr>
        <p:spPr>
          <a:xfrm>
            <a:off x="515938" y="296652"/>
            <a:ext cx="11160125" cy="360000"/>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38971233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49665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01_USI_HP_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494028"/>
          </a:xfrm>
          <a:prstGeom prst="rect">
            <a:avLst/>
          </a:prstGeom>
        </p:spPr>
        <p:txBody>
          <a:bodyPr lIns="0" tIns="0" rIns="0" bIns="0">
            <a:noAutofit/>
          </a:bodyPr>
          <a:lstStyle>
            <a:lvl1pPr marL="0" indent="0">
              <a:buNone/>
              <a:defRPr sz="1200" b="0">
                <a:solidFill>
                  <a:schemeClr val="tx2"/>
                </a:solidFill>
              </a:defRPr>
            </a:lvl1pPr>
          </a:lstStyle>
          <a:p>
            <a:pPr lvl="0"/>
            <a:r>
              <a:rPr lang="en-US" noProof="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solidFill>
                  <a:schemeClr val="tx1"/>
                </a:solidFill>
              </a:defRPr>
            </a:lvl1pPr>
          </a:lstStyle>
          <a:p>
            <a:r>
              <a:rPr lang="en-US" noProof="0"/>
              <a:t>Click to add title</a:t>
            </a:r>
          </a:p>
        </p:txBody>
      </p:sp>
    </p:spTree>
    <p:extLst>
      <p:ext uri="{BB962C8B-B14F-4D97-AF65-F5344CB8AC3E}">
        <p14:creationId xmlns:p14="http://schemas.microsoft.com/office/powerpoint/2010/main" val="201354064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VW_AG_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2"/>
                </a:solidFill>
              </a:defRPr>
            </a:lvl1pPr>
          </a:lstStyle>
          <a:p>
            <a:r>
              <a:rPr lang="en-US" noProof="0"/>
              <a:t>Click to edit Master title style</a:t>
            </a:r>
            <a:endParaRPr lang="en-GB" noProof="0"/>
          </a:p>
        </p:txBody>
      </p:sp>
      <p:sp>
        <p:nvSpPr>
          <p:cNvPr id="3" name="Inhaltsplatzhalter 2"/>
          <p:cNvSpPr>
            <a:spLocks noGrp="1"/>
          </p:cNvSpPr>
          <p:nvPr>
            <p:ph sz="half" idx="1"/>
          </p:nvPr>
        </p:nvSpPr>
        <p:spPr>
          <a:xfrm>
            <a:off x="482600" y="1757363"/>
            <a:ext cx="5507892" cy="4589462"/>
          </a:xfrm>
        </p:spPr>
        <p:txBody>
          <a:bodyPr/>
          <a:lstStyle>
            <a:lvl1pPr>
              <a:defRPr sz="1800" b="0">
                <a:solidFill>
                  <a:schemeClr val="tx1"/>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Inhaltsplatzhalter 3"/>
          <p:cNvSpPr>
            <a:spLocks noGrp="1"/>
          </p:cNvSpPr>
          <p:nvPr>
            <p:ph sz="half" idx="2"/>
          </p:nvPr>
        </p:nvSpPr>
        <p:spPr>
          <a:xfrm>
            <a:off x="6164385" y="1757363"/>
            <a:ext cx="5523522" cy="4589462"/>
          </a:xfrm>
        </p:spPr>
        <p:txBody>
          <a:bodyPr/>
          <a:lstStyle>
            <a:lvl1pPr>
              <a:defRPr sz="1800" b="0">
                <a:solidFill>
                  <a:schemeClr val="tx1"/>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liennummernplatzhalter 4"/>
          <p:cNvSpPr>
            <a:spLocks noGrp="1"/>
          </p:cNvSpPr>
          <p:nvPr>
            <p:ph type="sldNum" sz="quarter" idx="10"/>
          </p:nvPr>
        </p:nvSpPr>
        <p:spPr/>
        <p:txBody>
          <a:bodyPr/>
          <a:lstStyle>
            <a:lvl1pPr>
              <a:defRPr/>
            </a:lvl1pPr>
          </a:lstStyle>
          <a:p>
            <a:fld id="{445B8A5C-9BF6-4330-88E8-2BE992197499}" type="slidenum">
              <a:rPr lang="en-GB" noProof="0" smtClean="0"/>
              <a:pPr/>
              <a:t>‹Nr.›</a:t>
            </a:fld>
            <a:endParaRPr lang="en-GB" noProof="0"/>
          </a:p>
        </p:txBody>
      </p:sp>
      <p:sp>
        <p:nvSpPr>
          <p:cNvPr id="6" name="Fußzeilenplatzhalter 5"/>
          <p:cNvSpPr>
            <a:spLocks noGrp="1"/>
          </p:cNvSpPr>
          <p:nvPr>
            <p:ph type="ftr" sz="quarter" idx="11"/>
          </p:nvPr>
        </p:nvSpPr>
        <p:spPr/>
        <p:txBody>
          <a:bodyPr/>
          <a:lstStyle>
            <a:lvl1pPr>
              <a:defRPr/>
            </a:lvl1pPr>
          </a:lstStyle>
          <a:p>
            <a:r>
              <a:rPr lang="en-GB" noProof="0"/>
              <a:t>Department: XXXX-XX</a:t>
            </a:r>
          </a:p>
        </p:txBody>
      </p:sp>
      <p:sp>
        <p:nvSpPr>
          <p:cNvPr id="7" name="Datumsplatzhalter 6"/>
          <p:cNvSpPr>
            <a:spLocks noGrp="1"/>
          </p:cNvSpPr>
          <p:nvPr>
            <p:ph type="dt" sz="half" idx="12"/>
          </p:nvPr>
        </p:nvSpPr>
        <p:spPr/>
        <p:txBody>
          <a:bodyPr/>
          <a:lstStyle>
            <a:lvl1pPr>
              <a:defRPr/>
            </a:lvl1pPr>
          </a:lstStyle>
          <a:p>
            <a:r>
              <a:rPr lang="de-DE" noProof="0"/>
              <a:t>Stand: DD Month YYYY</a:t>
            </a:r>
            <a:endParaRPr lang="en-GB" noProof="0"/>
          </a:p>
        </p:txBody>
      </p:sp>
    </p:spTree>
    <p:extLst>
      <p:ext uri="{BB962C8B-B14F-4D97-AF65-F5344CB8AC3E}">
        <p14:creationId xmlns:p14="http://schemas.microsoft.com/office/powerpoint/2010/main" val="2608207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a:t>Click to edit Master title style</a:t>
            </a:r>
            <a:endParaRPr lang="en-GB"/>
          </a:p>
        </p:txBody>
      </p:sp>
      <p:sp>
        <p:nvSpPr>
          <p:cNvPr id="3" name="Rectangle 3">
            <a:extLst>
              <a:ext uri="{FF2B5EF4-FFF2-40B4-BE49-F238E27FC236}">
                <a16:creationId xmlns:a16="http://schemas.microsoft.com/office/drawing/2014/main" id="{0CE75364-79B5-452B-B638-9B17A4116D7E}"/>
              </a:ext>
            </a:extLst>
          </p:cNvPr>
          <p:cNvSpPr>
            <a:spLocks noGrp="1" noChangeArrowheads="1"/>
          </p:cNvSpPr>
          <p:nvPr>
            <p:ph type="dt" idx="10"/>
          </p:nvPr>
        </p:nvSpPr>
        <p:spPr>
          <a:ln/>
        </p:spPr>
        <p:txBody>
          <a:bodyPr/>
          <a:lstStyle>
            <a:lvl1pPr>
              <a:defRPr/>
            </a:lvl1pPr>
          </a:lstStyle>
          <a:p>
            <a:pPr>
              <a:defRPr/>
            </a:pPr>
            <a:endParaRPr lang="es-ES" altLang="es-ES"/>
          </a:p>
        </p:txBody>
      </p:sp>
      <p:sp>
        <p:nvSpPr>
          <p:cNvPr id="4" name="Rectangle 4">
            <a:extLst>
              <a:ext uri="{FF2B5EF4-FFF2-40B4-BE49-F238E27FC236}">
                <a16:creationId xmlns:a16="http://schemas.microsoft.com/office/drawing/2014/main" id="{18980230-0574-443C-9F68-69D819E9A206}"/>
              </a:ext>
            </a:extLst>
          </p:cNvPr>
          <p:cNvSpPr>
            <a:spLocks noGrp="1" noChangeArrowheads="1"/>
          </p:cNvSpPr>
          <p:nvPr>
            <p:ph type="ftr" idx="11"/>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DA4D7CB6-BECA-4392-AA9C-CA971ED84664}"/>
              </a:ext>
            </a:extLst>
          </p:cNvPr>
          <p:cNvSpPr>
            <a:spLocks noGrp="1" noChangeArrowheads="1"/>
          </p:cNvSpPr>
          <p:nvPr>
            <p:ph type="sldNum" idx="12"/>
          </p:nvPr>
        </p:nvSpPr>
        <p:spPr>
          <a:ln/>
        </p:spPr>
        <p:txBody>
          <a:bodyPr/>
          <a:lstStyle>
            <a:lvl1pPr>
              <a:defRPr/>
            </a:lvl1pPr>
          </a:lstStyle>
          <a:p>
            <a:fld id="{D23A97A6-34FA-42D9-9D11-6E5D14A6640C}" type="slidenum">
              <a:rPr lang="es-ES" altLang="es-ES"/>
              <a:pPr/>
              <a:t>‹Nr.›</a:t>
            </a:fld>
            <a:endParaRPr lang="es-ES" altLang="es-ES"/>
          </a:p>
        </p:txBody>
      </p:sp>
    </p:spTree>
    <p:extLst>
      <p:ext uri="{BB962C8B-B14F-4D97-AF65-F5344CB8AC3E}">
        <p14:creationId xmlns:p14="http://schemas.microsoft.com/office/powerpoint/2010/main" val="33064483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j-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428451826"/>
      </p:ext>
    </p:extLst>
  </p:cSld>
  <p:clrMapOvr>
    <a:masterClrMapping/>
  </p:clrMapOvr>
  <p:transition>
    <p:fade/>
  </p:transition>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4"/>
          <p:cNvSpPr>
            <a:spLocks noGrp="1"/>
          </p:cNvSpPr>
          <p:nvPr>
            <p:ph type="pic" sz="quarter" idx="10" hasCustomPrompt="1"/>
          </p:nvPr>
        </p:nvSpPr>
        <p:spPr>
          <a:xfrm>
            <a:off x="6720000" y="0"/>
            <a:ext cx="5472000" cy="6858000"/>
          </a:xfrm>
        </p:spPr>
        <p:txBody>
          <a:bodyPr/>
          <a:lstStyle>
            <a:lvl1pPr marL="0" indent="0" algn="r">
              <a:buNone/>
              <a:defRPr/>
            </a:lvl1pPr>
          </a:lstStyle>
          <a:p>
            <a:r>
              <a:rPr lang="en-US"/>
              <a:t>Background Image</a:t>
            </a:r>
          </a:p>
        </p:txBody>
      </p:sp>
      <p:sp>
        <p:nvSpPr>
          <p:cNvPr id="4" name="Title 1"/>
          <p:cNvSpPr>
            <a:spLocks noGrp="1"/>
          </p:cNvSpPr>
          <p:nvPr>
            <p:ph type="title" hasCustomPrompt="1"/>
          </p:nvPr>
        </p:nvSpPr>
        <p:spPr>
          <a:xfrm>
            <a:off x="622086" y="724171"/>
            <a:ext cx="5418918" cy="376821"/>
          </a:xfrm>
        </p:spPr>
        <p:txBody>
          <a:bodyPr anchor="b"/>
          <a:lstStyle>
            <a:lvl1pPr>
              <a:defRPr sz="1846">
                <a:solidFill>
                  <a:schemeClr val="tx1">
                    <a:lumMod val="100000"/>
                  </a:schemeClr>
                </a:solidFill>
              </a:defRPr>
            </a:lvl1pPr>
          </a:lstStyle>
          <a:p>
            <a:r>
              <a:rPr lang="en-US" err="1"/>
              <a:t>xxxn</a:t>
            </a:r>
            <a:endParaRPr lang="en-US"/>
          </a:p>
        </p:txBody>
      </p:sp>
    </p:spTree>
    <p:extLst>
      <p:ext uri="{BB962C8B-B14F-4D97-AF65-F5344CB8AC3E}">
        <p14:creationId xmlns:p14="http://schemas.microsoft.com/office/powerpoint/2010/main" val="324443834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eam profile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891568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bwMode="gray">
          <a:xfrm>
            <a:off x="0" y="0"/>
            <a:ext cx="158750" cy="158750"/>
          </a:xfrm>
          <a:prstGeom prst="rect">
            <a:avLst/>
          </a:prstGeom>
          <a:solidFill>
            <a:schemeClr val="accent1"/>
          </a:solidFill>
          <a:ln w="19050" algn="ctr">
            <a:noFill/>
            <a:miter lim="800000"/>
            <a:headEnd/>
            <a:tailEnd/>
          </a:ln>
        </p:spPr>
        <p:txBody>
          <a:bodyPr wrap="none" lIns="0" tIns="0" rIns="0" bIns="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2100" b="0" i="0" u="none" strike="noStrike" kern="1200" cap="none" spc="0" normalizeH="0" baseline="0" noProof="0" err="1">
              <a:ln>
                <a:noFill/>
              </a:ln>
              <a:solidFill>
                <a:prstClr val="white"/>
              </a:solidFill>
              <a:effectLst/>
              <a:uLnTx/>
              <a:uFillTx/>
              <a:latin typeface="Calibri" panose="020F0502020204030204" pitchFamily="34" charset="0"/>
              <a:ea typeface="+mn-ea"/>
              <a:cs typeface="Calibri Light" panose="020F0302020204030204" pitchFamily="34" charset="0"/>
              <a:sym typeface="Calibri" panose="020F0502020204030204" pitchFamily="34" charset="0"/>
            </a:endParaRPr>
          </a:p>
        </p:txBody>
      </p:sp>
      <p:sp>
        <p:nvSpPr>
          <p:cNvPr id="8" name="Picture Placeholder 11"/>
          <p:cNvSpPr>
            <a:spLocks noGrp="1"/>
          </p:cNvSpPr>
          <p:nvPr>
            <p:ph type="pic" sz="quarter" idx="25"/>
          </p:nvPr>
        </p:nvSpPr>
        <p:spPr>
          <a:xfrm>
            <a:off x="533940" y="1800541"/>
            <a:ext cx="1968000" cy="1476000"/>
          </a:xfrm>
          <a:prstGeom prst="rect">
            <a:avLst/>
          </a:prstGeo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188429" y="1800541"/>
            <a:ext cx="1968000" cy="1476000"/>
          </a:xfrm>
          <a:prstGeom prst="rect">
            <a:avLst/>
          </a:prstGeo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533940" y="4211377"/>
            <a:ext cx="1968000" cy="1476000"/>
          </a:xfrm>
          <a:prstGeom prst="rect">
            <a:avLst/>
          </a:prstGeo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188429" y="4211377"/>
            <a:ext cx="1968000" cy="1476000"/>
          </a:xfrm>
          <a:prstGeom prst="rect">
            <a:avLst/>
          </a:prstGeo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713423" y="1800541"/>
            <a:ext cx="3288000" cy="1944000"/>
          </a:xfrm>
          <a:prstGeom prst="rect">
            <a:avLst/>
          </a:prstGeo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60904" y="1800541"/>
            <a:ext cx="3302592" cy="1944000"/>
          </a:xfrm>
          <a:prstGeom prst="rect">
            <a:avLst/>
          </a:prstGeo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713423" y="4211377"/>
            <a:ext cx="3288000" cy="1944000"/>
          </a:xfrm>
          <a:prstGeom prst="rect">
            <a:avLst/>
          </a:prstGeo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60904" y="4211377"/>
            <a:ext cx="3302592" cy="1944000"/>
          </a:xfrm>
          <a:prstGeom prst="rect">
            <a:avLst/>
          </a:prstGeo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514800" y="65520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514800" y="298800"/>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515938" y="1670589"/>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750"/>
              </a:spcAft>
              <a:buClrTx/>
              <a:buSzTx/>
              <a:buFontTx/>
              <a:buNone/>
              <a:tabLst/>
              <a:defRPr/>
            </a:pPr>
            <a:endParaRPr kumimoji="0" lang="en-US" sz="825"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168008" y="1670589"/>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750"/>
              </a:spcAft>
              <a:buClrTx/>
              <a:buSzTx/>
              <a:buFontTx/>
              <a:buNone/>
              <a:tabLst/>
              <a:defRPr/>
            </a:pPr>
            <a:endParaRPr kumimoji="0" lang="en-US" sz="825"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515938" y="4082106"/>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750"/>
              </a:spcAft>
              <a:buClrTx/>
              <a:buSzTx/>
              <a:buFontTx/>
              <a:buNone/>
              <a:tabLst/>
              <a:defRPr/>
            </a:pPr>
            <a:endParaRPr kumimoji="0" lang="en-US" sz="825"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168008" y="4082106"/>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750"/>
              </a:spcAft>
              <a:buClrTx/>
              <a:buSzTx/>
              <a:buFontTx/>
              <a:buNone/>
              <a:tabLst/>
              <a:defRPr/>
            </a:pPr>
            <a:endParaRPr kumimoji="0" lang="en-US" sz="825"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3765889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4_Title, subtitle &amp; 1 column text">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908699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ontent I">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3337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bwMode="gray">
          <a:xfrm>
            <a:off x="515937" y="1670833"/>
            <a:ext cx="10512000" cy="1656000"/>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Subtitle"/>
          <p:cNvSpPr>
            <a:spLocks noGrp="1"/>
          </p:cNvSpPr>
          <p:nvPr>
            <p:ph type="body" idx="1" hasCustomPrompt="1"/>
          </p:nvPr>
        </p:nvSpPr>
        <p:spPr bwMode="gray">
          <a:xfrm>
            <a:off x="515938" y="3429000"/>
            <a:ext cx="10512000" cy="1584000"/>
          </a:xfrm>
        </p:spPr>
        <p:txBody>
          <a:bodyPr lIns="0" tIns="0" rIns="0" bIns="0">
            <a:noAutofit/>
          </a:bodyPr>
          <a:lstStyle>
            <a:lvl1pPr marL="0" indent="0">
              <a:lnSpc>
                <a:spcPct val="95000"/>
              </a:lnSpc>
              <a:spcAft>
                <a:spcPts val="0"/>
              </a:spcAft>
              <a:buFont typeface="Arial" panose="020B0604020202020204" pitchFamily="34" charset="0"/>
              <a:buNone/>
              <a:defRPr sz="3600" b="0">
                <a:solidFill>
                  <a:schemeClr val="tx1"/>
                </a:solidFill>
                <a:latin typeface="+mn-lt"/>
                <a:cs typeface="Calibri" panose="020F0502020204030204" pitchFamily="34" charset="0"/>
              </a:defRPr>
            </a:lvl1pPr>
            <a:lvl2pPr marL="0" indent="0">
              <a:spcAft>
                <a:spcPts val="0"/>
              </a:spcAft>
              <a:buFont typeface="Arial" panose="020B0604020202020204" pitchFamily="34" charset="0"/>
              <a:buNone/>
              <a:defRPr sz="3600" b="0">
                <a:solidFill>
                  <a:schemeClr val="tx1"/>
                </a:solidFill>
              </a:defRPr>
            </a:lvl2pPr>
            <a:lvl3pPr marL="0" indent="0">
              <a:spcAft>
                <a:spcPts val="0"/>
              </a:spcAft>
              <a:buFont typeface="Arial" panose="020B0604020202020204" pitchFamily="34" charset="0"/>
              <a:buNone/>
              <a:defRPr sz="3600" b="0">
                <a:solidFill>
                  <a:schemeClr val="tx1"/>
                </a:solidFill>
              </a:defRPr>
            </a:lvl3pPr>
            <a:lvl4pPr marL="0" indent="0">
              <a:spcAft>
                <a:spcPts val="0"/>
              </a:spcAft>
              <a:buFont typeface="Arial" panose="020B0604020202020204" pitchFamily="34" charset="0"/>
              <a:buNone/>
              <a:defRPr sz="3600" b="0">
                <a:solidFill>
                  <a:schemeClr val="tx1"/>
                </a:solidFill>
              </a:defRPr>
            </a:lvl4pPr>
            <a:lvl5pPr marL="0" indent="0">
              <a:spcAft>
                <a:spcPts val="0"/>
              </a:spcAft>
              <a:buFont typeface="Arial" panose="020B0604020202020204" pitchFamily="34" charset="0"/>
              <a:buNone/>
              <a:defRPr sz="3600" b="0">
                <a:solidFill>
                  <a:schemeClr val="tx1"/>
                </a:solidFill>
              </a:defRPr>
            </a:lvl5pPr>
            <a:lvl6pPr marL="0" indent="0">
              <a:spcAft>
                <a:spcPts val="0"/>
              </a:spcAft>
              <a:buFont typeface="Arial" panose="020B0604020202020204" pitchFamily="34" charset="0"/>
              <a:buNone/>
              <a:defRPr sz="3600" b="0">
                <a:solidFill>
                  <a:schemeClr val="tx1"/>
                </a:solidFill>
              </a:defRPr>
            </a:lvl6pPr>
            <a:lvl7pPr marL="0" indent="0">
              <a:spcAft>
                <a:spcPts val="0"/>
              </a:spcAft>
              <a:buFont typeface="Arial" panose="020B0604020202020204" pitchFamily="34" charset="0"/>
              <a:buNone/>
              <a:defRPr sz="3600" b="0">
                <a:solidFill>
                  <a:schemeClr val="tx1"/>
                </a:solidFill>
              </a:defRPr>
            </a:lvl7pPr>
            <a:lvl8pPr marL="0" indent="0">
              <a:spcAft>
                <a:spcPts val="0"/>
              </a:spcAft>
              <a:buFont typeface="Arial" panose="020B0604020202020204" pitchFamily="34" charset="0"/>
              <a:buNone/>
              <a:defRPr sz="3600" b="0">
                <a:solidFill>
                  <a:schemeClr val="tx1"/>
                </a:solidFill>
              </a:defRPr>
            </a:lvl8pPr>
            <a:lvl9pPr marL="0" indent="0">
              <a:spcAft>
                <a:spcPts val="0"/>
              </a:spcAft>
              <a:buFont typeface="Arial" panose="020B0604020202020204" pitchFamily="34" charset="0"/>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3682754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 Deloitte green accent 1">
    <p:bg bwMode="gray">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bwMode="gray">
          <a:xfrm>
            <a:off x="515937" y="1670833"/>
            <a:ext cx="10512000" cy="1656000"/>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Subtitle"/>
          <p:cNvSpPr>
            <a:spLocks noGrp="1"/>
          </p:cNvSpPr>
          <p:nvPr>
            <p:ph type="body" idx="1" hasCustomPrompt="1"/>
          </p:nvPr>
        </p:nvSpPr>
        <p:spPr bwMode="gray">
          <a:xfrm>
            <a:off x="515938" y="3429000"/>
            <a:ext cx="10512000" cy="1584000"/>
          </a:xfrm>
        </p:spPr>
        <p:txBody>
          <a:bodyPr lIns="0" tIns="0" rIns="0" bIns="0">
            <a:noAutofit/>
          </a:bodyPr>
          <a:lstStyle>
            <a:lvl1pPr marL="0" indent="0">
              <a:lnSpc>
                <a:spcPct val="95000"/>
              </a:lnSpc>
              <a:spcAft>
                <a:spcPts val="0"/>
              </a:spcAft>
              <a:buFont typeface="Arial" panose="020B0604020202020204" pitchFamily="34" charset="0"/>
              <a:buNone/>
              <a:defRPr sz="3600" b="0">
                <a:solidFill>
                  <a:schemeClr val="tx1"/>
                </a:solidFill>
                <a:latin typeface="+mn-lt"/>
                <a:cs typeface="Calibri" panose="020F0502020204030204" pitchFamily="34" charset="0"/>
              </a:defRPr>
            </a:lvl1pPr>
            <a:lvl2pPr marL="0" indent="0">
              <a:spcAft>
                <a:spcPts val="0"/>
              </a:spcAft>
              <a:buFont typeface="Arial" panose="020B0604020202020204" pitchFamily="34" charset="0"/>
              <a:buNone/>
              <a:defRPr sz="3600" b="0">
                <a:solidFill>
                  <a:schemeClr val="tx1"/>
                </a:solidFill>
              </a:defRPr>
            </a:lvl2pPr>
            <a:lvl3pPr marL="0" indent="0">
              <a:spcAft>
                <a:spcPts val="0"/>
              </a:spcAft>
              <a:buFont typeface="Arial" panose="020B0604020202020204" pitchFamily="34" charset="0"/>
              <a:buNone/>
              <a:defRPr sz="3600" b="0">
                <a:solidFill>
                  <a:schemeClr val="tx1"/>
                </a:solidFill>
              </a:defRPr>
            </a:lvl3pPr>
            <a:lvl4pPr marL="0" indent="0">
              <a:spcAft>
                <a:spcPts val="0"/>
              </a:spcAft>
              <a:buFont typeface="Arial" panose="020B0604020202020204" pitchFamily="34" charset="0"/>
              <a:buNone/>
              <a:defRPr sz="3600" b="0">
                <a:solidFill>
                  <a:schemeClr val="tx1"/>
                </a:solidFill>
              </a:defRPr>
            </a:lvl4pPr>
            <a:lvl5pPr marL="0" indent="0">
              <a:spcAft>
                <a:spcPts val="0"/>
              </a:spcAft>
              <a:buFont typeface="Arial" panose="020B0604020202020204" pitchFamily="34" charset="0"/>
              <a:buNone/>
              <a:defRPr sz="3600" b="0">
                <a:solidFill>
                  <a:schemeClr val="tx1"/>
                </a:solidFill>
              </a:defRPr>
            </a:lvl5pPr>
            <a:lvl6pPr marL="0" indent="0">
              <a:spcAft>
                <a:spcPts val="0"/>
              </a:spcAft>
              <a:buFont typeface="Arial" panose="020B0604020202020204" pitchFamily="34" charset="0"/>
              <a:buNone/>
              <a:defRPr sz="3600" b="0">
                <a:solidFill>
                  <a:schemeClr val="tx1"/>
                </a:solidFill>
              </a:defRPr>
            </a:lvl6pPr>
            <a:lvl7pPr marL="0" indent="0">
              <a:spcAft>
                <a:spcPts val="0"/>
              </a:spcAft>
              <a:buFont typeface="Arial" panose="020B0604020202020204" pitchFamily="34" charset="0"/>
              <a:buNone/>
              <a:defRPr sz="3600" b="0">
                <a:solidFill>
                  <a:schemeClr val="tx1"/>
                </a:solidFill>
              </a:defRPr>
            </a:lvl7pPr>
            <a:lvl8pPr marL="0" indent="0">
              <a:spcAft>
                <a:spcPts val="0"/>
              </a:spcAft>
              <a:buFont typeface="Arial" panose="020B0604020202020204" pitchFamily="34" charset="0"/>
              <a:buNone/>
              <a:defRPr sz="3600" b="0">
                <a:solidFill>
                  <a:schemeClr val="tx1"/>
                </a:solidFill>
              </a:defRPr>
            </a:lvl8pPr>
            <a:lvl9pPr marL="0" indent="0">
              <a:spcAft>
                <a:spcPts val="0"/>
              </a:spcAft>
              <a:buFont typeface="Arial" panose="020B0604020202020204" pitchFamily="34" charset="0"/>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12075171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 Deloitte green accent 2">
    <p:bg bwMode="gray">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bwMode="gray">
          <a:xfrm>
            <a:off x="515937" y="1670833"/>
            <a:ext cx="10512000" cy="1656000"/>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Subtitle"/>
          <p:cNvSpPr>
            <a:spLocks noGrp="1"/>
          </p:cNvSpPr>
          <p:nvPr>
            <p:ph type="body" idx="1" hasCustomPrompt="1"/>
          </p:nvPr>
        </p:nvSpPr>
        <p:spPr bwMode="gray">
          <a:xfrm>
            <a:off x="515938" y="3429000"/>
            <a:ext cx="10512000" cy="1584000"/>
          </a:xfrm>
        </p:spPr>
        <p:txBody>
          <a:bodyPr lIns="0" tIns="0" rIns="0" bIns="0">
            <a:noAutofit/>
          </a:bodyPr>
          <a:lstStyle>
            <a:lvl1pPr marL="0" indent="0">
              <a:lnSpc>
                <a:spcPct val="95000"/>
              </a:lnSpc>
              <a:spcAft>
                <a:spcPts val="0"/>
              </a:spcAft>
              <a:buFont typeface="Arial" panose="020B0604020202020204" pitchFamily="34" charset="0"/>
              <a:buNone/>
              <a:defRPr sz="3600" b="0">
                <a:solidFill>
                  <a:schemeClr val="tx1"/>
                </a:solidFill>
                <a:latin typeface="+mn-lt"/>
                <a:cs typeface="Calibri" panose="020F0502020204030204" pitchFamily="34" charset="0"/>
              </a:defRPr>
            </a:lvl1pPr>
            <a:lvl2pPr marL="0" indent="0">
              <a:spcAft>
                <a:spcPts val="0"/>
              </a:spcAft>
              <a:buFont typeface="Arial" panose="020B0604020202020204" pitchFamily="34" charset="0"/>
              <a:buNone/>
              <a:defRPr sz="3600" b="0">
                <a:solidFill>
                  <a:schemeClr val="tx1"/>
                </a:solidFill>
              </a:defRPr>
            </a:lvl2pPr>
            <a:lvl3pPr marL="0" indent="0">
              <a:spcAft>
                <a:spcPts val="0"/>
              </a:spcAft>
              <a:buFont typeface="Arial" panose="020B0604020202020204" pitchFamily="34" charset="0"/>
              <a:buNone/>
              <a:defRPr sz="3600" b="0">
                <a:solidFill>
                  <a:schemeClr val="tx1"/>
                </a:solidFill>
              </a:defRPr>
            </a:lvl3pPr>
            <a:lvl4pPr marL="0" indent="0">
              <a:spcAft>
                <a:spcPts val="0"/>
              </a:spcAft>
              <a:buFont typeface="Arial" panose="020B0604020202020204" pitchFamily="34" charset="0"/>
              <a:buNone/>
              <a:defRPr sz="3600" b="0">
                <a:solidFill>
                  <a:schemeClr val="tx1"/>
                </a:solidFill>
              </a:defRPr>
            </a:lvl4pPr>
            <a:lvl5pPr marL="0" indent="0">
              <a:spcAft>
                <a:spcPts val="0"/>
              </a:spcAft>
              <a:buFont typeface="Arial" panose="020B0604020202020204" pitchFamily="34" charset="0"/>
              <a:buNone/>
              <a:defRPr sz="3600" b="0">
                <a:solidFill>
                  <a:schemeClr val="tx1"/>
                </a:solidFill>
              </a:defRPr>
            </a:lvl5pPr>
            <a:lvl6pPr marL="0" indent="0">
              <a:spcAft>
                <a:spcPts val="0"/>
              </a:spcAft>
              <a:buFont typeface="Arial" panose="020B0604020202020204" pitchFamily="34" charset="0"/>
              <a:buNone/>
              <a:defRPr sz="3600" b="0">
                <a:solidFill>
                  <a:schemeClr val="tx1"/>
                </a:solidFill>
              </a:defRPr>
            </a:lvl6pPr>
            <a:lvl7pPr marL="0" indent="0">
              <a:spcAft>
                <a:spcPts val="0"/>
              </a:spcAft>
              <a:buFont typeface="Arial" panose="020B0604020202020204" pitchFamily="34" charset="0"/>
              <a:buNone/>
              <a:defRPr sz="3600" b="0">
                <a:solidFill>
                  <a:schemeClr val="tx1"/>
                </a:solidFill>
              </a:defRPr>
            </a:lvl7pPr>
            <a:lvl8pPr marL="0" indent="0">
              <a:spcAft>
                <a:spcPts val="0"/>
              </a:spcAft>
              <a:buFont typeface="Arial" panose="020B0604020202020204" pitchFamily="34" charset="0"/>
              <a:buNone/>
              <a:defRPr sz="3600" b="0">
                <a:solidFill>
                  <a:schemeClr val="tx1"/>
                </a:solidFill>
              </a:defRPr>
            </a:lvl8pPr>
            <a:lvl9pPr marL="0" indent="0">
              <a:spcAft>
                <a:spcPts val="0"/>
              </a:spcAft>
              <a:buFont typeface="Arial" panose="020B0604020202020204" pitchFamily="34" charset="0"/>
              <a:buNone/>
              <a:defRPr sz="3600" b="0">
                <a:solidFill>
                  <a:schemeClr val="tx1"/>
                </a:solidFill>
              </a:defRPr>
            </a:lvl9pPr>
          </a:lstStyle>
          <a:p>
            <a:pPr lvl="0"/>
            <a:r>
              <a:rPr lang="en-US" noProof="0"/>
              <a:t>Click to edit Master text styles</a:t>
            </a:r>
          </a:p>
        </p:txBody>
      </p:sp>
    </p:spTree>
    <p:extLst>
      <p:ext uri="{BB962C8B-B14F-4D97-AF65-F5344CB8AC3E}">
        <p14:creationId xmlns:p14="http://schemas.microsoft.com/office/powerpoint/2010/main" val="39243875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ags" Target="../tags/tag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0"/>
            </p:custDataLst>
            <p:extLst>
              <p:ext uri="{D42A27DB-BD31-4B8C-83A1-F6EECF244321}">
                <p14:modId xmlns:p14="http://schemas.microsoft.com/office/powerpoint/2010/main" val="406969450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73" imgW="270" imgH="270" progId="TCLayout.ActiveDocument.1">
                  <p:embed/>
                </p:oleObj>
              </mc:Choice>
              <mc:Fallback>
                <p:oleObj name="think-cell Slide" r:id="rId73" imgW="270" imgH="270" progId="TCLayout.ActiveDocument.1">
                  <p:embed/>
                  <p:pic>
                    <p:nvPicPr>
                      <p:cNvPr id="4" name="Object 3" hidden="1"/>
                      <p:cNvPicPr/>
                      <p:nvPr/>
                    </p:nvPicPr>
                    <p:blipFill>
                      <a:blip r:embed="rId74"/>
                      <a:stretch>
                        <a:fillRect/>
                      </a:stretch>
                    </p:blipFill>
                    <p:spPr>
                      <a:xfrm>
                        <a:off x="2118" y="1589"/>
                        <a:ext cx="2116" cy="1587"/>
                      </a:xfrm>
                      <a:prstGeom prst="rect">
                        <a:avLst/>
                      </a:prstGeom>
                    </p:spPr>
                  </p:pic>
                </p:oleObj>
              </mc:Fallback>
            </mc:AlternateContent>
          </a:graphicData>
        </a:graphic>
      </p:graphicFrame>
      <p:sp>
        <p:nvSpPr>
          <p:cNvPr id="5" name="Rectangle 4" hidden="1"/>
          <p:cNvSpPr/>
          <p:nvPr>
            <p:custDataLst>
              <p:tags r:id="rId71"/>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6000"/>
              </a:lnSpc>
              <a:buFont typeface="Wingdings 2" pitchFamily="18" charset="2"/>
              <a:buNone/>
            </a:pPr>
            <a:endParaRPr lang="de-DE" sz="2100" b="0" i="0" baseline="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p:cNvSpPr>
            <a:spLocks noGrp="1"/>
          </p:cNvSpPr>
          <p:nvPr>
            <p:ph type="title"/>
          </p:nvPr>
        </p:nvSpPr>
        <p:spPr bwMode="gray">
          <a:xfrm>
            <a:off x="515939" y="296861"/>
            <a:ext cx="11160124" cy="360000"/>
          </a:xfrm>
          <a:prstGeom prst="rect">
            <a:avLst/>
          </a:prstGeom>
        </p:spPr>
        <p:txBody>
          <a:bodyPr vert="horz" lIns="0" tIns="0" rIns="0" bIns="0" rtlCol="0" anchor="t" anchorCtr="0">
            <a:noAutofit/>
          </a:bodyPr>
          <a:lstStyle/>
          <a:p>
            <a:r>
              <a:rPr lang="de-DE" noProof="0"/>
              <a:t>Titelmasterformat durch Klicken bearbeiten</a:t>
            </a:r>
          </a:p>
        </p:txBody>
      </p:sp>
      <p:sp>
        <p:nvSpPr>
          <p:cNvPr id="18" name="Copyright"/>
          <p:cNvSpPr txBox="1"/>
          <p:nvPr/>
        </p:nvSpPr>
        <p:spPr>
          <a:xfrm>
            <a:off x="515380" y="6489340"/>
            <a:ext cx="5328000" cy="144000"/>
          </a:xfrm>
          <a:prstGeom prst="rect">
            <a:avLst/>
          </a:prstGeom>
          <a:noFill/>
        </p:spPr>
        <p:txBody>
          <a:bodyPr wrap="square" lIns="0" tIns="0" rIns="0" bIns="0" rtlCol="0">
            <a:spAutoFit/>
          </a:bodyPr>
          <a:lstStyle/>
          <a:p>
            <a:pPr marL="0" indent="0">
              <a:spcBef>
                <a:spcPts val="600"/>
              </a:spcBef>
              <a:buSzPct val="100000"/>
              <a:buFont typeface="Arial"/>
              <a:buNone/>
            </a:pPr>
            <a:r>
              <a:rPr lang="de-DE" sz="900" noProof="0" dirty="0">
                <a:solidFill>
                  <a:schemeClr val="tx1"/>
                </a:solidFill>
                <a:latin typeface="Calibri" panose="020F0502020204030204" pitchFamily="34" charset="0"/>
                <a:cs typeface="Calibri" panose="020F0502020204030204" pitchFamily="34" charset="0"/>
              </a:rPr>
              <a:t>Oliver Jovanovic</a:t>
            </a:r>
          </a:p>
        </p:txBody>
      </p:sp>
      <p:sp>
        <p:nvSpPr>
          <p:cNvPr id="19" name="Text"/>
          <p:cNvSpPr>
            <a:spLocks noGrp="1"/>
          </p:cNvSpPr>
          <p:nvPr>
            <p:ph type="body" idx="1"/>
          </p:nvPr>
        </p:nvSpPr>
        <p:spPr>
          <a:xfrm>
            <a:off x="515938" y="1665288"/>
            <a:ext cx="11160126" cy="4716463"/>
          </a:xfrm>
          <a:prstGeom prst="rect">
            <a:avLst/>
          </a:prstGeom>
        </p:spPr>
        <p:txBody>
          <a:bodyPr vert="horz" lIns="0" tIns="0" rIns="0" bIns="0" rtlCol="0">
            <a:noAutofit/>
          </a:body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de-DE"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‹Nr.›</a:t>
            </a:fld>
            <a:endParaRPr lang="de-DE" sz="900" noProof="0">
              <a:solidFill>
                <a:schemeClr val="tx1"/>
              </a:solidFill>
              <a:latin typeface="Calibri" panose="020F0502020204030204" pitchFamily="34" charset="0"/>
              <a:cs typeface="Calibri" panose="020F0502020204030204" pitchFamily="34" charset="0"/>
            </a:endParaRPr>
          </a:p>
        </p:txBody>
      </p:sp>
      <p:cxnSp>
        <p:nvCxnSpPr>
          <p:cNvPr id="54" name="Gerader Verbinder 53">
            <a:extLst>
              <a:ext uri="{FF2B5EF4-FFF2-40B4-BE49-F238E27FC236}">
                <a16:creationId xmlns:a16="http://schemas.microsoft.com/office/drawing/2014/main" id="{3D891CF5-7CCC-48C6-AD72-960F10F734ED}"/>
              </a:ext>
            </a:extLst>
          </p:cNvPr>
          <p:cNvCxnSpPr/>
          <p:nvPr/>
        </p:nvCxnSpPr>
        <p:spPr>
          <a:xfrm flipV="1">
            <a:off x="3143672"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5C099CD8-1EC9-4D3E-93E2-F801994644D6}"/>
              </a:ext>
            </a:extLst>
          </p:cNvPr>
          <p:cNvCxnSpPr/>
          <p:nvPr/>
        </p:nvCxnSpPr>
        <p:spPr>
          <a:xfrm flipV="1">
            <a:off x="3359696"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DBCA313B-2F3D-4C8C-B7E3-4B299AE3980E}"/>
              </a:ext>
            </a:extLst>
          </p:cNvPr>
          <p:cNvCxnSpPr/>
          <p:nvPr/>
        </p:nvCxnSpPr>
        <p:spPr>
          <a:xfrm flipV="1">
            <a:off x="4079776"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D854F051-F098-458E-A4B8-A8C53F2138DA}"/>
              </a:ext>
            </a:extLst>
          </p:cNvPr>
          <p:cNvCxnSpPr/>
          <p:nvPr/>
        </p:nvCxnSpPr>
        <p:spPr>
          <a:xfrm flipV="1">
            <a:off x="4295800"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C0DA1AA0-0C94-4F2F-B8EB-A2C190CF033C}"/>
              </a:ext>
            </a:extLst>
          </p:cNvPr>
          <p:cNvCxnSpPr/>
          <p:nvPr/>
        </p:nvCxnSpPr>
        <p:spPr>
          <a:xfrm flipV="1">
            <a:off x="7896200"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22BA3E4D-D847-407A-8CA8-3CEA42BDE9D5}"/>
              </a:ext>
            </a:extLst>
          </p:cNvPr>
          <p:cNvCxnSpPr/>
          <p:nvPr/>
        </p:nvCxnSpPr>
        <p:spPr>
          <a:xfrm flipV="1">
            <a:off x="8112224"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4D445A1F-4129-48C1-B577-BE1BD0A8B6FB}"/>
              </a:ext>
            </a:extLst>
          </p:cNvPr>
          <p:cNvCxnSpPr/>
          <p:nvPr/>
        </p:nvCxnSpPr>
        <p:spPr>
          <a:xfrm flipV="1">
            <a:off x="8832304"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F6EA8E2B-306D-4DA9-8C96-C2CF7BD63F13}"/>
              </a:ext>
            </a:extLst>
          </p:cNvPr>
          <p:cNvCxnSpPr/>
          <p:nvPr/>
        </p:nvCxnSpPr>
        <p:spPr>
          <a:xfrm flipV="1">
            <a:off x="9048328"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D3AF6EC9-FF4A-4F32-AB6A-7CD1B62E5148}"/>
              </a:ext>
            </a:extLst>
          </p:cNvPr>
          <p:cNvCxnSpPr/>
          <p:nvPr/>
        </p:nvCxnSpPr>
        <p:spPr>
          <a:xfrm flipV="1">
            <a:off x="11676620" y="-13538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4BFDF0B5-6FBB-4B68-B08E-5B4A7B77E823}"/>
              </a:ext>
            </a:extLst>
          </p:cNvPr>
          <p:cNvCxnSpPr/>
          <p:nvPr/>
        </p:nvCxnSpPr>
        <p:spPr>
          <a:xfrm flipV="1">
            <a:off x="515380" y="-171392"/>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91DABA4B-4B82-41DB-B454-AD90F24C1983}"/>
              </a:ext>
            </a:extLst>
          </p:cNvPr>
          <p:cNvCxnSpPr>
            <a:cxnSpLocks/>
          </p:cNvCxnSpPr>
          <p:nvPr/>
        </p:nvCxnSpPr>
        <p:spPr>
          <a:xfrm rot="5400000" flipV="1">
            <a:off x="-96684" y="1628804"/>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68935DB3-9A47-4B21-8AF6-A8C8D1FB905C}"/>
              </a:ext>
            </a:extLst>
          </p:cNvPr>
          <p:cNvCxnSpPr>
            <a:cxnSpLocks/>
          </p:cNvCxnSpPr>
          <p:nvPr/>
        </p:nvCxnSpPr>
        <p:spPr>
          <a:xfrm rot="5400000" flipV="1">
            <a:off x="-96684" y="6345328"/>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80F39A29-2839-4CBF-9210-321C614A83FD}"/>
              </a:ext>
            </a:extLst>
          </p:cNvPr>
          <p:cNvCxnSpPr/>
          <p:nvPr/>
        </p:nvCxnSpPr>
        <p:spPr>
          <a:xfrm flipV="1">
            <a:off x="5987988" y="-1714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74087D21-4A27-46B3-B38F-F3CAF9E723DE}"/>
              </a:ext>
            </a:extLst>
          </p:cNvPr>
          <p:cNvCxnSpPr/>
          <p:nvPr/>
        </p:nvCxnSpPr>
        <p:spPr>
          <a:xfrm flipV="1">
            <a:off x="6204012" y="-1714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E341119C-1EC4-415A-9A31-7427EDBCC053}"/>
              </a:ext>
            </a:extLst>
          </p:cNvPr>
          <p:cNvCxnSpPr/>
          <p:nvPr/>
        </p:nvCxnSpPr>
        <p:spPr>
          <a:xfrm flipV="1">
            <a:off x="5015880" y="-135396"/>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62DDDFBA-12CB-4F78-BCF0-993A976BCF6B}"/>
              </a:ext>
            </a:extLst>
          </p:cNvPr>
          <p:cNvCxnSpPr/>
          <p:nvPr/>
        </p:nvCxnSpPr>
        <p:spPr>
          <a:xfrm flipV="1">
            <a:off x="5231904" y="-135396"/>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0D665CFA-0414-455E-B657-622F0C225AE4}"/>
              </a:ext>
            </a:extLst>
          </p:cNvPr>
          <p:cNvCxnSpPr/>
          <p:nvPr/>
        </p:nvCxnSpPr>
        <p:spPr>
          <a:xfrm flipV="1">
            <a:off x="6960096" y="-1714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6993F8A0-B116-40E4-9332-844579E87375}"/>
              </a:ext>
            </a:extLst>
          </p:cNvPr>
          <p:cNvCxnSpPr/>
          <p:nvPr/>
        </p:nvCxnSpPr>
        <p:spPr>
          <a:xfrm flipV="1">
            <a:off x="7176120" y="-1714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empower - DO NOT DELETE!!!" hidden="1">
            <a:extLst>
              <a:ext uri="{FF2B5EF4-FFF2-40B4-BE49-F238E27FC236}">
                <a16:creationId xmlns:a16="http://schemas.microsoft.com/office/drawing/2014/main" id="{0FE20BCD-F972-4E83-B529-FE93B0336C00}"/>
              </a:ext>
            </a:extLst>
          </p:cNvPr>
          <p:cNvSpPr/>
          <p:nvPr>
            <p:custDataLst>
              <p:tags r:id="rId72"/>
            </p:custDataLst>
          </p:nvPr>
        </p:nvSpPr>
        <p:spPr bwMode="gray">
          <a:xfrm>
            <a:off x="0" y="0"/>
            <a:ext cx="0" cy="0"/>
          </a:xfrm>
          <a:prstGeom prst="ellipse">
            <a:avLst/>
          </a:prstGeom>
          <a:solidFill>
            <a:schemeClr val="accent1"/>
          </a:solidFill>
          <a:ln w="19050" algn="ctr">
            <a:noFill/>
            <a:miter lim="800000"/>
            <a:headEnd/>
            <a:tailEnd/>
          </a:ln>
        </p:spPr>
        <p:txBody>
          <a:bodyPr wrap="square" lIns="88900" tIns="88900" rIns="88900" bIns="88900" rtlCol="0" anchor="ctr"/>
          <a:lstStyle/>
          <a:p>
            <a:pPr lvl="0" algn="ctr">
              <a:lnSpc>
                <a:spcPct val="106000"/>
              </a:lnSpc>
              <a:buFont typeface="Wingdings 2" pitchFamily="18" charset="2"/>
              <a:buNone/>
            </a:pPr>
            <a:endParaRPr lang="de-DE" sz="1300">
              <a:solidFill>
                <a:schemeClr val="bg1"/>
              </a:solidFill>
            </a:endParaRPr>
          </a:p>
        </p:txBody>
      </p:sp>
      <p:sp>
        <p:nvSpPr>
          <p:cNvPr id="27" name="CaseCode">
            <a:extLst>
              <a:ext uri="{FF2B5EF4-FFF2-40B4-BE49-F238E27FC236}">
                <a16:creationId xmlns:a16="http://schemas.microsoft.com/office/drawing/2014/main" id="{D40FC054-C19B-4AF7-87C0-C086A299126A}"/>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Applied coding project</a:t>
            </a:r>
          </a:p>
        </p:txBody>
      </p:sp>
    </p:spTree>
    <p:extLst>
      <p:ext uri="{BB962C8B-B14F-4D97-AF65-F5344CB8AC3E}">
        <p14:creationId xmlns:p14="http://schemas.microsoft.com/office/powerpoint/2010/main" val="3305688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9" r:id="rId67"/>
    <p:sldLayoutId id="2147483730" r:id="rId68"/>
  </p:sldLayoutIdLst>
  <p:transition>
    <p:fade/>
  </p:transition>
  <p:txStyles>
    <p:title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p:titleStyle>
    <p:bodyStyle>
      <a:lvl1pPr marL="0" indent="0" algn="l" defTabSz="914400" rtl="0" eaLnBrk="1" latinLnBrk="0" hangingPunct="1">
        <a:spcBef>
          <a:spcPts val="100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79388" indent="-179388" algn="l" defTabSz="914400" rtl="0" eaLnBrk="1" latinLnBrk="0" hangingPunct="1">
        <a:spcBef>
          <a:spcPts val="0"/>
        </a:spcBef>
        <a:spcAft>
          <a:spcPts val="1000"/>
        </a:spcAft>
        <a:buClrTx/>
        <a:buSzPct val="100000"/>
        <a:buFont typeface="Arial" panose="020B0604020202020204" pitchFamily="34" charset="0"/>
        <a:buChar char="•"/>
        <a:defRPr lang="en-US" sz="1300" b="0" kern="1200" dirty="0">
          <a:solidFill>
            <a:schemeClr val="tx1"/>
          </a:solidFill>
          <a:latin typeface="+mj-lt"/>
          <a:ea typeface="+mn-ea"/>
          <a:cs typeface="Calibri Light" panose="020F0302020204030204" pitchFamily="34" charset="0"/>
        </a:defRPr>
      </a:lvl2pPr>
      <a:lvl3pPr marL="358775" indent="-179388" algn="l" defTabSz="914400" rtl="0" eaLnBrk="1" latinLnBrk="0" hangingPunct="1">
        <a:spcBef>
          <a:spcPts val="0"/>
        </a:spcBef>
        <a:spcAft>
          <a:spcPts val="1000"/>
        </a:spcAft>
        <a:buClrTx/>
        <a:buSzPct val="100000"/>
        <a:buFont typeface="Arial" panose="020B0604020202020204" pitchFamily="34" charset="0"/>
        <a:buChar char="−"/>
        <a:defRPr lang="en-US" sz="1300" kern="1200" dirty="0">
          <a:solidFill>
            <a:schemeClr val="tx1"/>
          </a:solidFill>
          <a:latin typeface="+mn-lt"/>
          <a:ea typeface="+mn-ea"/>
          <a:cs typeface="Calibri Light" panose="020F0302020204030204" pitchFamily="34" charset="0"/>
        </a:defRPr>
      </a:lvl3pPr>
      <a:lvl4pPr marL="536575" indent="-1778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a:solidFill>
            <a:schemeClr val="tx1"/>
          </a:solidFill>
          <a:latin typeface="+mn-lt"/>
          <a:ea typeface="+mn-ea"/>
          <a:cs typeface="Calibri Light" panose="020F0302020204030204" pitchFamily="34" charset="0"/>
        </a:defRPr>
      </a:lvl4pPr>
      <a:lvl5pPr marL="715963" indent="-179388"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a:solidFill>
            <a:schemeClr val="tx1"/>
          </a:solidFill>
          <a:latin typeface="+mn-lt"/>
          <a:ea typeface="+mn-ea"/>
          <a:cs typeface="Calibri Light" panose="020F0302020204030204" pitchFamily="34" charset="0"/>
        </a:defRPr>
      </a:lvl5pPr>
      <a:lvl6pPr marL="715963" indent="-179388" algn="l" defTabSz="914400" rtl="0" eaLnBrk="1" latinLnBrk="0" hangingPunct="1">
        <a:spcBef>
          <a:spcPts val="0"/>
        </a:spcBef>
        <a:spcAft>
          <a:spcPts val="1000"/>
        </a:spcAft>
        <a:buFont typeface="Arial" panose="020B0604020202020204" pitchFamily="34" charset="0"/>
        <a:buChar char="−"/>
        <a:defRPr sz="1300" kern="1200" baseline="0">
          <a:solidFill>
            <a:schemeClr val="tx1"/>
          </a:solidFill>
          <a:latin typeface="+mn-lt"/>
          <a:ea typeface="+mn-ea"/>
          <a:cs typeface="+mn-cs"/>
        </a:defRPr>
      </a:lvl6pPr>
      <a:lvl7pPr marL="715963" indent="-179388" algn="l" defTabSz="914400" rtl="0" eaLnBrk="1" latinLnBrk="0" hangingPunct="1">
        <a:spcBef>
          <a:spcPts val="0"/>
        </a:spcBef>
        <a:spcAft>
          <a:spcPts val="1000"/>
        </a:spcAft>
        <a:buFont typeface="Arial" panose="020B0604020202020204" pitchFamily="34" charset="0"/>
        <a:buChar char="−"/>
        <a:defRPr sz="1300" kern="1200">
          <a:solidFill>
            <a:schemeClr val="tx1"/>
          </a:solidFill>
          <a:latin typeface="+mn-lt"/>
          <a:ea typeface="+mn-ea"/>
          <a:cs typeface="+mn-cs"/>
        </a:defRPr>
      </a:lvl7pPr>
      <a:lvl8pPr marL="715963" indent="-179388" algn="l" defTabSz="914400" rtl="0" eaLnBrk="1" latinLnBrk="0" hangingPunct="1">
        <a:spcBef>
          <a:spcPts val="0"/>
        </a:spcBef>
        <a:spcAft>
          <a:spcPts val="1000"/>
        </a:spcAft>
        <a:buFont typeface="Arial" panose="020B0604020202020204" pitchFamily="34" charset="0"/>
        <a:buChar char="−"/>
        <a:defRPr sz="1300" kern="1200" baseline="0">
          <a:solidFill>
            <a:schemeClr val="tx1"/>
          </a:solidFill>
          <a:latin typeface="+mn-lt"/>
          <a:ea typeface="+mn-ea"/>
          <a:cs typeface="+mn-cs"/>
        </a:defRPr>
      </a:lvl8pPr>
      <a:lvl9pPr marL="715963" indent="-179388" algn="l" defTabSz="914400" rtl="0" eaLnBrk="1" latinLnBrk="0" hangingPunct="1">
        <a:spcBef>
          <a:spcPts val="0"/>
        </a:spcBef>
        <a:spcAft>
          <a:spcPts val="1000"/>
        </a:spcAft>
        <a:buFont typeface="Arial" panose="020B0604020202020204" pitchFamily="34" charset="0"/>
        <a:buChar char="−"/>
        <a:defRPr sz="13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20">
          <p15:clr>
            <a:srgbClr val="F26B43"/>
          </p15:clr>
        </p15:guide>
        <p15:guide id="7" orient="horz" pos="187">
          <p15:clr>
            <a:srgbClr val="F26B43"/>
          </p15:clr>
        </p15:guide>
        <p15:guide id="47" pos="325">
          <p15:clr>
            <a:srgbClr val="F26B43"/>
          </p15:clr>
        </p15:guide>
        <p15:guide id="48" pos="7355">
          <p15:clr>
            <a:srgbClr val="F26B43"/>
          </p15:clr>
        </p15:guide>
        <p15:guide id="61" orient="horz" pos="104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6.xml"/><Relationship Id="rId7" Type="http://schemas.openxmlformats.org/officeDocument/2006/relationships/image" Target="../media/image8.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notesSlide" Target="../notesSlides/notesSlide1.xml"/><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tags" Target="../tags/tag2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8.png"/><Relationship Id="rId2" Type="http://schemas.openxmlformats.org/officeDocument/2006/relationships/slideLayout" Target="../slideLayouts/slideLayout41.xml"/><Relationship Id="rId1" Type="http://schemas.openxmlformats.org/officeDocument/2006/relationships/tags" Target="../tags/tag2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2710506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de-DE" sz="1800" b="1" i="0" u="none" strike="noStrike" kern="1200" cap="none" spc="0" normalizeH="0" baseline="0" noProof="0">
              <a:ln>
                <a:noFill/>
              </a:ln>
              <a:solidFill>
                <a:prstClr val="white"/>
              </a:solidFill>
              <a:effectLst/>
              <a:uLnTx/>
              <a:uFillTx/>
              <a:latin typeface="Verdana" panose="020B0604030504040204" pitchFamily="34" charset="0"/>
              <a:ea typeface="Open Sans" panose="020B0606030504020204" pitchFamily="34" charset="0"/>
              <a:cs typeface="Open Sans" panose="020B0606030504020204" pitchFamily="34" charset="0"/>
              <a:sym typeface="Verdana" panose="020B0604030504040204" pitchFamily="34" charset="0"/>
            </a:endParaRPr>
          </a:p>
        </p:txBody>
      </p:sp>
      <p:pic>
        <p:nvPicPr>
          <p:cNvPr id="11" name="Bildplatzhalter 5"/>
          <p:cNvPicPr>
            <a:picLocks noChangeAspect="1"/>
          </p:cNvPicPr>
          <p:nvPr/>
        </p:nvPicPr>
        <p:blipFill>
          <a:blip r:embed="rId7">
            <a:extLst>
              <a:ext uri="{28A0092B-C50C-407E-A947-70E740481C1C}">
                <a14:useLocalDpi xmlns:a14="http://schemas.microsoft.com/office/drawing/2010/main" val="0"/>
              </a:ext>
            </a:extLst>
          </a:blip>
          <a:srcRect l="15" r="15"/>
          <a:stretch>
            <a:fillRect/>
          </a:stretch>
        </p:blipFill>
        <p:spPr>
          <a:xfrm>
            <a:off x="838200" y="729000"/>
            <a:ext cx="5400000" cy="5400000"/>
          </a:xfrm>
          <a:prstGeom prst="rect">
            <a:avLst/>
          </a:prstGeom>
        </p:spPr>
      </p:pic>
      <p:sp>
        <p:nvSpPr>
          <p:cNvPr id="40" name="Title 1">
            <a:extLst>
              <a:ext uri="{FF2B5EF4-FFF2-40B4-BE49-F238E27FC236}">
                <a16:creationId xmlns:a16="http://schemas.microsoft.com/office/drawing/2014/main" id="{FF0262F2-D10E-40E6-8FDB-4F8824A37FB8}"/>
              </a:ext>
            </a:extLst>
          </p:cNvPr>
          <p:cNvSpPr>
            <a:spLocks noGrp="1"/>
          </p:cNvSpPr>
          <p:nvPr>
            <p:ph type="ctrTitle"/>
          </p:nvPr>
        </p:nvSpPr>
        <p:spPr>
          <a:xfrm>
            <a:off x="6889800" y="3213000"/>
            <a:ext cx="4464000" cy="432000"/>
          </a:xfrm>
        </p:spPr>
        <p:txBody>
          <a:bodyPr vert="horz"/>
          <a:lstStyle/>
          <a:p>
            <a:pPr>
              <a:lnSpc>
                <a:spcPts val="3200"/>
              </a:lnSpc>
            </a:pPr>
            <a:r>
              <a:rPr lang="en-US" sz="3200" dirty="0">
                <a:solidFill>
                  <a:schemeClr val="accent1"/>
                </a:solidFill>
                <a:latin typeface="Calibri Light" panose="020F0302020204030204" pitchFamily="34" charset="0"/>
                <a:cs typeface="Calibri Light" panose="020F0302020204030204" pitchFamily="34" charset="0"/>
              </a:rPr>
              <a:t>Applied coding project</a:t>
            </a:r>
          </a:p>
        </p:txBody>
      </p:sp>
      <p:sp>
        <p:nvSpPr>
          <p:cNvPr id="41" name="Text Placeholder 4">
            <a:extLst>
              <a:ext uri="{FF2B5EF4-FFF2-40B4-BE49-F238E27FC236}">
                <a16:creationId xmlns:a16="http://schemas.microsoft.com/office/drawing/2014/main" id="{B4289B1D-8CB9-4441-A15A-458019602429}"/>
              </a:ext>
            </a:extLst>
          </p:cNvPr>
          <p:cNvSpPr>
            <a:spLocks noGrp="1"/>
          </p:cNvSpPr>
          <p:nvPr>
            <p:ph type="body" sz="quarter" idx="10"/>
          </p:nvPr>
        </p:nvSpPr>
        <p:spPr>
          <a:xfrm>
            <a:off x="515938" y="6431432"/>
            <a:ext cx="4464000" cy="252000"/>
          </a:xfrm>
        </p:spPr>
        <p:txBody>
          <a:bodyPr/>
          <a:lstStyle/>
          <a:p>
            <a:pPr>
              <a:spcBef>
                <a:spcPts val="0"/>
              </a:spcBef>
            </a:pPr>
            <a:r>
              <a:rPr lang="en-US" b="1" dirty="0">
                <a:latin typeface="Calibri" panose="020F0502020204030204" pitchFamily="34" charset="0"/>
                <a:cs typeface="Calibri" panose="020F0502020204030204" pitchFamily="34" charset="0"/>
              </a:rPr>
              <a:t>October 2022 – Oliver Jovanovic</a:t>
            </a:r>
          </a:p>
        </p:txBody>
      </p:sp>
      <p:pic>
        <p:nvPicPr>
          <p:cNvPr id="32" name="Graphic 31">
            <a:extLst>
              <a:ext uri="{FF2B5EF4-FFF2-40B4-BE49-F238E27FC236}">
                <a16:creationId xmlns:a16="http://schemas.microsoft.com/office/drawing/2014/main" id="{89526B4D-F23A-4547-9274-238F0F4F08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300" y="729000"/>
            <a:ext cx="2857500" cy="1028700"/>
          </a:xfrm>
          <a:prstGeom prst="rect">
            <a:avLst/>
          </a:prstGeom>
        </p:spPr>
      </p:pic>
    </p:spTree>
    <p:extLst>
      <p:ext uri="{BB962C8B-B14F-4D97-AF65-F5344CB8AC3E}">
        <p14:creationId xmlns:p14="http://schemas.microsoft.com/office/powerpoint/2010/main" val="28648082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F3BF34B-0294-4AAA-A867-F28B7FAB5CDB}"/>
              </a:ext>
            </a:extLst>
          </p:cNvPr>
          <p:cNvGraphicFramePr>
            <a:graphicFrameLocks noChangeAspect="1"/>
          </p:cNvGraphicFramePr>
          <p:nvPr>
            <p:custDataLst>
              <p:tags r:id="rId1"/>
            </p:custDataLst>
            <p:extLst>
              <p:ext uri="{D42A27DB-BD31-4B8C-83A1-F6EECF244321}">
                <p14:modId xmlns:p14="http://schemas.microsoft.com/office/powerpoint/2010/main" val="38135601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1" name="Title 5">
            <a:extLst>
              <a:ext uri="{FF2B5EF4-FFF2-40B4-BE49-F238E27FC236}">
                <a16:creationId xmlns:a16="http://schemas.microsoft.com/office/drawing/2014/main" id="{9D51F0B3-9E3D-4F94-8407-70641F5F192E}"/>
              </a:ext>
            </a:extLst>
          </p:cNvPr>
          <p:cNvSpPr txBox="1">
            <a:spLocks/>
          </p:cNvSpPr>
          <p:nvPr/>
        </p:nvSpPr>
        <p:spPr bwMode="gray">
          <a:xfrm>
            <a:off x="515938" y="296652"/>
            <a:ext cx="11160125" cy="360000"/>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schemeClr val="accent1"/>
                </a:solidFill>
                <a:effectLst/>
                <a:uLnTx/>
                <a:uFillTx/>
                <a:latin typeface="Calibri"/>
                <a:ea typeface="+mj-ea"/>
                <a:cs typeface="Calibri Light" panose="020F0302020204030204" pitchFamily="34" charset="0"/>
              </a:rPr>
              <a:t>Requirements</a:t>
            </a:r>
          </a:p>
        </p:txBody>
      </p:sp>
      <p:graphicFrame>
        <p:nvGraphicFramePr>
          <p:cNvPr id="23" name="Inhaltsplatzhalter 8">
            <a:extLst>
              <a:ext uri="{FF2B5EF4-FFF2-40B4-BE49-F238E27FC236}">
                <a16:creationId xmlns:a16="http://schemas.microsoft.com/office/drawing/2014/main" id="{D577E234-10A4-422F-A12F-9631649BDB2D}"/>
              </a:ext>
            </a:extLst>
          </p:cNvPr>
          <p:cNvGraphicFramePr>
            <a:graphicFrameLocks/>
          </p:cNvGraphicFramePr>
          <p:nvPr>
            <p:extLst>
              <p:ext uri="{D42A27DB-BD31-4B8C-83A1-F6EECF244321}">
                <p14:modId xmlns:p14="http://schemas.microsoft.com/office/powerpoint/2010/main" val="3218250378"/>
              </p:ext>
            </p:extLst>
          </p:nvPr>
        </p:nvGraphicFramePr>
        <p:xfrm>
          <a:off x="515938" y="2173918"/>
          <a:ext cx="11168215" cy="2164080"/>
        </p:xfrm>
        <a:graphic>
          <a:graphicData uri="http://schemas.openxmlformats.org/drawingml/2006/table">
            <a:tbl>
              <a:tblPr bandRow="1">
                <a:tableStyleId>{2D5ABB26-0587-4C30-8999-92F81FD0307C}</a:tableStyleId>
              </a:tblPr>
              <a:tblGrid>
                <a:gridCol w="768146">
                  <a:extLst>
                    <a:ext uri="{9D8B030D-6E8A-4147-A177-3AD203B41FA5}">
                      <a16:colId xmlns:a16="http://schemas.microsoft.com/office/drawing/2014/main" val="2744268634"/>
                    </a:ext>
                  </a:extLst>
                </a:gridCol>
                <a:gridCol w="10400069">
                  <a:extLst>
                    <a:ext uri="{9D8B030D-6E8A-4147-A177-3AD203B41FA5}">
                      <a16:colId xmlns:a16="http://schemas.microsoft.com/office/drawing/2014/main" val="769318948"/>
                    </a:ext>
                  </a:extLst>
                </a:gridCol>
              </a:tblGrid>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endParaRPr lang="en-US"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r>
                        <a:rPr lang="en-US" sz="1400" b="0" kern="1200" dirty="0">
                          <a:solidFill>
                            <a:schemeClr val="accent1"/>
                          </a:solidFill>
                          <a:effectLst/>
                        </a:rPr>
                        <a:t>Develop an GUI that must cover the functionality of the Pythonic mmWave Toolbox. The GUI should have a modern UX / UI and can be created with the </a:t>
                      </a:r>
                      <a:r>
                        <a:rPr lang="en-US" sz="1400" b="0" kern="1200" dirty="0" err="1">
                          <a:solidFill>
                            <a:schemeClr val="accent1"/>
                          </a:solidFill>
                          <a:effectLst/>
                        </a:rPr>
                        <a:t>PyQt</a:t>
                      </a:r>
                      <a:r>
                        <a:rPr lang="en-US" sz="1400" b="0" kern="1200" dirty="0">
                          <a:solidFill>
                            <a:schemeClr val="accent1"/>
                          </a:solidFill>
                          <a:effectLst/>
                        </a:rPr>
                        <a:t> Toolbox.</a:t>
                      </a:r>
                    </a:p>
                    <a:p>
                      <a:pPr algn="just"/>
                      <a:endParaRPr lang="de-DE" sz="1400" dirty="0"/>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069642473"/>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r>
                        <a:rPr lang="en-US" sz="1400" b="0" kern="1200" noProof="0" dirty="0">
                          <a:solidFill>
                            <a:schemeClr val="accent1"/>
                          </a:solidFill>
                          <a:effectLst/>
                          <a:latin typeface="Calibri"/>
                          <a:ea typeface="+mn-ea"/>
                          <a:cs typeface="+mn-cs"/>
                        </a:rPr>
                        <a:t>The Pythonic mmWave Toolbox has already build in functionality for some TI Radars and one must discover if it must be adapted for the one used in this applied coding project (IWR6843AOPEVM). If not adapt it and make it functionable. </a:t>
                      </a:r>
                    </a:p>
                    <a:p>
                      <a:pPr algn="just"/>
                      <a:endParaRPr lang="de-DE" sz="1200" dirty="0"/>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600777473"/>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en-US" dirty="0"/>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noProof="0" dirty="0">
                          <a:solidFill>
                            <a:schemeClr val="accent1"/>
                          </a:solidFill>
                          <a:effectLst/>
                          <a:latin typeface="Calibri"/>
                          <a:ea typeface="+mn-ea"/>
                          <a:cs typeface="+mn-cs"/>
                        </a:rPr>
                        <a:t>Lastly the used Radar (IWR6843AOPEVM) must have an interface to communicate with ROS (Robot Operating System). Therefore, the GUI must have a build in functionality to identify ROS and then open the communication channel with the OS.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de-DE" sz="1400" dirty="0"/>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175394083"/>
                  </a:ext>
                </a:extLst>
              </a:tr>
            </a:tbl>
          </a:graphicData>
        </a:graphic>
      </p:graphicFrame>
      <p:grpSp>
        <p:nvGrpSpPr>
          <p:cNvPr id="24" name="Graphic 4">
            <a:extLst>
              <a:ext uri="{FF2B5EF4-FFF2-40B4-BE49-F238E27FC236}">
                <a16:creationId xmlns:a16="http://schemas.microsoft.com/office/drawing/2014/main" id="{4E5AF1D4-511F-4D9B-AB0B-04BB3019F77E}"/>
              </a:ext>
            </a:extLst>
          </p:cNvPr>
          <p:cNvGrpSpPr>
            <a:grpSpLocks noChangeAspect="1"/>
          </p:cNvGrpSpPr>
          <p:nvPr/>
        </p:nvGrpSpPr>
        <p:grpSpPr>
          <a:xfrm>
            <a:off x="620573" y="2274204"/>
            <a:ext cx="540000" cy="539496"/>
            <a:chOff x="9278827" y="3824168"/>
            <a:chExt cx="362309" cy="361971"/>
          </a:xfrm>
          <a:solidFill>
            <a:srgbClr val="86BC25"/>
          </a:solidFill>
        </p:grpSpPr>
        <p:sp>
          <p:nvSpPr>
            <p:cNvPr id="32" name="Graphic 4">
              <a:extLst>
                <a:ext uri="{FF2B5EF4-FFF2-40B4-BE49-F238E27FC236}">
                  <a16:creationId xmlns:a16="http://schemas.microsoft.com/office/drawing/2014/main" id="{46A9B766-2504-4C7E-8035-8BD3DFAAAA2C}"/>
                </a:ext>
              </a:extLst>
            </p:cNvPr>
            <p:cNvSpPr/>
            <p:nvPr/>
          </p:nvSpPr>
          <p:spPr>
            <a:xfrm>
              <a:off x="9439214" y="4068674"/>
              <a:ext cx="41534" cy="29366"/>
            </a:xfrm>
            <a:custGeom>
              <a:avLst/>
              <a:gdLst>
                <a:gd name="connsiteX0" fmla="*/ 4473 w 41534"/>
                <a:gd name="connsiteY0" fmla="*/ 29366 h 29366"/>
                <a:gd name="connsiteX1" fmla="*/ 36423 w 41534"/>
                <a:gd name="connsiteY1" fmla="*/ 29366 h 29366"/>
                <a:gd name="connsiteX2" fmla="*/ 41535 w 41534"/>
                <a:gd name="connsiteY2" fmla="*/ 0 h 29366"/>
                <a:gd name="connsiteX3" fmla="*/ 0 w 41534"/>
                <a:gd name="connsiteY3" fmla="*/ 0 h 29366"/>
              </a:gdLst>
              <a:ahLst/>
              <a:cxnLst>
                <a:cxn ang="0">
                  <a:pos x="connsiteX0" y="connsiteY0"/>
                </a:cxn>
                <a:cxn ang="0">
                  <a:pos x="connsiteX1" y="connsiteY1"/>
                </a:cxn>
                <a:cxn ang="0">
                  <a:pos x="connsiteX2" y="connsiteY2"/>
                </a:cxn>
                <a:cxn ang="0">
                  <a:pos x="connsiteX3" y="connsiteY3"/>
                </a:cxn>
              </a:cxnLst>
              <a:rect l="l" t="t" r="r" b="b"/>
              <a:pathLst>
                <a:path w="41534" h="29366">
                  <a:moveTo>
                    <a:pt x="4473" y="29366"/>
                  </a:moveTo>
                  <a:lnTo>
                    <a:pt x="36423" y="29366"/>
                  </a:lnTo>
                  <a:lnTo>
                    <a:pt x="41535" y="0"/>
                  </a:lnTo>
                  <a:lnTo>
                    <a:pt x="0" y="0"/>
                  </a:ln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Graphic 4">
              <a:extLst>
                <a:ext uri="{FF2B5EF4-FFF2-40B4-BE49-F238E27FC236}">
                  <a16:creationId xmlns:a16="http://schemas.microsoft.com/office/drawing/2014/main" id="{86BD5B4E-A53C-43BF-8689-C36EE700B54B}"/>
                </a:ext>
              </a:extLst>
            </p:cNvPr>
            <p:cNvSpPr/>
            <p:nvPr/>
          </p:nvSpPr>
          <p:spPr>
            <a:xfrm>
              <a:off x="9407904" y="3912253"/>
              <a:ext cx="107350" cy="143652"/>
            </a:xfrm>
            <a:custGeom>
              <a:avLst/>
              <a:gdLst>
                <a:gd name="connsiteX0" fmla="*/ 52397 w 107350"/>
                <a:gd name="connsiteY0" fmla="*/ 13 h 143652"/>
                <a:gd name="connsiteX1" fmla="*/ 0 w 107350"/>
                <a:gd name="connsiteY1" fmla="*/ 50447 h 143652"/>
                <a:gd name="connsiteX2" fmla="*/ 10863 w 107350"/>
                <a:gd name="connsiteY2" fmla="*/ 84920 h 143652"/>
                <a:gd name="connsiteX3" fmla="*/ 30671 w 107350"/>
                <a:gd name="connsiteY3" fmla="*/ 128331 h 143652"/>
                <a:gd name="connsiteX4" fmla="*/ 30671 w 107350"/>
                <a:gd name="connsiteY4" fmla="*/ 143653 h 143652"/>
                <a:gd name="connsiteX5" fmla="*/ 46646 w 107350"/>
                <a:gd name="connsiteY5" fmla="*/ 143653 h 143652"/>
                <a:gd name="connsiteX6" fmla="*/ 46646 w 107350"/>
                <a:gd name="connsiteY6" fmla="*/ 143014 h 143652"/>
                <a:gd name="connsiteX7" fmla="*/ 46646 w 107350"/>
                <a:gd name="connsiteY7" fmla="*/ 88112 h 143652"/>
                <a:gd name="connsiteX8" fmla="*/ 34505 w 107350"/>
                <a:gd name="connsiteY8" fmla="*/ 75983 h 143652"/>
                <a:gd name="connsiteX9" fmla="*/ 34505 w 107350"/>
                <a:gd name="connsiteY9" fmla="*/ 67045 h 143652"/>
                <a:gd name="connsiteX10" fmla="*/ 43451 w 107350"/>
                <a:gd name="connsiteY10" fmla="*/ 67045 h 143652"/>
                <a:gd name="connsiteX11" fmla="*/ 53675 w 107350"/>
                <a:gd name="connsiteY11" fmla="*/ 76621 h 143652"/>
                <a:gd name="connsiteX12" fmla="*/ 63260 w 107350"/>
                <a:gd name="connsiteY12" fmla="*/ 67045 h 143652"/>
                <a:gd name="connsiteX13" fmla="*/ 72206 w 107350"/>
                <a:gd name="connsiteY13" fmla="*/ 67045 h 143652"/>
                <a:gd name="connsiteX14" fmla="*/ 72206 w 107350"/>
                <a:gd name="connsiteY14" fmla="*/ 75983 h 143652"/>
                <a:gd name="connsiteX15" fmla="*/ 72206 w 107350"/>
                <a:gd name="connsiteY15" fmla="*/ 75983 h 143652"/>
                <a:gd name="connsiteX16" fmla="*/ 60065 w 107350"/>
                <a:gd name="connsiteY16" fmla="*/ 88112 h 143652"/>
                <a:gd name="connsiteX17" fmla="*/ 60065 w 107350"/>
                <a:gd name="connsiteY17" fmla="*/ 142376 h 143652"/>
                <a:gd name="connsiteX18" fmla="*/ 60065 w 107350"/>
                <a:gd name="connsiteY18" fmla="*/ 143014 h 143652"/>
                <a:gd name="connsiteX19" fmla="*/ 76040 w 107350"/>
                <a:gd name="connsiteY19" fmla="*/ 143014 h 143652"/>
                <a:gd name="connsiteX20" fmla="*/ 76040 w 107350"/>
                <a:gd name="connsiteY20" fmla="*/ 127693 h 143652"/>
                <a:gd name="connsiteX21" fmla="*/ 96488 w 107350"/>
                <a:gd name="connsiteY21" fmla="*/ 84282 h 143652"/>
                <a:gd name="connsiteX22" fmla="*/ 107350 w 107350"/>
                <a:gd name="connsiteY22" fmla="*/ 49808 h 143652"/>
                <a:gd name="connsiteX23" fmla="*/ 52397 w 107350"/>
                <a:gd name="connsiteY23" fmla="*/ 13 h 143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7350" h="143652">
                  <a:moveTo>
                    <a:pt x="52397" y="13"/>
                  </a:moveTo>
                  <a:cubicBezTo>
                    <a:pt x="24281" y="13"/>
                    <a:pt x="639" y="21719"/>
                    <a:pt x="0" y="50447"/>
                  </a:cubicBezTo>
                  <a:cubicBezTo>
                    <a:pt x="639" y="62576"/>
                    <a:pt x="3834" y="74706"/>
                    <a:pt x="10863" y="84920"/>
                  </a:cubicBezTo>
                  <a:cubicBezTo>
                    <a:pt x="15335" y="92581"/>
                    <a:pt x="30671" y="118117"/>
                    <a:pt x="30671" y="128331"/>
                  </a:cubicBezTo>
                  <a:lnTo>
                    <a:pt x="30671" y="143653"/>
                  </a:lnTo>
                  <a:lnTo>
                    <a:pt x="46646" y="143653"/>
                  </a:lnTo>
                  <a:cubicBezTo>
                    <a:pt x="46646" y="143653"/>
                    <a:pt x="46646" y="143014"/>
                    <a:pt x="46646" y="143014"/>
                  </a:cubicBezTo>
                  <a:lnTo>
                    <a:pt x="46646" y="88112"/>
                  </a:lnTo>
                  <a:lnTo>
                    <a:pt x="34505" y="75983"/>
                  </a:lnTo>
                  <a:cubicBezTo>
                    <a:pt x="31950" y="73429"/>
                    <a:pt x="31950" y="69599"/>
                    <a:pt x="34505" y="67045"/>
                  </a:cubicBezTo>
                  <a:cubicBezTo>
                    <a:pt x="37061" y="64491"/>
                    <a:pt x="40895" y="64491"/>
                    <a:pt x="43451" y="67045"/>
                  </a:cubicBezTo>
                  <a:lnTo>
                    <a:pt x="53675" y="76621"/>
                  </a:lnTo>
                  <a:lnTo>
                    <a:pt x="63260" y="67045"/>
                  </a:lnTo>
                  <a:cubicBezTo>
                    <a:pt x="65816" y="64491"/>
                    <a:pt x="69650" y="64491"/>
                    <a:pt x="72206" y="67045"/>
                  </a:cubicBezTo>
                  <a:cubicBezTo>
                    <a:pt x="74762" y="69599"/>
                    <a:pt x="74762" y="73429"/>
                    <a:pt x="72206" y="75983"/>
                  </a:cubicBezTo>
                  <a:cubicBezTo>
                    <a:pt x="72206" y="75983"/>
                    <a:pt x="72206" y="75983"/>
                    <a:pt x="72206" y="75983"/>
                  </a:cubicBezTo>
                  <a:lnTo>
                    <a:pt x="60065" y="88112"/>
                  </a:lnTo>
                  <a:lnTo>
                    <a:pt x="60065" y="142376"/>
                  </a:lnTo>
                  <a:cubicBezTo>
                    <a:pt x="60065" y="142376"/>
                    <a:pt x="60065" y="143014"/>
                    <a:pt x="60065" y="143014"/>
                  </a:cubicBezTo>
                  <a:lnTo>
                    <a:pt x="76040" y="143014"/>
                  </a:lnTo>
                  <a:lnTo>
                    <a:pt x="76040" y="127693"/>
                  </a:lnTo>
                  <a:cubicBezTo>
                    <a:pt x="76040" y="116840"/>
                    <a:pt x="91376" y="91304"/>
                    <a:pt x="96488" y="84282"/>
                  </a:cubicBezTo>
                  <a:cubicBezTo>
                    <a:pt x="102878" y="74067"/>
                    <a:pt x="106712" y="61938"/>
                    <a:pt x="107350" y="49808"/>
                  </a:cubicBezTo>
                  <a:cubicBezTo>
                    <a:pt x="104156" y="21719"/>
                    <a:pt x="80513" y="-625"/>
                    <a:pt x="52397" y="13"/>
                  </a:cubicBez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Graphic 4">
              <a:extLst>
                <a:ext uri="{FF2B5EF4-FFF2-40B4-BE49-F238E27FC236}">
                  <a16:creationId xmlns:a16="http://schemas.microsoft.com/office/drawing/2014/main" id="{CFAF14FC-ADD1-43BD-B58F-C2CF6D1C5F54}"/>
                </a:ext>
              </a:extLst>
            </p:cNvPr>
            <p:cNvSpPr/>
            <p:nvPr/>
          </p:nvSpPr>
          <p:spPr>
            <a:xfrm>
              <a:off x="9278827" y="3824168"/>
              <a:ext cx="362309" cy="361971"/>
            </a:xfrm>
            <a:custGeom>
              <a:avLst/>
              <a:gdLst>
                <a:gd name="connsiteX0" fmla="*/ 181474 w 362309"/>
                <a:gd name="connsiteY0" fmla="*/ 0 h 361971"/>
                <a:gd name="connsiteX1" fmla="*/ 0 w 362309"/>
                <a:gd name="connsiteY1" fmla="*/ 180667 h 361971"/>
                <a:gd name="connsiteX2" fmla="*/ 180836 w 362309"/>
                <a:gd name="connsiteY2" fmla="*/ 361971 h 361971"/>
                <a:gd name="connsiteX3" fmla="*/ 362310 w 362309"/>
                <a:gd name="connsiteY3" fmla="*/ 181305 h 361971"/>
                <a:gd name="connsiteX4" fmla="*/ 362310 w 362309"/>
                <a:gd name="connsiteY4" fmla="*/ 181305 h 361971"/>
                <a:gd name="connsiteX5" fmla="*/ 181474 w 362309"/>
                <a:gd name="connsiteY5" fmla="*/ 0 h 361971"/>
                <a:gd name="connsiteX6" fmla="*/ 233872 w 362309"/>
                <a:gd name="connsiteY6" fmla="*/ 180028 h 361971"/>
                <a:gd name="connsiteX7" fmla="*/ 215980 w 362309"/>
                <a:gd name="connsiteY7" fmla="*/ 216417 h 361971"/>
                <a:gd name="connsiteX8" fmla="*/ 215980 w 362309"/>
                <a:gd name="connsiteY8" fmla="*/ 238122 h 361971"/>
                <a:gd name="connsiteX9" fmla="*/ 215980 w 362309"/>
                <a:gd name="connsiteY9" fmla="*/ 238761 h 361971"/>
                <a:gd name="connsiteX10" fmla="*/ 215980 w 362309"/>
                <a:gd name="connsiteY10" fmla="*/ 239399 h 361971"/>
                <a:gd name="connsiteX11" fmla="*/ 208951 w 362309"/>
                <a:gd name="connsiteY11" fmla="*/ 282172 h 361971"/>
                <a:gd name="connsiteX12" fmla="*/ 202561 w 362309"/>
                <a:gd name="connsiteY12" fmla="*/ 287279 h 361971"/>
                <a:gd name="connsiteX13" fmla="*/ 159748 w 362309"/>
                <a:gd name="connsiteY13" fmla="*/ 287279 h 361971"/>
                <a:gd name="connsiteX14" fmla="*/ 153358 w 362309"/>
                <a:gd name="connsiteY14" fmla="*/ 282172 h 361971"/>
                <a:gd name="connsiteX15" fmla="*/ 146330 w 362309"/>
                <a:gd name="connsiteY15" fmla="*/ 239399 h 361971"/>
                <a:gd name="connsiteX16" fmla="*/ 146330 w 362309"/>
                <a:gd name="connsiteY16" fmla="*/ 238761 h 361971"/>
                <a:gd name="connsiteX17" fmla="*/ 146330 w 362309"/>
                <a:gd name="connsiteY17" fmla="*/ 238122 h 361971"/>
                <a:gd name="connsiteX18" fmla="*/ 146330 w 362309"/>
                <a:gd name="connsiteY18" fmla="*/ 216417 h 361971"/>
                <a:gd name="connsiteX19" fmla="*/ 128438 w 362309"/>
                <a:gd name="connsiteY19" fmla="*/ 179390 h 361971"/>
                <a:gd name="connsiteX20" fmla="*/ 115658 w 362309"/>
                <a:gd name="connsiteY20" fmla="*/ 137894 h 361971"/>
                <a:gd name="connsiteX21" fmla="*/ 180836 w 362309"/>
                <a:gd name="connsiteY21" fmla="*/ 74692 h 361971"/>
                <a:gd name="connsiteX22" fmla="*/ 181474 w 362309"/>
                <a:gd name="connsiteY22" fmla="*/ 74692 h 361971"/>
                <a:gd name="connsiteX23" fmla="*/ 246651 w 362309"/>
                <a:gd name="connsiteY23" fmla="*/ 137894 h 361971"/>
                <a:gd name="connsiteX24" fmla="*/ 233872 w 362309"/>
                <a:gd name="connsiteY24" fmla="*/ 180028 h 361971"/>
                <a:gd name="connsiteX25" fmla="*/ 233872 w 362309"/>
                <a:gd name="connsiteY25" fmla="*/ 18002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2309" h="361971">
                  <a:moveTo>
                    <a:pt x="181474" y="0"/>
                  </a:moveTo>
                  <a:cubicBezTo>
                    <a:pt x="81153" y="0"/>
                    <a:pt x="0" y="81076"/>
                    <a:pt x="0" y="180667"/>
                  </a:cubicBezTo>
                  <a:cubicBezTo>
                    <a:pt x="0" y="280895"/>
                    <a:pt x="81153" y="361971"/>
                    <a:pt x="180836" y="361971"/>
                  </a:cubicBezTo>
                  <a:cubicBezTo>
                    <a:pt x="281157" y="361971"/>
                    <a:pt x="362310" y="280895"/>
                    <a:pt x="362310" y="181305"/>
                  </a:cubicBezTo>
                  <a:cubicBezTo>
                    <a:pt x="362310" y="181305"/>
                    <a:pt x="362310" y="181305"/>
                    <a:pt x="362310" y="181305"/>
                  </a:cubicBezTo>
                  <a:cubicBezTo>
                    <a:pt x="362310" y="81076"/>
                    <a:pt x="281157" y="0"/>
                    <a:pt x="181474" y="0"/>
                  </a:cubicBezTo>
                  <a:close/>
                  <a:moveTo>
                    <a:pt x="233872" y="180028"/>
                  </a:moveTo>
                  <a:cubicBezTo>
                    <a:pt x="225565" y="193435"/>
                    <a:pt x="215980" y="211948"/>
                    <a:pt x="215980" y="216417"/>
                  </a:cubicBezTo>
                  <a:lnTo>
                    <a:pt x="215980" y="238122"/>
                  </a:lnTo>
                  <a:cubicBezTo>
                    <a:pt x="215980" y="238122"/>
                    <a:pt x="215980" y="238122"/>
                    <a:pt x="215980" y="238761"/>
                  </a:cubicBezTo>
                  <a:cubicBezTo>
                    <a:pt x="215980" y="239399"/>
                    <a:pt x="215980" y="238761"/>
                    <a:pt x="215980" y="239399"/>
                  </a:cubicBezTo>
                  <a:lnTo>
                    <a:pt x="208951" y="282172"/>
                  </a:lnTo>
                  <a:cubicBezTo>
                    <a:pt x="208312" y="285364"/>
                    <a:pt x="205756" y="287279"/>
                    <a:pt x="202561" y="287279"/>
                  </a:cubicBezTo>
                  <a:lnTo>
                    <a:pt x="159748" y="287279"/>
                  </a:lnTo>
                  <a:cubicBezTo>
                    <a:pt x="156553" y="287279"/>
                    <a:pt x="153997" y="285364"/>
                    <a:pt x="153358" y="282172"/>
                  </a:cubicBezTo>
                  <a:lnTo>
                    <a:pt x="146330" y="239399"/>
                  </a:lnTo>
                  <a:cubicBezTo>
                    <a:pt x="146330" y="239399"/>
                    <a:pt x="146330" y="238761"/>
                    <a:pt x="146330" y="238761"/>
                  </a:cubicBezTo>
                  <a:cubicBezTo>
                    <a:pt x="146330" y="238761"/>
                    <a:pt x="146330" y="238761"/>
                    <a:pt x="146330" y="238122"/>
                  </a:cubicBezTo>
                  <a:lnTo>
                    <a:pt x="146330" y="216417"/>
                  </a:lnTo>
                  <a:cubicBezTo>
                    <a:pt x="146330" y="211310"/>
                    <a:pt x="137384" y="193435"/>
                    <a:pt x="128438" y="179390"/>
                  </a:cubicBezTo>
                  <a:cubicBezTo>
                    <a:pt x="120770" y="167260"/>
                    <a:pt x="116297" y="152577"/>
                    <a:pt x="115658" y="137894"/>
                  </a:cubicBezTo>
                  <a:cubicBezTo>
                    <a:pt x="116936" y="102782"/>
                    <a:pt x="145691" y="74692"/>
                    <a:pt x="180836" y="74692"/>
                  </a:cubicBezTo>
                  <a:lnTo>
                    <a:pt x="181474" y="74692"/>
                  </a:lnTo>
                  <a:cubicBezTo>
                    <a:pt x="217258" y="74692"/>
                    <a:pt x="246651" y="103420"/>
                    <a:pt x="246651" y="137894"/>
                  </a:cubicBezTo>
                  <a:cubicBezTo>
                    <a:pt x="246651" y="152577"/>
                    <a:pt x="242179" y="167260"/>
                    <a:pt x="233872" y="180028"/>
                  </a:cubicBezTo>
                  <a:lnTo>
                    <a:pt x="233872" y="180028"/>
                  </a:ln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25" name="Graphic 6">
            <a:extLst>
              <a:ext uri="{FF2B5EF4-FFF2-40B4-BE49-F238E27FC236}">
                <a16:creationId xmlns:a16="http://schemas.microsoft.com/office/drawing/2014/main" id="{23EE9627-846A-4E2B-8B83-1792EF00FBDB}"/>
              </a:ext>
            </a:extLst>
          </p:cNvPr>
          <p:cNvGrpSpPr>
            <a:grpSpLocks/>
          </p:cNvGrpSpPr>
          <p:nvPr/>
        </p:nvGrpSpPr>
        <p:grpSpPr>
          <a:xfrm>
            <a:off x="620572" y="2985418"/>
            <a:ext cx="540000" cy="540000"/>
            <a:chOff x="10325499" y="920094"/>
            <a:chExt cx="362309" cy="361971"/>
          </a:xfrm>
          <a:solidFill>
            <a:srgbClr val="86BC25"/>
          </a:solidFill>
        </p:grpSpPr>
        <p:sp>
          <p:nvSpPr>
            <p:cNvPr id="30" name="Graphic 6">
              <a:extLst>
                <a:ext uri="{FF2B5EF4-FFF2-40B4-BE49-F238E27FC236}">
                  <a16:creationId xmlns:a16="http://schemas.microsoft.com/office/drawing/2014/main" id="{2B122A4D-DF95-4C06-9EDD-F16B251E0C09}"/>
                </a:ext>
              </a:extLst>
            </p:cNvPr>
            <p:cNvSpPr/>
            <p:nvPr/>
          </p:nvSpPr>
          <p:spPr>
            <a:xfrm>
              <a:off x="10325499" y="920094"/>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181474 w 362309"/>
                <a:gd name="connsiteY4" fmla="*/ 0 h 361971"/>
                <a:gd name="connsiteX5" fmla="*/ 265182 w 362309"/>
                <a:gd name="connsiteY5" fmla="*/ 253444 h 361971"/>
                <a:gd name="connsiteX6" fmla="*/ 112463 w 362309"/>
                <a:gd name="connsiteY6" fmla="*/ 253444 h 361971"/>
                <a:gd name="connsiteX7" fmla="*/ 59426 w 362309"/>
                <a:gd name="connsiteY7" fmla="*/ 200457 h 361971"/>
                <a:gd name="connsiteX8" fmla="*/ 112463 w 362309"/>
                <a:gd name="connsiteY8" fmla="*/ 147470 h 361971"/>
                <a:gd name="connsiteX9" fmla="*/ 132910 w 362309"/>
                <a:gd name="connsiteY9" fmla="*/ 152577 h 361971"/>
                <a:gd name="connsiteX10" fmla="*/ 198088 w 362309"/>
                <a:gd name="connsiteY10" fmla="*/ 109166 h 361971"/>
                <a:gd name="connsiteX11" fmla="*/ 266460 w 362309"/>
                <a:gd name="connsiteY11" fmla="*/ 177475 h 361971"/>
                <a:gd name="connsiteX12" fmla="*/ 266460 w 362309"/>
                <a:gd name="connsiteY12" fmla="*/ 178752 h 361971"/>
                <a:gd name="connsiteX13" fmla="*/ 302883 w 362309"/>
                <a:gd name="connsiteY13" fmla="*/ 215779 h 361971"/>
                <a:gd name="connsiteX14" fmla="*/ 265182 w 362309"/>
                <a:gd name="connsiteY14" fmla="*/ 25344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81077"/>
                    <a:pt x="281157" y="0"/>
                    <a:pt x="181474" y="0"/>
                  </a:cubicBezTo>
                  <a:close/>
                  <a:moveTo>
                    <a:pt x="265182" y="253444"/>
                  </a:moveTo>
                  <a:lnTo>
                    <a:pt x="112463" y="253444"/>
                  </a:lnTo>
                  <a:cubicBezTo>
                    <a:pt x="83069" y="253444"/>
                    <a:pt x="59426" y="229823"/>
                    <a:pt x="59426" y="200457"/>
                  </a:cubicBezTo>
                  <a:cubicBezTo>
                    <a:pt x="59426" y="171091"/>
                    <a:pt x="83069" y="147470"/>
                    <a:pt x="112463" y="147470"/>
                  </a:cubicBezTo>
                  <a:cubicBezTo>
                    <a:pt x="120130" y="147470"/>
                    <a:pt x="126520" y="149385"/>
                    <a:pt x="132910" y="152577"/>
                  </a:cubicBezTo>
                  <a:cubicBezTo>
                    <a:pt x="143135" y="126403"/>
                    <a:pt x="169333" y="109166"/>
                    <a:pt x="198088" y="109166"/>
                  </a:cubicBezTo>
                  <a:cubicBezTo>
                    <a:pt x="235789" y="109166"/>
                    <a:pt x="266460" y="139809"/>
                    <a:pt x="266460" y="177475"/>
                  </a:cubicBezTo>
                  <a:cubicBezTo>
                    <a:pt x="266460" y="178113"/>
                    <a:pt x="266460" y="178113"/>
                    <a:pt x="266460" y="178752"/>
                  </a:cubicBezTo>
                  <a:cubicBezTo>
                    <a:pt x="286269" y="179390"/>
                    <a:pt x="302883" y="195988"/>
                    <a:pt x="302883" y="215779"/>
                  </a:cubicBezTo>
                  <a:cubicBezTo>
                    <a:pt x="302883" y="236846"/>
                    <a:pt x="285630" y="253444"/>
                    <a:pt x="265182" y="253444"/>
                  </a:cubicBez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Graphic 6">
              <a:extLst>
                <a:ext uri="{FF2B5EF4-FFF2-40B4-BE49-F238E27FC236}">
                  <a16:creationId xmlns:a16="http://schemas.microsoft.com/office/drawing/2014/main" id="{2861698D-D943-4919-9390-F99A63982004}"/>
                </a:ext>
              </a:extLst>
            </p:cNvPr>
            <p:cNvSpPr/>
            <p:nvPr/>
          </p:nvSpPr>
          <p:spPr>
            <a:xfrm>
              <a:off x="10397066" y="1042028"/>
              <a:ext cx="217360" cy="119380"/>
            </a:xfrm>
            <a:custGeom>
              <a:avLst/>
              <a:gdLst>
                <a:gd name="connsiteX0" fmla="*/ 193615 w 217360"/>
                <a:gd name="connsiteY0" fmla="*/ 69585 h 119380"/>
                <a:gd name="connsiteX1" fmla="*/ 192337 w 217360"/>
                <a:gd name="connsiteY1" fmla="*/ 69585 h 119380"/>
                <a:gd name="connsiteX2" fmla="*/ 189782 w 217360"/>
                <a:gd name="connsiteY2" fmla="*/ 70224 h 119380"/>
                <a:gd name="connsiteX3" fmla="*/ 183392 w 217360"/>
                <a:gd name="connsiteY3" fmla="*/ 68947 h 119380"/>
                <a:gd name="connsiteX4" fmla="*/ 180836 w 217360"/>
                <a:gd name="connsiteY4" fmla="*/ 63201 h 119380"/>
                <a:gd name="connsiteX5" fmla="*/ 181474 w 217360"/>
                <a:gd name="connsiteY5" fmla="*/ 58733 h 119380"/>
                <a:gd name="connsiteX6" fmla="*/ 181474 w 217360"/>
                <a:gd name="connsiteY6" fmla="*/ 55541 h 119380"/>
                <a:gd name="connsiteX7" fmla="*/ 125882 w 217360"/>
                <a:gd name="connsiteY7" fmla="*/ 0 h 119380"/>
                <a:gd name="connsiteX8" fmla="*/ 72207 w 217360"/>
                <a:gd name="connsiteY8" fmla="*/ 37027 h 119380"/>
                <a:gd name="connsiteX9" fmla="*/ 70928 w 217360"/>
                <a:gd name="connsiteY9" fmla="*/ 40857 h 119380"/>
                <a:gd name="connsiteX10" fmla="*/ 70289 w 217360"/>
                <a:gd name="connsiteY10" fmla="*/ 42773 h 119380"/>
                <a:gd name="connsiteX11" fmla="*/ 65178 w 217360"/>
                <a:gd name="connsiteY11" fmla="*/ 47241 h 119380"/>
                <a:gd name="connsiteX12" fmla="*/ 58788 w 217360"/>
                <a:gd name="connsiteY12" fmla="*/ 44688 h 119380"/>
                <a:gd name="connsiteX13" fmla="*/ 40257 w 217360"/>
                <a:gd name="connsiteY13" fmla="*/ 38942 h 119380"/>
                <a:gd name="connsiteX14" fmla="*/ 0 w 217360"/>
                <a:gd name="connsiteY14" fmla="*/ 79161 h 119380"/>
                <a:gd name="connsiteX15" fmla="*/ 40257 w 217360"/>
                <a:gd name="connsiteY15" fmla="*/ 119380 h 119380"/>
                <a:gd name="connsiteX16" fmla="*/ 192977 w 217360"/>
                <a:gd name="connsiteY16" fmla="*/ 119380 h 119380"/>
                <a:gd name="connsiteX17" fmla="*/ 217258 w 217360"/>
                <a:gd name="connsiteY17" fmla="*/ 95121 h 119380"/>
                <a:gd name="connsiteX18" fmla="*/ 193615 w 217360"/>
                <a:gd name="connsiteY18" fmla="*/ 69585 h 11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7360" h="119380">
                  <a:moveTo>
                    <a:pt x="193615" y="69585"/>
                  </a:moveTo>
                  <a:cubicBezTo>
                    <a:pt x="192977" y="69585"/>
                    <a:pt x="192337" y="69585"/>
                    <a:pt x="192337" y="69585"/>
                  </a:cubicBezTo>
                  <a:cubicBezTo>
                    <a:pt x="192337" y="69585"/>
                    <a:pt x="191698" y="69585"/>
                    <a:pt x="189782" y="70224"/>
                  </a:cubicBezTo>
                  <a:cubicBezTo>
                    <a:pt x="187864" y="70862"/>
                    <a:pt x="185308" y="70224"/>
                    <a:pt x="183392" y="68947"/>
                  </a:cubicBezTo>
                  <a:cubicBezTo>
                    <a:pt x="181474" y="67670"/>
                    <a:pt x="180836" y="65117"/>
                    <a:pt x="180836" y="63201"/>
                  </a:cubicBezTo>
                  <a:cubicBezTo>
                    <a:pt x="180836" y="61925"/>
                    <a:pt x="181474" y="60009"/>
                    <a:pt x="181474" y="58733"/>
                  </a:cubicBezTo>
                  <a:cubicBezTo>
                    <a:pt x="181474" y="57456"/>
                    <a:pt x="181474" y="56817"/>
                    <a:pt x="181474" y="55541"/>
                  </a:cubicBezTo>
                  <a:cubicBezTo>
                    <a:pt x="181474" y="24897"/>
                    <a:pt x="156553" y="0"/>
                    <a:pt x="125882" y="0"/>
                  </a:cubicBezTo>
                  <a:cubicBezTo>
                    <a:pt x="102239" y="0"/>
                    <a:pt x="80513" y="15322"/>
                    <a:pt x="72207" y="37027"/>
                  </a:cubicBezTo>
                  <a:cubicBezTo>
                    <a:pt x="71568" y="38304"/>
                    <a:pt x="71568" y="39581"/>
                    <a:pt x="70928" y="40857"/>
                  </a:cubicBezTo>
                  <a:lnTo>
                    <a:pt x="70289" y="42773"/>
                  </a:lnTo>
                  <a:cubicBezTo>
                    <a:pt x="69650" y="45326"/>
                    <a:pt x="67733" y="47241"/>
                    <a:pt x="65178" y="47241"/>
                  </a:cubicBezTo>
                  <a:cubicBezTo>
                    <a:pt x="62622" y="47880"/>
                    <a:pt x="60066" y="46603"/>
                    <a:pt x="58788" y="44688"/>
                  </a:cubicBezTo>
                  <a:cubicBezTo>
                    <a:pt x="53037" y="40857"/>
                    <a:pt x="47286" y="38942"/>
                    <a:pt x="40257" y="38942"/>
                  </a:cubicBezTo>
                  <a:cubicBezTo>
                    <a:pt x="17892" y="38942"/>
                    <a:pt x="0" y="56817"/>
                    <a:pt x="0" y="79161"/>
                  </a:cubicBezTo>
                  <a:cubicBezTo>
                    <a:pt x="0" y="101505"/>
                    <a:pt x="17892" y="119380"/>
                    <a:pt x="40257" y="119380"/>
                  </a:cubicBezTo>
                  <a:lnTo>
                    <a:pt x="192977" y="119380"/>
                  </a:lnTo>
                  <a:cubicBezTo>
                    <a:pt x="206395" y="119380"/>
                    <a:pt x="217258" y="108528"/>
                    <a:pt x="217258" y="95121"/>
                  </a:cubicBezTo>
                  <a:cubicBezTo>
                    <a:pt x="218536" y="80438"/>
                    <a:pt x="207673" y="69585"/>
                    <a:pt x="193615" y="69585"/>
                  </a:cubicBez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26" name="Graphic 4">
            <a:extLst>
              <a:ext uri="{FF2B5EF4-FFF2-40B4-BE49-F238E27FC236}">
                <a16:creationId xmlns:a16="http://schemas.microsoft.com/office/drawing/2014/main" id="{CCAF1FD8-07B9-4656-BAE2-E772066EB396}"/>
              </a:ext>
            </a:extLst>
          </p:cNvPr>
          <p:cNvGrpSpPr/>
          <p:nvPr/>
        </p:nvGrpSpPr>
        <p:grpSpPr>
          <a:xfrm>
            <a:off x="626272" y="3697136"/>
            <a:ext cx="540000" cy="540000"/>
            <a:chOff x="4045469" y="4308712"/>
            <a:chExt cx="362309" cy="361971"/>
          </a:xfrm>
          <a:solidFill>
            <a:srgbClr val="86BC25"/>
          </a:solidFill>
        </p:grpSpPr>
        <p:sp>
          <p:nvSpPr>
            <p:cNvPr id="27" name="Graphic 4">
              <a:extLst>
                <a:ext uri="{FF2B5EF4-FFF2-40B4-BE49-F238E27FC236}">
                  <a16:creationId xmlns:a16="http://schemas.microsoft.com/office/drawing/2014/main" id="{CDAC314D-750C-4991-AFF9-FFD9F1521BC5}"/>
                </a:ext>
              </a:extLst>
            </p:cNvPr>
            <p:cNvSpPr/>
            <p:nvPr/>
          </p:nvSpPr>
          <p:spPr>
            <a:xfrm>
              <a:off x="4209690" y="4384681"/>
              <a:ext cx="34505" cy="146192"/>
            </a:xfrm>
            <a:custGeom>
              <a:avLst/>
              <a:gdLst>
                <a:gd name="connsiteX0" fmla="*/ 7668 w 34505"/>
                <a:gd name="connsiteY0" fmla="*/ 146193 h 146192"/>
                <a:gd name="connsiteX1" fmla="*/ 26838 w 34505"/>
                <a:gd name="connsiteY1" fmla="*/ 146193 h 146192"/>
                <a:gd name="connsiteX2" fmla="*/ 34506 w 34505"/>
                <a:gd name="connsiteY2" fmla="*/ 0 h 146192"/>
                <a:gd name="connsiteX3" fmla="*/ 0 w 34505"/>
                <a:gd name="connsiteY3" fmla="*/ 0 h 146192"/>
              </a:gdLst>
              <a:ahLst/>
              <a:cxnLst>
                <a:cxn ang="0">
                  <a:pos x="connsiteX0" y="connsiteY0"/>
                </a:cxn>
                <a:cxn ang="0">
                  <a:pos x="connsiteX1" y="connsiteY1"/>
                </a:cxn>
                <a:cxn ang="0">
                  <a:pos x="connsiteX2" y="connsiteY2"/>
                </a:cxn>
                <a:cxn ang="0">
                  <a:pos x="connsiteX3" y="connsiteY3"/>
                </a:cxn>
              </a:cxnLst>
              <a:rect l="l" t="t" r="r" b="b"/>
              <a:pathLst>
                <a:path w="34505" h="146192">
                  <a:moveTo>
                    <a:pt x="7668" y="146193"/>
                  </a:moveTo>
                  <a:lnTo>
                    <a:pt x="26838" y="146193"/>
                  </a:lnTo>
                  <a:lnTo>
                    <a:pt x="34506" y="0"/>
                  </a:lnTo>
                  <a:lnTo>
                    <a:pt x="0" y="0"/>
                  </a:ln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Graphic 4">
              <a:extLst>
                <a:ext uri="{FF2B5EF4-FFF2-40B4-BE49-F238E27FC236}">
                  <a16:creationId xmlns:a16="http://schemas.microsoft.com/office/drawing/2014/main" id="{68B09EC1-7FAE-4F9D-9AC5-CF310D42D00F}"/>
                </a:ext>
              </a:extLst>
            </p:cNvPr>
            <p:cNvSpPr/>
            <p:nvPr/>
          </p:nvSpPr>
          <p:spPr>
            <a:xfrm>
              <a:off x="4217358" y="4574924"/>
              <a:ext cx="19169" cy="19151"/>
            </a:xfrm>
            <a:custGeom>
              <a:avLst/>
              <a:gdLst>
                <a:gd name="connsiteX0" fmla="*/ 9585 w 19169"/>
                <a:gd name="connsiteY0" fmla="*/ 0 h 19151"/>
                <a:gd name="connsiteX1" fmla="*/ 0 w 19169"/>
                <a:gd name="connsiteY1" fmla="*/ 9576 h 19151"/>
                <a:gd name="connsiteX2" fmla="*/ 9585 w 19169"/>
                <a:gd name="connsiteY2" fmla="*/ 19152 h 19151"/>
                <a:gd name="connsiteX3" fmla="*/ 19170 w 19169"/>
                <a:gd name="connsiteY3" fmla="*/ 9576 h 19151"/>
                <a:gd name="connsiteX4" fmla="*/ 19170 w 19169"/>
                <a:gd name="connsiteY4" fmla="*/ 9576 h 19151"/>
                <a:gd name="connsiteX5" fmla="*/ 9585 w 19169"/>
                <a:gd name="connsiteY5" fmla="*/ 0 h 1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69" h="19151">
                  <a:moveTo>
                    <a:pt x="9585" y="0"/>
                  </a:moveTo>
                  <a:cubicBezTo>
                    <a:pt x="4473" y="0"/>
                    <a:pt x="0" y="4469"/>
                    <a:pt x="0" y="9576"/>
                  </a:cubicBezTo>
                  <a:cubicBezTo>
                    <a:pt x="0" y="14683"/>
                    <a:pt x="4473" y="19152"/>
                    <a:pt x="9585" y="19152"/>
                  </a:cubicBezTo>
                  <a:cubicBezTo>
                    <a:pt x="14697" y="19152"/>
                    <a:pt x="19170" y="14683"/>
                    <a:pt x="19170" y="9576"/>
                  </a:cubicBezTo>
                  <a:lnTo>
                    <a:pt x="19170" y="9576"/>
                  </a:lnTo>
                  <a:cubicBezTo>
                    <a:pt x="19170" y="4469"/>
                    <a:pt x="14697" y="0"/>
                    <a:pt x="9585" y="0"/>
                  </a:cubicBez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Graphic 4">
              <a:extLst>
                <a:ext uri="{FF2B5EF4-FFF2-40B4-BE49-F238E27FC236}">
                  <a16:creationId xmlns:a16="http://schemas.microsoft.com/office/drawing/2014/main" id="{6D50F949-9569-4D97-87B3-A3B83A79BB3D}"/>
                </a:ext>
              </a:extLst>
            </p:cNvPr>
            <p:cNvSpPr/>
            <p:nvPr/>
          </p:nvSpPr>
          <p:spPr>
            <a:xfrm>
              <a:off x="4045469" y="4308712"/>
              <a:ext cx="362309" cy="361971"/>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181474 w 362309"/>
                <a:gd name="connsiteY7" fmla="*/ 298132 h 361971"/>
                <a:gd name="connsiteX8" fmla="*/ 159110 w 362309"/>
                <a:gd name="connsiteY8" fmla="*/ 275788 h 361971"/>
                <a:gd name="connsiteX9" fmla="*/ 181474 w 362309"/>
                <a:gd name="connsiteY9" fmla="*/ 253444 h 361971"/>
                <a:gd name="connsiteX10" fmla="*/ 203839 w 362309"/>
                <a:gd name="connsiteY10" fmla="*/ 275788 h 361971"/>
                <a:gd name="connsiteX11" fmla="*/ 203839 w 362309"/>
                <a:gd name="connsiteY11" fmla="*/ 275788 h 361971"/>
                <a:gd name="connsiteX12" fmla="*/ 181474 w 362309"/>
                <a:gd name="connsiteY12" fmla="*/ 298132 h 361971"/>
                <a:gd name="connsiteX13" fmla="*/ 181474 w 362309"/>
                <a:gd name="connsiteY13" fmla="*/ 298132 h 361971"/>
                <a:gd name="connsiteX14" fmla="*/ 203839 w 362309"/>
                <a:gd name="connsiteY14" fmla="*/ 228546 h 361971"/>
                <a:gd name="connsiteX15" fmla="*/ 197449 w 362309"/>
                <a:gd name="connsiteY15" fmla="*/ 234930 h 361971"/>
                <a:gd name="connsiteX16" fmla="*/ 165500 w 362309"/>
                <a:gd name="connsiteY16" fmla="*/ 234930 h 361971"/>
                <a:gd name="connsiteX17" fmla="*/ 159110 w 362309"/>
                <a:gd name="connsiteY17" fmla="*/ 228546 h 361971"/>
                <a:gd name="connsiteX18" fmla="*/ 151442 w 362309"/>
                <a:gd name="connsiteY18" fmla="*/ 69586 h 361971"/>
                <a:gd name="connsiteX19" fmla="*/ 153358 w 362309"/>
                <a:gd name="connsiteY19" fmla="*/ 65117 h 361971"/>
                <a:gd name="connsiteX20" fmla="*/ 157832 w 362309"/>
                <a:gd name="connsiteY20" fmla="*/ 63202 h 361971"/>
                <a:gd name="connsiteX21" fmla="*/ 205756 w 362309"/>
                <a:gd name="connsiteY21" fmla="*/ 63202 h 361971"/>
                <a:gd name="connsiteX22" fmla="*/ 210229 w 362309"/>
                <a:gd name="connsiteY22" fmla="*/ 65117 h 361971"/>
                <a:gd name="connsiteX23" fmla="*/ 212146 w 362309"/>
                <a:gd name="connsiteY23" fmla="*/ 69586 h 361971"/>
                <a:gd name="connsiteX24" fmla="*/ 203839 w 362309"/>
                <a:gd name="connsiteY24" fmla="*/ 228546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62309" h="361971">
                  <a:moveTo>
                    <a:pt x="181474" y="0"/>
                  </a:moveTo>
                  <a:cubicBezTo>
                    <a:pt x="81152" y="0"/>
                    <a:pt x="0" y="81077"/>
                    <a:pt x="0" y="180667"/>
                  </a:cubicBezTo>
                  <a:cubicBezTo>
                    <a:pt x="0" y="280257"/>
                    <a:pt x="81152" y="361972"/>
                    <a:pt x="180836" y="361972"/>
                  </a:cubicBezTo>
                  <a:cubicBezTo>
                    <a:pt x="280518" y="361972"/>
                    <a:pt x="362310" y="280895"/>
                    <a:pt x="362310" y="181305"/>
                  </a:cubicBezTo>
                  <a:cubicBezTo>
                    <a:pt x="362310" y="181305"/>
                    <a:pt x="362310" y="181305"/>
                    <a:pt x="362310" y="181305"/>
                  </a:cubicBezTo>
                  <a:cubicBezTo>
                    <a:pt x="362310" y="81077"/>
                    <a:pt x="281796" y="0"/>
                    <a:pt x="181474" y="0"/>
                  </a:cubicBezTo>
                  <a:cubicBezTo>
                    <a:pt x="181474" y="0"/>
                    <a:pt x="181474" y="0"/>
                    <a:pt x="181474" y="0"/>
                  </a:cubicBezTo>
                  <a:close/>
                  <a:moveTo>
                    <a:pt x="181474" y="298132"/>
                  </a:moveTo>
                  <a:cubicBezTo>
                    <a:pt x="169333" y="298132"/>
                    <a:pt x="159110" y="287918"/>
                    <a:pt x="159110" y="275788"/>
                  </a:cubicBezTo>
                  <a:cubicBezTo>
                    <a:pt x="159110" y="263658"/>
                    <a:pt x="169333" y="253444"/>
                    <a:pt x="181474" y="253444"/>
                  </a:cubicBezTo>
                  <a:cubicBezTo>
                    <a:pt x="193615" y="253444"/>
                    <a:pt x="203839" y="263658"/>
                    <a:pt x="203839" y="275788"/>
                  </a:cubicBezTo>
                  <a:cubicBezTo>
                    <a:pt x="203839" y="275788"/>
                    <a:pt x="203839" y="275788"/>
                    <a:pt x="203839" y="275788"/>
                  </a:cubicBezTo>
                  <a:cubicBezTo>
                    <a:pt x="203839" y="288556"/>
                    <a:pt x="193615" y="298132"/>
                    <a:pt x="181474" y="298132"/>
                  </a:cubicBezTo>
                  <a:lnTo>
                    <a:pt x="181474" y="298132"/>
                  </a:lnTo>
                  <a:close/>
                  <a:moveTo>
                    <a:pt x="203839" y="228546"/>
                  </a:moveTo>
                  <a:cubicBezTo>
                    <a:pt x="203839" y="232377"/>
                    <a:pt x="201283" y="234930"/>
                    <a:pt x="197449" y="234930"/>
                  </a:cubicBezTo>
                  <a:lnTo>
                    <a:pt x="165500" y="234930"/>
                  </a:lnTo>
                  <a:cubicBezTo>
                    <a:pt x="161666" y="234930"/>
                    <a:pt x="159110" y="232377"/>
                    <a:pt x="159110" y="228546"/>
                  </a:cubicBezTo>
                  <a:lnTo>
                    <a:pt x="151442" y="69586"/>
                  </a:lnTo>
                  <a:cubicBezTo>
                    <a:pt x="151442" y="67670"/>
                    <a:pt x="152081" y="66394"/>
                    <a:pt x="153358" y="65117"/>
                  </a:cubicBezTo>
                  <a:cubicBezTo>
                    <a:pt x="154637" y="63840"/>
                    <a:pt x="155915" y="63202"/>
                    <a:pt x="157832" y="63202"/>
                  </a:cubicBezTo>
                  <a:lnTo>
                    <a:pt x="205756" y="63202"/>
                  </a:lnTo>
                  <a:cubicBezTo>
                    <a:pt x="207673" y="63202"/>
                    <a:pt x="208951" y="63840"/>
                    <a:pt x="210229" y="65117"/>
                  </a:cubicBezTo>
                  <a:cubicBezTo>
                    <a:pt x="211507" y="66394"/>
                    <a:pt x="212146" y="68309"/>
                    <a:pt x="212146" y="69586"/>
                  </a:cubicBezTo>
                  <a:lnTo>
                    <a:pt x="203839" y="228546"/>
                  </a:lnTo>
                  <a:close/>
                </a:path>
              </a:pathLst>
            </a:custGeom>
            <a:grp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5" name="Text Placeholder 4">
            <a:extLst>
              <a:ext uri="{FF2B5EF4-FFF2-40B4-BE49-F238E27FC236}">
                <a16:creationId xmlns:a16="http://schemas.microsoft.com/office/drawing/2014/main" id="{FBC3A889-A599-48AC-936D-5E7B0D4D7B78}"/>
              </a:ext>
            </a:extLst>
          </p:cNvPr>
          <p:cNvSpPr txBox="1">
            <a:spLocks/>
          </p:cNvSpPr>
          <p:nvPr/>
        </p:nvSpPr>
        <p:spPr>
          <a:xfrm>
            <a:off x="515938" y="656776"/>
            <a:ext cx="11160125" cy="756000"/>
          </a:xfrm>
          <a:prstGeom prst="rect">
            <a:avLst/>
          </a:prstGeom>
        </p:spPr>
        <p:txBody>
          <a:bodyPr vert="horz" lIns="0" tIns="0" rIns="0" bIns="0" rtlCol="0">
            <a:noAutofit/>
          </a:bodyPr>
          <a:lstStyle>
            <a:lvl1pPr marL="0" indent="0" algn="l" defTabSz="914400" rtl="0" eaLnBrk="1" latinLnBrk="0" hangingPunct="1">
              <a:spcBef>
                <a:spcPts val="0"/>
              </a:spcBef>
              <a:spcAft>
                <a:spcPts val="0"/>
              </a:spcAft>
              <a:buSzPct val="100000"/>
              <a:buFont typeface="Arial" panose="020B0604020202020204" pitchFamily="34" charset="0"/>
              <a:buNone/>
              <a:tabLst/>
              <a:defRPr sz="1800" b="0" kern="1200">
                <a:solidFill>
                  <a:srgbClr val="53565A"/>
                </a:solidFill>
                <a:latin typeface="+mn-lt"/>
                <a:ea typeface="+mn-ea"/>
                <a:cs typeface="Calibri Light" panose="020F0302020204030204" pitchFamily="34" charset="0"/>
              </a:defRPr>
            </a:lvl1pPr>
            <a:lvl2pPr marL="0" indent="0" algn="l" defTabSz="914400" rtl="0" eaLnBrk="1" latinLnBrk="0" hangingPunct="1">
              <a:spcBef>
                <a:spcPts val="0"/>
              </a:spcBef>
              <a:spcAft>
                <a:spcPts val="0"/>
              </a:spcAft>
              <a:buClrTx/>
              <a:buSzPct val="100000"/>
              <a:buFont typeface="Arial" panose="020B0604020202020204" pitchFamily="34" charset="0"/>
              <a:buNone/>
              <a:tabLst/>
              <a:defRPr lang="en-US" sz="1800" b="0" kern="1200">
                <a:solidFill>
                  <a:srgbClr val="53565A"/>
                </a:solidFill>
                <a:latin typeface="+mj-lt"/>
                <a:ea typeface="+mn-ea"/>
                <a:cs typeface="Calibri Light" panose="020F0302020204030204" pitchFamily="34" charset="0"/>
              </a:defRPr>
            </a:lvl2pPr>
            <a:lvl3pPr marL="0" indent="0" algn="l" defTabSz="914400" rtl="0" eaLnBrk="1" latinLnBrk="0" hangingPunct="1">
              <a:spcBef>
                <a:spcPts val="0"/>
              </a:spcBef>
              <a:spcAft>
                <a:spcPts val="0"/>
              </a:spcAft>
              <a:buClrTx/>
              <a:buSzPct val="100000"/>
              <a:buFont typeface="Arial" panose="020B0604020202020204" pitchFamily="34" charset="0"/>
              <a:buNone/>
              <a:tabLst/>
              <a:defRPr lang="en-US" sz="1800" b="0" kern="1200">
                <a:solidFill>
                  <a:srgbClr val="53565A"/>
                </a:solidFill>
                <a:latin typeface="+mn-lt"/>
                <a:ea typeface="+mn-ea"/>
                <a:cs typeface="Calibri Light" panose="020F0302020204030204" pitchFamily="34" charset="0"/>
              </a:defRPr>
            </a:lvl3pPr>
            <a:lvl4pPr marL="0" indent="0" algn="l" defTabSz="914400" rtl="0" eaLnBrk="1" latinLnBrk="0" hangingPunct="1">
              <a:spcBef>
                <a:spcPts val="0"/>
              </a:spcBef>
              <a:spcAft>
                <a:spcPts val="0"/>
              </a:spcAft>
              <a:buClrTx/>
              <a:buSzPct val="100000"/>
              <a:buFont typeface="Arial" panose="020B0604020202020204" pitchFamily="34" charset="0"/>
              <a:buNone/>
              <a:tabLst/>
              <a:defRPr lang="en-US" sz="1800" b="0" kern="1200" baseline="0">
                <a:solidFill>
                  <a:srgbClr val="53565A"/>
                </a:solidFill>
                <a:latin typeface="+mn-lt"/>
                <a:ea typeface="+mn-ea"/>
                <a:cs typeface="Calibri Light" panose="020F0302020204030204" pitchFamily="34" charset="0"/>
              </a:defRPr>
            </a:lvl4pPr>
            <a:lvl5pPr marL="0" indent="0" algn="l" defTabSz="798513" rtl="0" eaLnBrk="1" latinLnBrk="0" hangingPunct="1">
              <a:spcBef>
                <a:spcPts val="0"/>
              </a:spcBef>
              <a:spcAft>
                <a:spcPts val="0"/>
              </a:spcAft>
              <a:buClrTx/>
              <a:buSzPct val="100000"/>
              <a:buFont typeface="Arial" panose="020B0604020202020204" pitchFamily="34" charset="0"/>
              <a:buNone/>
              <a:tabLst/>
              <a:defRPr lang="en-US" sz="1800" b="0" kern="1200" baseline="0">
                <a:solidFill>
                  <a:srgbClr val="53565A"/>
                </a:solidFill>
                <a:latin typeface="+mn-lt"/>
                <a:ea typeface="+mn-ea"/>
                <a:cs typeface="Calibri Light" panose="020F0302020204030204" pitchFamily="34" charset="0"/>
              </a:defRPr>
            </a:lvl5pPr>
            <a:lvl6pPr marL="0" indent="0" algn="l" defTabSz="914400" rtl="0" eaLnBrk="1" latinLnBrk="0" hangingPunct="1">
              <a:spcBef>
                <a:spcPts val="0"/>
              </a:spcBef>
              <a:spcAft>
                <a:spcPts val="0"/>
              </a:spcAft>
              <a:buFont typeface="Arial" panose="020B0604020202020204" pitchFamily="34" charset="0"/>
              <a:buNone/>
              <a:tabLst/>
              <a:defRPr sz="1800" b="0" kern="1200" baseline="0">
                <a:solidFill>
                  <a:srgbClr val="53565A"/>
                </a:solidFill>
                <a:latin typeface="+mn-lt"/>
                <a:ea typeface="+mn-ea"/>
                <a:cs typeface="+mn-cs"/>
              </a:defRPr>
            </a:lvl6pPr>
            <a:lvl7pPr marL="0" indent="0" algn="l" defTabSz="914400" rtl="0" eaLnBrk="1" latinLnBrk="0" hangingPunct="1">
              <a:spcBef>
                <a:spcPts val="0"/>
              </a:spcBef>
              <a:spcAft>
                <a:spcPts val="0"/>
              </a:spcAft>
              <a:buFont typeface="Arial" panose="020B0604020202020204" pitchFamily="34" charset="0"/>
              <a:buNone/>
              <a:tabLst/>
              <a:defRPr sz="1800" b="0" kern="1200">
                <a:solidFill>
                  <a:srgbClr val="53565A"/>
                </a:solidFill>
                <a:latin typeface="+mn-lt"/>
                <a:ea typeface="+mn-ea"/>
                <a:cs typeface="+mn-cs"/>
              </a:defRPr>
            </a:lvl7pPr>
            <a:lvl8pPr marL="0" indent="0" algn="l" defTabSz="914400" rtl="0" eaLnBrk="1" latinLnBrk="0" hangingPunct="1">
              <a:spcBef>
                <a:spcPts val="0"/>
              </a:spcBef>
              <a:spcAft>
                <a:spcPts val="0"/>
              </a:spcAft>
              <a:buFont typeface="Arial" panose="020B0604020202020204" pitchFamily="34" charset="0"/>
              <a:buNone/>
              <a:tabLst/>
              <a:defRPr sz="1800" b="0" kern="1200" baseline="0">
                <a:solidFill>
                  <a:srgbClr val="53565A"/>
                </a:solidFill>
                <a:latin typeface="+mn-lt"/>
                <a:ea typeface="+mn-ea"/>
                <a:cs typeface="+mn-cs"/>
              </a:defRPr>
            </a:lvl8pPr>
            <a:lvl9pPr marL="0" indent="0" algn="l" defTabSz="914400" rtl="0" eaLnBrk="1" latinLnBrk="0" hangingPunct="1">
              <a:spcBef>
                <a:spcPts val="0"/>
              </a:spcBef>
              <a:spcAft>
                <a:spcPts val="0"/>
              </a:spcAft>
              <a:buFont typeface="Arial" panose="020B0604020202020204" pitchFamily="34" charset="0"/>
              <a:buNone/>
              <a:tabLst/>
              <a:defRPr sz="1800" b="0" kern="1200" baseline="0">
                <a:solidFill>
                  <a:srgbClr val="53565A"/>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en-US" sz="1800" b="0" i="0" u="none" strike="noStrike" kern="1200" cap="none" spc="0" normalizeH="0" baseline="0" noProof="0" dirty="0">
                <a:ln>
                  <a:noFill/>
                </a:ln>
                <a:solidFill>
                  <a:srgbClr val="53565A"/>
                </a:solidFill>
                <a:effectLst/>
                <a:uLnTx/>
                <a:uFillTx/>
                <a:latin typeface="Calibri"/>
                <a:ea typeface="+mn-ea"/>
                <a:cs typeface="Calibri Light" panose="020F0302020204030204" pitchFamily="34" charset="0"/>
              </a:rPr>
              <a:t>Three requirements have been stated by Prof. Dr.-Ing. Andreas Becker that must be fulfilled. </a:t>
            </a:r>
            <a:r>
              <a:rPr lang="en-US" dirty="0">
                <a:latin typeface="Calibri"/>
              </a:rPr>
              <a:t>Otherwise, the project does not totally fulfill the requirements and cannot be used for further purposes.</a:t>
            </a:r>
            <a:endParaRPr kumimoji="0" lang="en-US" sz="1800" b="0" i="0" u="none" strike="noStrike" kern="1200" cap="none" spc="0" normalizeH="0" baseline="0" noProof="0" dirty="0">
              <a:ln>
                <a:noFill/>
              </a:ln>
              <a:solidFill>
                <a:srgbClr val="53565A"/>
              </a:solidFill>
              <a:effectLst/>
              <a:uLnTx/>
              <a:uFillTx/>
              <a:latin typeface="Calibri"/>
              <a:ea typeface="+mn-ea"/>
              <a:cs typeface="Calibri Light" panose="020F0302020204030204" pitchFamily="34" charset="0"/>
            </a:endParaRPr>
          </a:p>
        </p:txBody>
      </p:sp>
    </p:spTree>
    <p:extLst>
      <p:ext uri="{BB962C8B-B14F-4D97-AF65-F5344CB8AC3E}">
        <p14:creationId xmlns:p14="http://schemas.microsoft.com/office/powerpoint/2010/main" val="9070311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30E4F2B-A89D-47FE-9A1F-33A4A08095C4}"/>
              </a:ext>
            </a:extLst>
          </p:cNvPr>
          <p:cNvGraphicFramePr>
            <a:graphicFrameLocks noChangeAspect="1"/>
          </p:cNvGraphicFramePr>
          <p:nvPr>
            <p:custDataLst>
              <p:tags r:id="rId1"/>
            </p:custDataLst>
            <p:extLst>
              <p:ext uri="{D42A27DB-BD31-4B8C-83A1-F6EECF244321}">
                <p14:modId xmlns:p14="http://schemas.microsoft.com/office/powerpoint/2010/main" val="3977429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图片 3">
            <a:extLst>
              <a:ext uri="{FF2B5EF4-FFF2-40B4-BE49-F238E27FC236}">
                <a16:creationId xmlns:a16="http://schemas.microsoft.com/office/drawing/2014/main" id="{415EF3AE-D6E4-4D1B-89D7-24C76BB49B6A}"/>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0" y="958287"/>
            <a:ext cx="12192000" cy="5425126"/>
          </a:xfrm>
          <a:prstGeom prst="rect">
            <a:avLst/>
          </a:prstGeom>
          <a:solidFill>
            <a:srgbClr val="000000"/>
          </a:solidFill>
        </p:spPr>
      </p:pic>
      <p:grpSp>
        <p:nvGrpSpPr>
          <p:cNvPr id="9" name="组合 29">
            <a:extLst>
              <a:ext uri="{FF2B5EF4-FFF2-40B4-BE49-F238E27FC236}">
                <a16:creationId xmlns:a16="http://schemas.microsoft.com/office/drawing/2014/main" id="{411483F8-529A-4657-8FA6-7BF26214C1FF}"/>
              </a:ext>
            </a:extLst>
          </p:cNvPr>
          <p:cNvGrpSpPr/>
          <p:nvPr/>
        </p:nvGrpSpPr>
        <p:grpSpPr>
          <a:xfrm>
            <a:off x="1906246" y="1748976"/>
            <a:ext cx="1382870" cy="2876459"/>
            <a:chOff x="793750" y="2113321"/>
            <a:chExt cx="1322818" cy="2554287"/>
          </a:xfrm>
        </p:grpSpPr>
        <p:sp>
          <p:nvSpPr>
            <p:cNvPr id="10" name="AutoShape 3">
              <a:extLst>
                <a:ext uri="{FF2B5EF4-FFF2-40B4-BE49-F238E27FC236}">
                  <a16:creationId xmlns:a16="http://schemas.microsoft.com/office/drawing/2014/main" id="{CED7E0EA-DB67-4932-907B-953F249A69CC}"/>
                </a:ext>
              </a:extLst>
            </p:cNvPr>
            <p:cNvSpPr>
              <a:spLocks noChangeAspect="1" noChangeArrowheads="1" noTextEdit="1"/>
            </p:cNvSpPr>
            <p:nvPr/>
          </p:nvSpPr>
          <p:spPr bwMode="auto">
            <a:xfrm>
              <a:off x="793750" y="2113321"/>
              <a:ext cx="13208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1" name="Freeform 5">
              <a:extLst>
                <a:ext uri="{FF2B5EF4-FFF2-40B4-BE49-F238E27FC236}">
                  <a16:creationId xmlns:a16="http://schemas.microsoft.com/office/drawing/2014/main" id="{221BE490-3CDD-45D6-BCF4-6E715EB95E81}"/>
                </a:ext>
              </a:extLst>
            </p:cNvPr>
            <p:cNvSpPr>
              <a:spLocks/>
            </p:cNvSpPr>
            <p:nvPr/>
          </p:nvSpPr>
          <p:spPr bwMode="auto">
            <a:xfrm>
              <a:off x="1052513" y="4046896"/>
              <a:ext cx="103188" cy="619125"/>
            </a:xfrm>
            <a:custGeom>
              <a:avLst/>
              <a:gdLst>
                <a:gd name="T0" fmla="*/ 0 w 47"/>
                <a:gd name="T1" fmla="*/ 0 h 284"/>
                <a:gd name="T2" fmla="*/ 23 w 47"/>
                <a:gd name="T3" fmla="*/ 15 h 284"/>
                <a:gd name="T4" fmla="*/ 47 w 47"/>
                <a:gd name="T5" fmla="*/ 0 h 284"/>
                <a:gd name="T6" fmla="*/ 47 w 47"/>
                <a:gd name="T7" fmla="*/ 268 h 284"/>
                <a:gd name="T8" fmla="*/ 23 w 47"/>
                <a:gd name="T9" fmla="*/ 284 h 284"/>
                <a:gd name="T10" fmla="*/ 0 w 47"/>
                <a:gd name="T11" fmla="*/ 268 h 284"/>
                <a:gd name="T12" fmla="*/ 0 w 47"/>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47" h="284">
                  <a:moveTo>
                    <a:pt x="0" y="0"/>
                  </a:moveTo>
                  <a:cubicBezTo>
                    <a:pt x="0" y="8"/>
                    <a:pt x="11" y="15"/>
                    <a:pt x="23" y="15"/>
                  </a:cubicBezTo>
                  <a:cubicBezTo>
                    <a:pt x="36" y="15"/>
                    <a:pt x="47" y="8"/>
                    <a:pt x="47" y="0"/>
                  </a:cubicBezTo>
                  <a:cubicBezTo>
                    <a:pt x="47" y="268"/>
                    <a:pt x="47" y="268"/>
                    <a:pt x="47" y="268"/>
                  </a:cubicBezTo>
                  <a:cubicBezTo>
                    <a:pt x="47" y="277"/>
                    <a:pt x="36" y="284"/>
                    <a:pt x="23" y="284"/>
                  </a:cubicBezTo>
                  <a:cubicBezTo>
                    <a:pt x="11" y="284"/>
                    <a:pt x="0" y="277"/>
                    <a:pt x="0" y="268"/>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2" name="Oval 6">
              <a:extLst>
                <a:ext uri="{FF2B5EF4-FFF2-40B4-BE49-F238E27FC236}">
                  <a16:creationId xmlns:a16="http://schemas.microsoft.com/office/drawing/2014/main" id="{D106696F-487B-4591-8702-79C4C865D8CA}"/>
                </a:ext>
              </a:extLst>
            </p:cNvPr>
            <p:cNvSpPr>
              <a:spLocks noChangeArrowheads="1"/>
            </p:cNvSpPr>
            <p:nvPr/>
          </p:nvSpPr>
          <p:spPr bwMode="auto">
            <a:xfrm>
              <a:off x="1052513" y="4011971"/>
              <a:ext cx="103188" cy="68262"/>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3" name="Freeform 7">
              <a:extLst>
                <a:ext uri="{FF2B5EF4-FFF2-40B4-BE49-F238E27FC236}">
                  <a16:creationId xmlns:a16="http://schemas.microsoft.com/office/drawing/2014/main" id="{3F237367-1C5A-407D-AE9F-9781E0227CC1}"/>
                </a:ext>
              </a:extLst>
            </p:cNvPr>
            <p:cNvSpPr>
              <a:spLocks/>
            </p:cNvSpPr>
            <p:nvPr/>
          </p:nvSpPr>
          <p:spPr bwMode="auto">
            <a:xfrm>
              <a:off x="1751013" y="4040546"/>
              <a:ext cx="101600" cy="531812"/>
            </a:xfrm>
            <a:custGeom>
              <a:avLst/>
              <a:gdLst>
                <a:gd name="T0" fmla="*/ 0 w 47"/>
                <a:gd name="T1" fmla="*/ 0 h 244"/>
                <a:gd name="T2" fmla="*/ 24 w 47"/>
                <a:gd name="T3" fmla="*/ 15 h 244"/>
                <a:gd name="T4" fmla="*/ 47 w 47"/>
                <a:gd name="T5" fmla="*/ 0 h 244"/>
                <a:gd name="T6" fmla="*/ 47 w 47"/>
                <a:gd name="T7" fmla="*/ 229 h 244"/>
                <a:gd name="T8" fmla="*/ 24 w 47"/>
                <a:gd name="T9" fmla="*/ 244 h 244"/>
                <a:gd name="T10" fmla="*/ 0 w 47"/>
                <a:gd name="T11" fmla="*/ 229 h 244"/>
                <a:gd name="T12" fmla="*/ 0 w 47"/>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47" h="244">
                  <a:moveTo>
                    <a:pt x="0" y="0"/>
                  </a:moveTo>
                  <a:cubicBezTo>
                    <a:pt x="0" y="9"/>
                    <a:pt x="11" y="15"/>
                    <a:pt x="24" y="15"/>
                  </a:cubicBezTo>
                  <a:cubicBezTo>
                    <a:pt x="36" y="15"/>
                    <a:pt x="47" y="9"/>
                    <a:pt x="47" y="0"/>
                  </a:cubicBezTo>
                  <a:cubicBezTo>
                    <a:pt x="47" y="229"/>
                    <a:pt x="47" y="229"/>
                    <a:pt x="47" y="229"/>
                  </a:cubicBezTo>
                  <a:cubicBezTo>
                    <a:pt x="47" y="237"/>
                    <a:pt x="36" y="244"/>
                    <a:pt x="24" y="244"/>
                  </a:cubicBezTo>
                  <a:cubicBezTo>
                    <a:pt x="11" y="244"/>
                    <a:pt x="0" y="237"/>
                    <a:pt x="0" y="229"/>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4" name="Oval 8">
              <a:extLst>
                <a:ext uri="{FF2B5EF4-FFF2-40B4-BE49-F238E27FC236}">
                  <a16:creationId xmlns:a16="http://schemas.microsoft.com/office/drawing/2014/main" id="{63408C77-7256-4E36-AAB3-5E92B327D5C1}"/>
                </a:ext>
              </a:extLst>
            </p:cNvPr>
            <p:cNvSpPr>
              <a:spLocks noChangeArrowheads="1"/>
            </p:cNvSpPr>
            <p:nvPr/>
          </p:nvSpPr>
          <p:spPr bwMode="auto">
            <a:xfrm>
              <a:off x="1751013" y="4007208"/>
              <a:ext cx="101600" cy="65087"/>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5" name="Freeform 9">
              <a:extLst>
                <a:ext uri="{FF2B5EF4-FFF2-40B4-BE49-F238E27FC236}">
                  <a16:creationId xmlns:a16="http://schemas.microsoft.com/office/drawing/2014/main" id="{163D7675-5BCE-44EB-9A31-DB3F88FA4342}"/>
                </a:ext>
              </a:extLst>
            </p:cNvPr>
            <p:cNvSpPr>
              <a:spLocks/>
            </p:cNvSpPr>
            <p:nvPr/>
          </p:nvSpPr>
          <p:spPr bwMode="auto">
            <a:xfrm>
              <a:off x="802118" y="2265095"/>
              <a:ext cx="1314450" cy="1967539"/>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solidFill>
              <a:sysClr val="window" lastClr="FFFFFF"/>
            </a:solidFill>
            <a:ln>
              <a:noFill/>
            </a:ln>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6" name="Freeform 10">
              <a:extLst>
                <a:ext uri="{FF2B5EF4-FFF2-40B4-BE49-F238E27FC236}">
                  <a16:creationId xmlns:a16="http://schemas.microsoft.com/office/drawing/2014/main" id="{78A91881-6CE3-4846-9AD4-3B9D12A4BF0B}"/>
                </a:ext>
              </a:extLst>
            </p:cNvPr>
            <p:cNvSpPr>
              <a:spLocks/>
            </p:cNvSpPr>
            <p:nvPr/>
          </p:nvSpPr>
          <p:spPr bwMode="auto">
            <a:xfrm>
              <a:off x="795338" y="2270483"/>
              <a:ext cx="1314450" cy="1962150"/>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noFill/>
            <a:ln w="95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7" name="Freeform 12">
              <a:extLst>
                <a:ext uri="{FF2B5EF4-FFF2-40B4-BE49-F238E27FC236}">
                  <a16:creationId xmlns:a16="http://schemas.microsoft.com/office/drawing/2014/main" id="{6ED7D746-D8FA-4FDB-B294-F42EF4E27EC9}"/>
                </a:ext>
              </a:extLst>
            </p:cNvPr>
            <p:cNvSpPr>
              <a:spLocks/>
            </p:cNvSpPr>
            <p:nvPr/>
          </p:nvSpPr>
          <p:spPr bwMode="auto">
            <a:xfrm>
              <a:off x="1125538" y="4227871"/>
              <a:ext cx="17463" cy="411162"/>
            </a:xfrm>
            <a:custGeom>
              <a:avLst/>
              <a:gdLst>
                <a:gd name="T0" fmla="*/ 4 w 8"/>
                <a:gd name="T1" fmla="*/ 189 h 189"/>
                <a:gd name="T2" fmla="*/ 4 w 8"/>
                <a:gd name="T3" fmla="*/ 189 h 189"/>
                <a:gd name="T4" fmla="*/ 8 w 8"/>
                <a:gd name="T5" fmla="*/ 185 h 189"/>
                <a:gd name="T6" fmla="*/ 8 w 8"/>
                <a:gd name="T7" fmla="*/ 2 h 189"/>
                <a:gd name="T8" fmla="*/ 8 w 8"/>
                <a:gd name="T9" fmla="*/ 0 h 189"/>
                <a:gd name="T10" fmla="*/ 0 w 8"/>
                <a:gd name="T11" fmla="*/ 2 h 189"/>
                <a:gd name="T12" fmla="*/ 0 w 8"/>
                <a:gd name="T13" fmla="*/ 2 h 189"/>
                <a:gd name="T14" fmla="*/ 0 w 8"/>
                <a:gd name="T15" fmla="*/ 185 h 189"/>
                <a:gd name="T16" fmla="*/ 4 w 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9">
                  <a:moveTo>
                    <a:pt x="4" y="189"/>
                  </a:moveTo>
                  <a:cubicBezTo>
                    <a:pt x="4" y="189"/>
                    <a:pt x="4" y="189"/>
                    <a:pt x="4" y="189"/>
                  </a:cubicBezTo>
                  <a:cubicBezTo>
                    <a:pt x="6" y="189"/>
                    <a:pt x="8" y="187"/>
                    <a:pt x="8" y="185"/>
                  </a:cubicBezTo>
                  <a:cubicBezTo>
                    <a:pt x="8" y="2"/>
                    <a:pt x="8" y="2"/>
                    <a:pt x="8" y="2"/>
                  </a:cubicBezTo>
                  <a:cubicBezTo>
                    <a:pt x="8" y="0"/>
                    <a:pt x="8" y="0"/>
                    <a:pt x="8" y="0"/>
                  </a:cubicBezTo>
                  <a:cubicBezTo>
                    <a:pt x="0" y="2"/>
                    <a:pt x="0" y="2"/>
                    <a:pt x="0" y="2"/>
                  </a:cubicBezTo>
                  <a:cubicBezTo>
                    <a:pt x="0" y="2"/>
                    <a:pt x="0" y="2"/>
                    <a:pt x="0" y="2"/>
                  </a:cubicBezTo>
                  <a:cubicBezTo>
                    <a:pt x="0" y="185"/>
                    <a:pt x="0" y="185"/>
                    <a:pt x="0" y="185"/>
                  </a:cubicBezTo>
                  <a:cubicBezTo>
                    <a:pt x="0" y="187"/>
                    <a:pt x="2" y="189"/>
                    <a:pt x="4" y="18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18" name="Freeform 13">
              <a:extLst>
                <a:ext uri="{FF2B5EF4-FFF2-40B4-BE49-F238E27FC236}">
                  <a16:creationId xmlns:a16="http://schemas.microsoft.com/office/drawing/2014/main" id="{36AA10B6-79DB-4DF3-8465-03C81D8D3260}"/>
                </a:ext>
              </a:extLst>
            </p:cNvPr>
            <p:cNvSpPr>
              <a:spLocks/>
            </p:cNvSpPr>
            <p:nvPr/>
          </p:nvSpPr>
          <p:spPr bwMode="auto">
            <a:xfrm>
              <a:off x="1822450" y="4173896"/>
              <a:ext cx="12700" cy="366712"/>
            </a:xfrm>
            <a:custGeom>
              <a:avLst/>
              <a:gdLst>
                <a:gd name="T0" fmla="*/ 3 w 6"/>
                <a:gd name="T1" fmla="*/ 169 h 169"/>
                <a:gd name="T2" fmla="*/ 3 w 6"/>
                <a:gd name="T3" fmla="*/ 169 h 169"/>
                <a:gd name="T4" fmla="*/ 6 w 6"/>
                <a:gd name="T5" fmla="*/ 166 h 169"/>
                <a:gd name="T6" fmla="*/ 6 w 6"/>
                <a:gd name="T7" fmla="*/ 1 h 169"/>
                <a:gd name="T8" fmla="*/ 6 w 6"/>
                <a:gd name="T9" fmla="*/ 0 h 169"/>
                <a:gd name="T10" fmla="*/ 0 w 6"/>
                <a:gd name="T11" fmla="*/ 1 h 169"/>
                <a:gd name="T12" fmla="*/ 0 w 6"/>
                <a:gd name="T13" fmla="*/ 1 h 169"/>
                <a:gd name="T14" fmla="*/ 0 w 6"/>
                <a:gd name="T15" fmla="*/ 166 h 169"/>
                <a:gd name="T16" fmla="*/ 3 w 6"/>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9">
                  <a:moveTo>
                    <a:pt x="3" y="169"/>
                  </a:moveTo>
                  <a:cubicBezTo>
                    <a:pt x="3" y="169"/>
                    <a:pt x="3" y="169"/>
                    <a:pt x="3" y="169"/>
                  </a:cubicBezTo>
                  <a:cubicBezTo>
                    <a:pt x="5" y="169"/>
                    <a:pt x="6" y="168"/>
                    <a:pt x="6" y="166"/>
                  </a:cubicBezTo>
                  <a:cubicBezTo>
                    <a:pt x="6" y="1"/>
                    <a:pt x="6" y="1"/>
                    <a:pt x="6" y="1"/>
                  </a:cubicBezTo>
                  <a:cubicBezTo>
                    <a:pt x="6" y="0"/>
                    <a:pt x="6" y="0"/>
                    <a:pt x="6" y="0"/>
                  </a:cubicBezTo>
                  <a:cubicBezTo>
                    <a:pt x="0" y="1"/>
                    <a:pt x="0" y="1"/>
                    <a:pt x="0" y="1"/>
                  </a:cubicBezTo>
                  <a:cubicBezTo>
                    <a:pt x="0" y="1"/>
                    <a:pt x="0" y="1"/>
                    <a:pt x="0" y="1"/>
                  </a:cubicBezTo>
                  <a:cubicBezTo>
                    <a:pt x="0" y="166"/>
                    <a:pt x="0" y="166"/>
                    <a:pt x="0" y="166"/>
                  </a:cubicBezTo>
                  <a:cubicBezTo>
                    <a:pt x="0" y="168"/>
                    <a:pt x="2" y="169"/>
                    <a:pt x="3" y="16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grpSp>
      <p:sp>
        <p:nvSpPr>
          <p:cNvPr id="19" name="矩形 207">
            <a:extLst>
              <a:ext uri="{FF2B5EF4-FFF2-40B4-BE49-F238E27FC236}">
                <a16:creationId xmlns:a16="http://schemas.microsoft.com/office/drawing/2014/main" id="{159B920A-30F7-4A47-8ABE-953B3F928524}"/>
              </a:ext>
            </a:extLst>
          </p:cNvPr>
          <p:cNvSpPr/>
          <p:nvPr/>
        </p:nvSpPr>
        <p:spPr bwMode="gray">
          <a:xfrm>
            <a:off x="2180225" y="2196085"/>
            <a:ext cx="988825" cy="1504885"/>
          </a:xfrm>
          <a:prstGeom prst="rect">
            <a:avLst/>
          </a:prstGeom>
          <a:noFill/>
          <a:ln w="19050" algn="ctr">
            <a:noFill/>
            <a:miter lim="800000"/>
            <a:headEnd/>
            <a:tailEnd/>
          </a:ln>
        </p:spPr>
        <p:txBody>
          <a:bodyPr wrap="square" lIns="0" tIns="65317" rIns="65317" bIns="65317" rtlCol="0" anchor="t" anchorCtr="0"/>
          <a:lstStyle/>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lang="en-US" altLang="zh-CN" sz="725" kern="0" dirty="0">
                <a:solidFill>
                  <a:srgbClr val="000000"/>
                </a:solidFill>
              </a:rPr>
              <a:t>Coding in </a:t>
            </a:r>
            <a:r>
              <a:rPr lang="en-US" altLang="zh-CN" sz="725" kern="0" dirty="0" err="1">
                <a:solidFill>
                  <a:srgbClr val="000000"/>
                </a:solidFill>
              </a:rPr>
              <a:t>Pycharm</a:t>
            </a:r>
            <a:endParaRPr kumimoji="0" lang="en-US" altLang="zh-CN" sz="725" b="0" i="0" u="none" strike="noStrike" kern="0" cap="none" spc="0" normalizeH="0" baseline="0" noProof="0" dirty="0">
              <a:ln>
                <a:noFill/>
              </a:ln>
              <a:solidFill>
                <a:srgbClr val="000000"/>
              </a:solidFill>
              <a:effectLst/>
              <a:uLnTx/>
              <a:uFillTx/>
            </a:endParaRP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Beginning with GUI</a:t>
            </a: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Combining </a:t>
            </a:r>
            <a:r>
              <a:rPr kumimoji="0" lang="en-US" altLang="zh-CN" sz="725" b="0" i="0" u="none" strike="noStrike" kern="0" cap="none" spc="0" normalizeH="0" baseline="0" noProof="0" dirty="0" err="1">
                <a:ln>
                  <a:noFill/>
                </a:ln>
                <a:solidFill>
                  <a:srgbClr val="000000"/>
                </a:solidFill>
                <a:effectLst/>
                <a:uLnTx/>
                <a:uFillTx/>
              </a:rPr>
              <a:t>pymmw</a:t>
            </a:r>
            <a:r>
              <a:rPr kumimoji="0" lang="en-US" altLang="zh-CN" sz="725" b="0" i="0" u="none" strike="noStrike" kern="0" cap="none" spc="0" normalizeH="0" baseline="0" noProof="0" dirty="0">
                <a:ln>
                  <a:noFill/>
                </a:ln>
                <a:solidFill>
                  <a:srgbClr val="000000"/>
                </a:solidFill>
                <a:effectLst/>
                <a:uLnTx/>
                <a:uFillTx/>
              </a:rPr>
              <a:t> with GUI</a:t>
            </a: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lang="en-US" altLang="zh-CN" sz="725" kern="0" dirty="0">
                <a:solidFill>
                  <a:srgbClr val="000000"/>
                </a:solidFill>
              </a:rPr>
              <a:t>Testing functionality</a:t>
            </a: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Working with Google Cloud (documentation) and GitHub (Code)</a:t>
            </a:r>
          </a:p>
        </p:txBody>
      </p:sp>
      <p:sp>
        <p:nvSpPr>
          <p:cNvPr id="21" name="AutoShape 3">
            <a:extLst>
              <a:ext uri="{FF2B5EF4-FFF2-40B4-BE49-F238E27FC236}">
                <a16:creationId xmlns:a16="http://schemas.microsoft.com/office/drawing/2014/main" id="{3ED5DDE4-C98F-4531-9744-8B53626C9D87}"/>
              </a:ext>
            </a:extLst>
          </p:cNvPr>
          <p:cNvSpPr>
            <a:spLocks noChangeAspect="1" noChangeArrowheads="1" noTextEdit="1"/>
          </p:cNvSpPr>
          <p:nvPr/>
        </p:nvSpPr>
        <p:spPr bwMode="auto">
          <a:xfrm>
            <a:off x="4267788" y="1048770"/>
            <a:ext cx="1380760" cy="208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22" name="Freeform 5">
            <a:extLst>
              <a:ext uri="{FF2B5EF4-FFF2-40B4-BE49-F238E27FC236}">
                <a16:creationId xmlns:a16="http://schemas.microsoft.com/office/drawing/2014/main" id="{9CD9303E-BA7E-401D-A436-7C12FE2277B7}"/>
              </a:ext>
            </a:extLst>
          </p:cNvPr>
          <p:cNvSpPr>
            <a:spLocks/>
          </p:cNvSpPr>
          <p:nvPr/>
        </p:nvSpPr>
        <p:spPr bwMode="auto">
          <a:xfrm>
            <a:off x="4538298" y="2627093"/>
            <a:ext cx="107872" cy="505374"/>
          </a:xfrm>
          <a:custGeom>
            <a:avLst/>
            <a:gdLst>
              <a:gd name="T0" fmla="*/ 0 w 47"/>
              <a:gd name="T1" fmla="*/ 0 h 284"/>
              <a:gd name="T2" fmla="*/ 23 w 47"/>
              <a:gd name="T3" fmla="*/ 15 h 284"/>
              <a:gd name="T4" fmla="*/ 47 w 47"/>
              <a:gd name="T5" fmla="*/ 0 h 284"/>
              <a:gd name="T6" fmla="*/ 47 w 47"/>
              <a:gd name="T7" fmla="*/ 268 h 284"/>
              <a:gd name="T8" fmla="*/ 23 w 47"/>
              <a:gd name="T9" fmla="*/ 284 h 284"/>
              <a:gd name="T10" fmla="*/ 0 w 47"/>
              <a:gd name="T11" fmla="*/ 268 h 284"/>
              <a:gd name="T12" fmla="*/ 0 w 47"/>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47" h="284">
                <a:moveTo>
                  <a:pt x="0" y="0"/>
                </a:moveTo>
                <a:cubicBezTo>
                  <a:pt x="0" y="8"/>
                  <a:pt x="11" y="15"/>
                  <a:pt x="23" y="15"/>
                </a:cubicBezTo>
                <a:cubicBezTo>
                  <a:pt x="36" y="15"/>
                  <a:pt x="47" y="8"/>
                  <a:pt x="47" y="0"/>
                </a:cubicBezTo>
                <a:cubicBezTo>
                  <a:pt x="47" y="268"/>
                  <a:pt x="47" y="268"/>
                  <a:pt x="47" y="268"/>
                </a:cubicBezTo>
                <a:cubicBezTo>
                  <a:pt x="47" y="277"/>
                  <a:pt x="36" y="284"/>
                  <a:pt x="23" y="284"/>
                </a:cubicBezTo>
                <a:cubicBezTo>
                  <a:pt x="11" y="284"/>
                  <a:pt x="0" y="277"/>
                  <a:pt x="0" y="268"/>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23" name="Oval 6">
            <a:extLst>
              <a:ext uri="{FF2B5EF4-FFF2-40B4-BE49-F238E27FC236}">
                <a16:creationId xmlns:a16="http://schemas.microsoft.com/office/drawing/2014/main" id="{9E9BF062-F940-4C88-AD2A-0885A87D6888}"/>
              </a:ext>
            </a:extLst>
          </p:cNvPr>
          <p:cNvSpPr>
            <a:spLocks noChangeArrowheads="1"/>
          </p:cNvSpPr>
          <p:nvPr/>
        </p:nvSpPr>
        <p:spPr bwMode="auto">
          <a:xfrm>
            <a:off x="4538298" y="2598585"/>
            <a:ext cx="107872" cy="5572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24" name="Freeform 7">
            <a:extLst>
              <a:ext uri="{FF2B5EF4-FFF2-40B4-BE49-F238E27FC236}">
                <a16:creationId xmlns:a16="http://schemas.microsoft.com/office/drawing/2014/main" id="{21CDD27B-6E74-4FBF-9469-AEAB8A12DC3D}"/>
              </a:ext>
            </a:extLst>
          </p:cNvPr>
          <p:cNvSpPr>
            <a:spLocks/>
          </p:cNvSpPr>
          <p:nvPr/>
        </p:nvSpPr>
        <p:spPr bwMode="auto">
          <a:xfrm>
            <a:off x="5268508" y="2621910"/>
            <a:ext cx="106212" cy="434103"/>
          </a:xfrm>
          <a:custGeom>
            <a:avLst/>
            <a:gdLst>
              <a:gd name="T0" fmla="*/ 0 w 47"/>
              <a:gd name="T1" fmla="*/ 0 h 244"/>
              <a:gd name="T2" fmla="*/ 24 w 47"/>
              <a:gd name="T3" fmla="*/ 15 h 244"/>
              <a:gd name="T4" fmla="*/ 47 w 47"/>
              <a:gd name="T5" fmla="*/ 0 h 244"/>
              <a:gd name="T6" fmla="*/ 47 w 47"/>
              <a:gd name="T7" fmla="*/ 229 h 244"/>
              <a:gd name="T8" fmla="*/ 24 w 47"/>
              <a:gd name="T9" fmla="*/ 244 h 244"/>
              <a:gd name="T10" fmla="*/ 0 w 47"/>
              <a:gd name="T11" fmla="*/ 229 h 244"/>
              <a:gd name="T12" fmla="*/ 0 w 47"/>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47" h="244">
                <a:moveTo>
                  <a:pt x="0" y="0"/>
                </a:moveTo>
                <a:cubicBezTo>
                  <a:pt x="0" y="9"/>
                  <a:pt x="11" y="15"/>
                  <a:pt x="24" y="15"/>
                </a:cubicBezTo>
                <a:cubicBezTo>
                  <a:pt x="36" y="15"/>
                  <a:pt x="47" y="9"/>
                  <a:pt x="47" y="0"/>
                </a:cubicBezTo>
                <a:cubicBezTo>
                  <a:pt x="47" y="229"/>
                  <a:pt x="47" y="229"/>
                  <a:pt x="47" y="229"/>
                </a:cubicBezTo>
                <a:cubicBezTo>
                  <a:pt x="47" y="237"/>
                  <a:pt x="36" y="244"/>
                  <a:pt x="24" y="244"/>
                </a:cubicBezTo>
                <a:cubicBezTo>
                  <a:pt x="11" y="244"/>
                  <a:pt x="0" y="237"/>
                  <a:pt x="0" y="229"/>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25" name="Oval 8">
            <a:extLst>
              <a:ext uri="{FF2B5EF4-FFF2-40B4-BE49-F238E27FC236}">
                <a16:creationId xmlns:a16="http://schemas.microsoft.com/office/drawing/2014/main" id="{28F616EF-8A4A-4AF4-BAEB-2A6DAC9CA4C3}"/>
              </a:ext>
            </a:extLst>
          </p:cNvPr>
          <p:cNvSpPr>
            <a:spLocks noChangeArrowheads="1"/>
          </p:cNvSpPr>
          <p:nvPr/>
        </p:nvSpPr>
        <p:spPr bwMode="auto">
          <a:xfrm>
            <a:off x="5268508" y="2594697"/>
            <a:ext cx="106212" cy="53129"/>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26" name="Freeform 9">
            <a:extLst>
              <a:ext uri="{FF2B5EF4-FFF2-40B4-BE49-F238E27FC236}">
                <a16:creationId xmlns:a16="http://schemas.microsoft.com/office/drawing/2014/main" id="{DF270001-40C4-42AD-A6A4-512BC65133C2}"/>
              </a:ext>
            </a:extLst>
          </p:cNvPr>
          <p:cNvSpPr>
            <a:spLocks/>
          </p:cNvSpPr>
          <p:nvPr/>
        </p:nvSpPr>
        <p:spPr bwMode="auto">
          <a:xfrm>
            <a:off x="4269448" y="1177057"/>
            <a:ext cx="1374122" cy="1601648"/>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solidFill>
            <a:sysClr val="window" lastClr="FFFFFF"/>
          </a:solidFill>
          <a:ln>
            <a:noFill/>
          </a:ln>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dirty="0">
              <a:ln>
                <a:noFill/>
              </a:ln>
              <a:solidFill>
                <a:prstClr val="black"/>
              </a:solidFill>
              <a:effectLst/>
              <a:uLnTx/>
              <a:uFillTx/>
            </a:endParaRPr>
          </a:p>
        </p:txBody>
      </p:sp>
      <p:sp>
        <p:nvSpPr>
          <p:cNvPr id="27" name="Freeform 10">
            <a:extLst>
              <a:ext uri="{FF2B5EF4-FFF2-40B4-BE49-F238E27FC236}">
                <a16:creationId xmlns:a16="http://schemas.microsoft.com/office/drawing/2014/main" id="{2E6316F9-D05A-4909-AC8D-2883CDF7059D}"/>
              </a:ext>
            </a:extLst>
          </p:cNvPr>
          <p:cNvSpPr>
            <a:spLocks/>
          </p:cNvSpPr>
          <p:nvPr/>
        </p:nvSpPr>
        <p:spPr bwMode="auto">
          <a:xfrm>
            <a:off x="4269448" y="1177057"/>
            <a:ext cx="1374122" cy="1601648"/>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noFill/>
          <a:ln w="95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28" name="Freeform 12">
            <a:extLst>
              <a:ext uri="{FF2B5EF4-FFF2-40B4-BE49-F238E27FC236}">
                <a16:creationId xmlns:a16="http://schemas.microsoft.com/office/drawing/2014/main" id="{34A9E3CF-1F17-4A71-9223-52BE3E45E8E9}"/>
              </a:ext>
            </a:extLst>
          </p:cNvPr>
          <p:cNvSpPr>
            <a:spLocks/>
          </p:cNvSpPr>
          <p:nvPr/>
        </p:nvSpPr>
        <p:spPr bwMode="auto">
          <a:xfrm>
            <a:off x="4614638" y="2774818"/>
            <a:ext cx="18256" cy="335620"/>
          </a:xfrm>
          <a:custGeom>
            <a:avLst/>
            <a:gdLst>
              <a:gd name="T0" fmla="*/ 4 w 8"/>
              <a:gd name="T1" fmla="*/ 189 h 189"/>
              <a:gd name="T2" fmla="*/ 4 w 8"/>
              <a:gd name="T3" fmla="*/ 189 h 189"/>
              <a:gd name="T4" fmla="*/ 8 w 8"/>
              <a:gd name="T5" fmla="*/ 185 h 189"/>
              <a:gd name="T6" fmla="*/ 8 w 8"/>
              <a:gd name="T7" fmla="*/ 2 h 189"/>
              <a:gd name="T8" fmla="*/ 8 w 8"/>
              <a:gd name="T9" fmla="*/ 0 h 189"/>
              <a:gd name="T10" fmla="*/ 0 w 8"/>
              <a:gd name="T11" fmla="*/ 2 h 189"/>
              <a:gd name="T12" fmla="*/ 0 w 8"/>
              <a:gd name="T13" fmla="*/ 2 h 189"/>
              <a:gd name="T14" fmla="*/ 0 w 8"/>
              <a:gd name="T15" fmla="*/ 185 h 189"/>
              <a:gd name="T16" fmla="*/ 4 w 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9">
                <a:moveTo>
                  <a:pt x="4" y="189"/>
                </a:moveTo>
                <a:cubicBezTo>
                  <a:pt x="4" y="189"/>
                  <a:pt x="4" y="189"/>
                  <a:pt x="4" y="189"/>
                </a:cubicBezTo>
                <a:cubicBezTo>
                  <a:pt x="6" y="189"/>
                  <a:pt x="8" y="187"/>
                  <a:pt x="8" y="185"/>
                </a:cubicBezTo>
                <a:cubicBezTo>
                  <a:pt x="8" y="2"/>
                  <a:pt x="8" y="2"/>
                  <a:pt x="8" y="2"/>
                </a:cubicBezTo>
                <a:cubicBezTo>
                  <a:pt x="8" y="0"/>
                  <a:pt x="8" y="0"/>
                  <a:pt x="8" y="0"/>
                </a:cubicBezTo>
                <a:cubicBezTo>
                  <a:pt x="0" y="2"/>
                  <a:pt x="0" y="2"/>
                  <a:pt x="0" y="2"/>
                </a:cubicBezTo>
                <a:cubicBezTo>
                  <a:pt x="0" y="2"/>
                  <a:pt x="0" y="2"/>
                  <a:pt x="0" y="2"/>
                </a:cubicBezTo>
                <a:cubicBezTo>
                  <a:pt x="0" y="185"/>
                  <a:pt x="0" y="185"/>
                  <a:pt x="0" y="185"/>
                </a:cubicBezTo>
                <a:cubicBezTo>
                  <a:pt x="0" y="187"/>
                  <a:pt x="2" y="189"/>
                  <a:pt x="4" y="18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29" name="Freeform 13">
            <a:extLst>
              <a:ext uri="{FF2B5EF4-FFF2-40B4-BE49-F238E27FC236}">
                <a16:creationId xmlns:a16="http://schemas.microsoft.com/office/drawing/2014/main" id="{6CF8363F-1E8B-42D7-ABB0-632D10989327}"/>
              </a:ext>
            </a:extLst>
          </p:cNvPr>
          <p:cNvSpPr>
            <a:spLocks/>
          </p:cNvSpPr>
          <p:nvPr/>
        </p:nvSpPr>
        <p:spPr bwMode="auto">
          <a:xfrm>
            <a:off x="5343188" y="2730760"/>
            <a:ext cx="13277" cy="299337"/>
          </a:xfrm>
          <a:custGeom>
            <a:avLst/>
            <a:gdLst>
              <a:gd name="T0" fmla="*/ 3 w 6"/>
              <a:gd name="T1" fmla="*/ 169 h 169"/>
              <a:gd name="T2" fmla="*/ 3 w 6"/>
              <a:gd name="T3" fmla="*/ 169 h 169"/>
              <a:gd name="T4" fmla="*/ 6 w 6"/>
              <a:gd name="T5" fmla="*/ 166 h 169"/>
              <a:gd name="T6" fmla="*/ 6 w 6"/>
              <a:gd name="T7" fmla="*/ 1 h 169"/>
              <a:gd name="T8" fmla="*/ 6 w 6"/>
              <a:gd name="T9" fmla="*/ 0 h 169"/>
              <a:gd name="T10" fmla="*/ 0 w 6"/>
              <a:gd name="T11" fmla="*/ 1 h 169"/>
              <a:gd name="T12" fmla="*/ 0 w 6"/>
              <a:gd name="T13" fmla="*/ 1 h 169"/>
              <a:gd name="T14" fmla="*/ 0 w 6"/>
              <a:gd name="T15" fmla="*/ 166 h 169"/>
              <a:gd name="T16" fmla="*/ 3 w 6"/>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9">
                <a:moveTo>
                  <a:pt x="3" y="169"/>
                </a:moveTo>
                <a:cubicBezTo>
                  <a:pt x="3" y="169"/>
                  <a:pt x="3" y="169"/>
                  <a:pt x="3" y="169"/>
                </a:cubicBezTo>
                <a:cubicBezTo>
                  <a:pt x="5" y="169"/>
                  <a:pt x="6" y="168"/>
                  <a:pt x="6" y="166"/>
                </a:cubicBezTo>
                <a:cubicBezTo>
                  <a:pt x="6" y="1"/>
                  <a:pt x="6" y="1"/>
                  <a:pt x="6" y="1"/>
                </a:cubicBezTo>
                <a:cubicBezTo>
                  <a:pt x="6" y="0"/>
                  <a:pt x="6" y="0"/>
                  <a:pt x="6" y="0"/>
                </a:cubicBezTo>
                <a:cubicBezTo>
                  <a:pt x="0" y="1"/>
                  <a:pt x="0" y="1"/>
                  <a:pt x="0" y="1"/>
                </a:cubicBezTo>
                <a:cubicBezTo>
                  <a:pt x="0" y="1"/>
                  <a:pt x="0" y="1"/>
                  <a:pt x="0" y="1"/>
                </a:cubicBezTo>
                <a:cubicBezTo>
                  <a:pt x="0" y="166"/>
                  <a:pt x="0" y="166"/>
                  <a:pt x="0" y="166"/>
                </a:cubicBezTo>
                <a:cubicBezTo>
                  <a:pt x="0" y="168"/>
                  <a:pt x="2" y="169"/>
                  <a:pt x="3" y="16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30" name="矩形 289">
            <a:extLst>
              <a:ext uri="{FF2B5EF4-FFF2-40B4-BE49-F238E27FC236}">
                <a16:creationId xmlns:a16="http://schemas.microsoft.com/office/drawing/2014/main" id="{EB1F49DD-CEB6-49FA-96D9-0B1E38663667}"/>
              </a:ext>
            </a:extLst>
          </p:cNvPr>
          <p:cNvSpPr/>
          <p:nvPr/>
        </p:nvSpPr>
        <p:spPr bwMode="gray">
          <a:xfrm>
            <a:off x="4532947" y="1461871"/>
            <a:ext cx="782417" cy="887914"/>
          </a:xfrm>
          <a:prstGeom prst="rect">
            <a:avLst/>
          </a:prstGeom>
          <a:noFill/>
          <a:ln w="19050" algn="ctr">
            <a:noFill/>
            <a:miter lim="800000"/>
            <a:headEnd/>
            <a:tailEnd/>
          </a:ln>
        </p:spPr>
        <p:txBody>
          <a:bodyPr wrap="square" lIns="0" tIns="65317" rIns="65317" bIns="65317" rtlCol="0" anchor="t" anchorCtr="0"/>
          <a:lstStyle/>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Handing Project over to supervisor</a:t>
            </a: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Final presentation</a:t>
            </a:r>
          </a:p>
        </p:txBody>
      </p:sp>
      <p:sp>
        <p:nvSpPr>
          <p:cNvPr id="32" name="AutoShape 3">
            <a:extLst>
              <a:ext uri="{FF2B5EF4-FFF2-40B4-BE49-F238E27FC236}">
                <a16:creationId xmlns:a16="http://schemas.microsoft.com/office/drawing/2014/main" id="{659EEEAA-9642-485F-86B4-9A83C40FAFAC}"/>
              </a:ext>
            </a:extLst>
          </p:cNvPr>
          <p:cNvSpPr>
            <a:spLocks noChangeAspect="1" noChangeArrowheads="1" noTextEdit="1"/>
          </p:cNvSpPr>
          <p:nvPr/>
        </p:nvSpPr>
        <p:spPr bwMode="auto">
          <a:xfrm>
            <a:off x="6453742" y="3373818"/>
            <a:ext cx="1380760" cy="284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34" name="Oval 6">
            <a:extLst>
              <a:ext uri="{FF2B5EF4-FFF2-40B4-BE49-F238E27FC236}">
                <a16:creationId xmlns:a16="http://schemas.microsoft.com/office/drawing/2014/main" id="{A0F1224B-EF3F-43C3-B6BC-C1138B31B3A5}"/>
              </a:ext>
            </a:extLst>
          </p:cNvPr>
          <p:cNvSpPr>
            <a:spLocks noChangeArrowheads="1"/>
          </p:cNvSpPr>
          <p:nvPr/>
        </p:nvSpPr>
        <p:spPr bwMode="auto">
          <a:xfrm>
            <a:off x="6724252" y="5486853"/>
            <a:ext cx="107872" cy="75970"/>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36" name="Oval 8">
            <a:extLst>
              <a:ext uri="{FF2B5EF4-FFF2-40B4-BE49-F238E27FC236}">
                <a16:creationId xmlns:a16="http://schemas.microsoft.com/office/drawing/2014/main" id="{4A38B623-DC4C-4C44-8AA1-0657BDC079F2}"/>
              </a:ext>
            </a:extLst>
          </p:cNvPr>
          <p:cNvSpPr>
            <a:spLocks noChangeArrowheads="1"/>
          </p:cNvSpPr>
          <p:nvPr/>
        </p:nvSpPr>
        <p:spPr bwMode="auto">
          <a:xfrm>
            <a:off x="7454462" y="5481552"/>
            <a:ext cx="106212" cy="72436"/>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39" name="Freeform 12">
            <a:extLst>
              <a:ext uri="{FF2B5EF4-FFF2-40B4-BE49-F238E27FC236}">
                <a16:creationId xmlns:a16="http://schemas.microsoft.com/office/drawing/2014/main" id="{1BE4538B-4DC1-4AC1-B2BC-B3F388A8B4EA}"/>
              </a:ext>
            </a:extLst>
          </p:cNvPr>
          <p:cNvSpPr>
            <a:spLocks/>
          </p:cNvSpPr>
          <p:nvPr/>
        </p:nvSpPr>
        <p:spPr bwMode="auto">
          <a:xfrm>
            <a:off x="6800592" y="5727131"/>
            <a:ext cx="18256" cy="457588"/>
          </a:xfrm>
          <a:custGeom>
            <a:avLst/>
            <a:gdLst>
              <a:gd name="T0" fmla="*/ 4 w 8"/>
              <a:gd name="T1" fmla="*/ 189 h 189"/>
              <a:gd name="T2" fmla="*/ 4 w 8"/>
              <a:gd name="T3" fmla="*/ 189 h 189"/>
              <a:gd name="T4" fmla="*/ 8 w 8"/>
              <a:gd name="T5" fmla="*/ 185 h 189"/>
              <a:gd name="T6" fmla="*/ 8 w 8"/>
              <a:gd name="T7" fmla="*/ 2 h 189"/>
              <a:gd name="T8" fmla="*/ 8 w 8"/>
              <a:gd name="T9" fmla="*/ 0 h 189"/>
              <a:gd name="T10" fmla="*/ 0 w 8"/>
              <a:gd name="T11" fmla="*/ 2 h 189"/>
              <a:gd name="T12" fmla="*/ 0 w 8"/>
              <a:gd name="T13" fmla="*/ 2 h 189"/>
              <a:gd name="T14" fmla="*/ 0 w 8"/>
              <a:gd name="T15" fmla="*/ 185 h 189"/>
              <a:gd name="T16" fmla="*/ 4 w 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9">
                <a:moveTo>
                  <a:pt x="4" y="189"/>
                </a:moveTo>
                <a:cubicBezTo>
                  <a:pt x="4" y="189"/>
                  <a:pt x="4" y="189"/>
                  <a:pt x="4" y="189"/>
                </a:cubicBezTo>
                <a:cubicBezTo>
                  <a:pt x="6" y="189"/>
                  <a:pt x="8" y="187"/>
                  <a:pt x="8" y="185"/>
                </a:cubicBezTo>
                <a:cubicBezTo>
                  <a:pt x="8" y="2"/>
                  <a:pt x="8" y="2"/>
                  <a:pt x="8" y="2"/>
                </a:cubicBezTo>
                <a:cubicBezTo>
                  <a:pt x="8" y="0"/>
                  <a:pt x="8" y="0"/>
                  <a:pt x="8" y="0"/>
                </a:cubicBezTo>
                <a:cubicBezTo>
                  <a:pt x="0" y="2"/>
                  <a:pt x="0" y="2"/>
                  <a:pt x="0" y="2"/>
                </a:cubicBezTo>
                <a:cubicBezTo>
                  <a:pt x="0" y="2"/>
                  <a:pt x="0" y="2"/>
                  <a:pt x="0" y="2"/>
                </a:cubicBezTo>
                <a:cubicBezTo>
                  <a:pt x="0" y="185"/>
                  <a:pt x="0" y="185"/>
                  <a:pt x="0" y="185"/>
                </a:cubicBezTo>
                <a:cubicBezTo>
                  <a:pt x="0" y="187"/>
                  <a:pt x="2" y="189"/>
                  <a:pt x="4" y="18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40" name="Freeform 13">
            <a:extLst>
              <a:ext uri="{FF2B5EF4-FFF2-40B4-BE49-F238E27FC236}">
                <a16:creationId xmlns:a16="http://schemas.microsoft.com/office/drawing/2014/main" id="{5A0C61FA-81E1-49D9-90E0-B68F29D1E977}"/>
              </a:ext>
            </a:extLst>
          </p:cNvPr>
          <p:cNvSpPr>
            <a:spLocks/>
          </p:cNvSpPr>
          <p:nvPr/>
        </p:nvSpPr>
        <p:spPr bwMode="auto">
          <a:xfrm>
            <a:off x="7529142" y="5667062"/>
            <a:ext cx="13277" cy="408119"/>
          </a:xfrm>
          <a:custGeom>
            <a:avLst/>
            <a:gdLst>
              <a:gd name="T0" fmla="*/ 3 w 6"/>
              <a:gd name="T1" fmla="*/ 169 h 169"/>
              <a:gd name="T2" fmla="*/ 3 w 6"/>
              <a:gd name="T3" fmla="*/ 169 h 169"/>
              <a:gd name="T4" fmla="*/ 6 w 6"/>
              <a:gd name="T5" fmla="*/ 166 h 169"/>
              <a:gd name="T6" fmla="*/ 6 w 6"/>
              <a:gd name="T7" fmla="*/ 1 h 169"/>
              <a:gd name="T8" fmla="*/ 6 w 6"/>
              <a:gd name="T9" fmla="*/ 0 h 169"/>
              <a:gd name="T10" fmla="*/ 0 w 6"/>
              <a:gd name="T11" fmla="*/ 1 h 169"/>
              <a:gd name="T12" fmla="*/ 0 w 6"/>
              <a:gd name="T13" fmla="*/ 1 h 169"/>
              <a:gd name="T14" fmla="*/ 0 w 6"/>
              <a:gd name="T15" fmla="*/ 166 h 169"/>
              <a:gd name="T16" fmla="*/ 3 w 6"/>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9">
                <a:moveTo>
                  <a:pt x="3" y="169"/>
                </a:moveTo>
                <a:cubicBezTo>
                  <a:pt x="3" y="169"/>
                  <a:pt x="3" y="169"/>
                  <a:pt x="3" y="169"/>
                </a:cubicBezTo>
                <a:cubicBezTo>
                  <a:pt x="5" y="169"/>
                  <a:pt x="6" y="168"/>
                  <a:pt x="6" y="166"/>
                </a:cubicBezTo>
                <a:cubicBezTo>
                  <a:pt x="6" y="1"/>
                  <a:pt x="6" y="1"/>
                  <a:pt x="6" y="1"/>
                </a:cubicBezTo>
                <a:cubicBezTo>
                  <a:pt x="6" y="0"/>
                  <a:pt x="6" y="0"/>
                  <a:pt x="6" y="0"/>
                </a:cubicBezTo>
                <a:cubicBezTo>
                  <a:pt x="0" y="1"/>
                  <a:pt x="0" y="1"/>
                  <a:pt x="0" y="1"/>
                </a:cubicBezTo>
                <a:cubicBezTo>
                  <a:pt x="0" y="1"/>
                  <a:pt x="0" y="1"/>
                  <a:pt x="0" y="1"/>
                </a:cubicBezTo>
                <a:cubicBezTo>
                  <a:pt x="0" y="166"/>
                  <a:pt x="0" y="166"/>
                  <a:pt x="0" y="166"/>
                </a:cubicBezTo>
                <a:cubicBezTo>
                  <a:pt x="0" y="168"/>
                  <a:pt x="2" y="169"/>
                  <a:pt x="3" y="16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grpSp>
        <p:nvGrpSpPr>
          <p:cNvPr id="42" name="组合 1">
            <a:extLst>
              <a:ext uri="{FF2B5EF4-FFF2-40B4-BE49-F238E27FC236}">
                <a16:creationId xmlns:a16="http://schemas.microsoft.com/office/drawing/2014/main" id="{14FE9F93-25FF-46C1-BD3F-2E6A7B37C168}"/>
              </a:ext>
            </a:extLst>
          </p:cNvPr>
          <p:cNvGrpSpPr/>
          <p:nvPr/>
        </p:nvGrpSpPr>
        <p:grpSpPr>
          <a:xfrm>
            <a:off x="9007537" y="1048770"/>
            <a:ext cx="1380760" cy="2670243"/>
            <a:chOff x="11686126" y="2200268"/>
            <a:chExt cx="2025114" cy="3916356"/>
          </a:xfrm>
        </p:grpSpPr>
        <p:grpSp>
          <p:nvGrpSpPr>
            <p:cNvPr id="43" name="组合 315">
              <a:extLst>
                <a:ext uri="{FF2B5EF4-FFF2-40B4-BE49-F238E27FC236}">
                  <a16:creationId xmlns:a16="http://schemas.microsoft.com/office/drawing/2014/main" id="{2334B0E0-69B1-4576-815B-BDB1630E00E5}"/>
                </a:ext>
              </a:extLst>
            </p:cNvPr>
            <p:cNvGrpSpPr/>
            <p:nvPr/>
          </p:nvGrpSpPr>
          <p:grpSpPr>
            <a:xfrm>
              <a:off x="11686126" y="2200268"/>
              <a:ext cx="2025114" cy="3916356"/>
              <a:chOff x="793750" y="2113321"/>
              <a:chExt cx="1320800" cy="2554287"/>
            </a:xfrm>
          </p:grpSpPr>
          <p:sp>
            <p:nvSpPr>
              <p:cNvPr id="45" name="Freeform 7">
                <a:extLst>
                  <a:ext uri="{FF2B5EF4-FFF2-40B4-BE49-F238E27FC236}">
                    <a16:creationId xmlns:a16="http://schemas.microsoft.com/office/drawing/2014/main" id="{04398805-81A7-48A9-8C00-A80A99758E93}"/>
                  </a:ext>
                </a:extLst>
              </p:cNvPr>
              <p:cNvSpPr>
                <a:spLocks/>
              </p:cNvSpPr>
              <p:nvPr/>
            </p:nvSpPr>
            <p:spPr bwMode="auto">
              <a:xfrm>
                <a:off x="1751013" y="4040546"/>
                <a:ext cx="101600" cy="531812"/>
              </a:xfrm>
              <a:custGeom>
                <a:avLst/>
                <a:gdLst>
                  <a:gd name="T0" fmla="*/ 0 w 47"/>
                  <a:gd name="T1" fmla="*/ 0 h 244"/>
                  <a:gd name="T2" fmla="*/ 24 w 47"/>
                  <a:gd name="T3" fmla="*/ 15 h 244"/>
                  <a:gd name="T4" fmla="*/ 47 w 47"/>
                  <a:gd name="T5" fmla="*/ 0 h 244"/>
                  <a:gd name="T6" fmla="*/ 47 w 47"/>
                  <a:gd name="T7" fmla="*/ 229 h 244"/>
                  <a:gd name="T8" fmla="*/ 24 w 47"/>
                  <a:gd name="T9" fmla="*/ 244 h 244"/>
                  <a:gd name="T10" fmla="*/ 0 w 47"/>
                  <a:gd name="T11" fmla="*/ 229 h 244"/>
                  <a:gd name="T12" fmla="*/ 0 w 47"/>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47" h="244">
                    <a:moveTo>
                      <a:pt x="0" y="0"/>
                    </a:moveTo>
                    <a:cubicBezTo>
                      <a:pt x="0" y="9"/>
                      <a:pt x="11" y="15"/>
                      <a:pt x="24" y="15"/>
                    </a:cubicBezTo>
                    <a:cubicBezTo>
                      <a:pt x="36" y="15"/>
                      <a:pt x="47" y="9"/>
                      <a:pt x="47" y="0"/>
                    </a:cubicBezTo>
                    <a:cubicBezTo>
                      <a:pt x="47" y="229"/>
                      <a:pt x="47" y="229"/>
                      <a:pt x="47" y="229"/>
                    </a:cubicBezTo>
                    <a:cubicBezTo>
                      <a:pt x="47" y="237"/>
                      <a:pt x="36" y="244"/>
                      <a:pt x="24" y="244"/>
                    </a:cubicBezTo>
                    <a:cubicBezTo>
                      <a:pt x="11" y="244"/>
                      <a:pt x="0" y="237"/>
                      <a:pt x="0" y="229"/>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46" name="Freeform 13">
                <a:extLst>
                  <a:ext uri="{FF2B5EF4-FFF2-40B4-BE49-F238E27FC236}">
                    <a16:creationId xmlns:a16="http://schemas.microsoft.com/office/drawing/2014/main" id="{C33F214D-D723-48CD-BAB2-CC6870ABF494}"/>
                  </a:ext>
                </a:extLst>
              </p:cNvPr>
              <p:cNvSpPr>
                <a:spLocks/>
              </p:cNvSpPr>
              <p:nvPr/>
            </p:nvSpPr>
            <p:spPr bwMode="auto">
              <a:xfrm>
                <a:off x="1822450" y="4173896"/>
                <a:ext cx="12700" cy="366712"/>
              </a:xfrm>
              <a:custGeom>
                <a:avLst/>
                <a:gdLst>
                  <a:gd name="T0" fmla="*/ 3 w 6"/>
                  <a:gd name="T1" fmla="*/ 169 h 169"/>
                  <a:gd name="T2" fmla="*/ 3 w 6"/>
                  <a:gd name="T3" fmla="*/ 169 h 169"/>
                  <a:gd name="T4" fmla="*/ 6 w 6"/>
                  <a:gd name="T5" fmla="*/ 166 h 169"/>
                  <a:gd name="T6" fmla="*/ 6 w 6"/>
                  <a:gd name="T7" fmla="*/ 1 h 169"/>
                  <a:gd name="T8" fmla="*/ 6 w 6"/>
                  <a:gd name="T9" fmla="*/ 0 h 169"/>
                  <a:gd name="T10" fmla="*/ 0 w 6"/>
                  <a:gd name="T11" fmla="*/ 1 h 169"/>
                  <a:gd name="T12" fmla="*/ 0 w 6"/>
                  <a:gd name="T13" fmla="*/ 1 h 169"/>
                  <a:gd name="T14" fmla="*/ 0 w 6"/>
                  <a:gd name="T15" fmla="*/ 166 h 169"/>
                  <a:gd name="T16" fmla="*/ 3 w 6"/>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9">
                    <a:moveTo>
                      <a:pt x="3" y="169"/>
                    </a:moveTo>
                    <a:cubicBezTo>
                      <a:pt x="3" y="169"/>
                      <a:pt x="3" y="169"/>
                      <a:pt x="3" y="169"/>
                    </a:cubicBezTo>
                    <a:cubicBezTo>
                      <a:pt x="5" y="169"/>
                      <a:pt x="6" y="168"/>
                      <a:pt x="6" y="166"/>
                    </a:cubicBezTo>
                    <a:cubicBezTo>
                      <a:pt x="6" y="1"/>
                      <a:pt x="6" y="1"/>
                      <a:pt x="6" y="1"/>
                    </a:cubicBezTo>
                    <a:cubicBezTo>
                      <a:pt x="6" y="0"/>
                      <a:pt x="6" y="0"/>
                      <a:pt x="6" y="0"/>
                    </a:cubicBezTo>
                    <a:cubicBezTo>
                      <a:pt x="0" y="1"/>
                      <a:pt x="0" y="1"/>
                      <a:pt x="0" y="1"/>
                    </a:cubicBezTo>
                    <a:cubicBezTo>
                      <a:pt x="0" y="1"/>
                      <a:pt x="0" y="1"/>
                      <a:pt x="0" y="1"/>
                    </a:cubicBezTo>
                    <a:cubicBezTo>
                      <a:pt x="0" y="166"/>
                      <a:pt x="0" y="166"/>
                      <a:pt x="0" y="166"/>
                    </a:cubicBezTo>
                    <a:cubicBezTo>
                      <a:pt x="0" y="168"/>
                      <a:pt x="2" y="169"/>
                      <a:pt x="3" y="16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47" name="Freeform 5">
                <a:extLst>
                  <a:ext uri="{FF2B5EF4-FFF2-40B4-BE49-F238E27FC236}">
                    <a16:creationId xmlns:a16="http://schemas.microsoft.com/office/drawing/2014/main" id="{A2F99703-D8E6-4A4C-B66F-653901E7B3E8}"/>
                  </a:ext>
                </a:extLst>
              </p:cNvPr>
              <p:cNvSpPr>
                <a:spLocks/>
              </p:cNvSpPr>
              <p:nvPr/>
            </p:nvSpPr>
            <p:spPr bwMode="auto">
              <a:xfrm>
                <a:off x="1052513" y="4046896"/>
                <a:ext cx="103188" cy="619125"/>
              </a:xfrm>
              <a:custGeom>
                <a:avLst/>
                <a:gdLst>
                  <a:gd name="T0" fmla="*/ 0 w 47"/>
                  <a:gd name="T1" fmla="*/ 0 h 284"/>
                  <a:gd name="T2" fmla="*/ 23 w 47"/>
                  <a:gd name="T3" fmla="*/ 15 h 284"/>
                  <a:gd name="T4" fmla="*/ 47 w 47"/>
                  <a:gd name="T5" fmla="*/ 0 h 284"/>
                  <a:gd name="T6" fmla="*/ 47 w 47"/>
                  <a:gd name="T7" fmla="*/ 268 h 284"/>
                  <a:gd name="T8" fmla="*/ 23 w 47"/>
                  <a:gd name="T9" fmla="*/ 284 h 284"/>
                  <a:gd name="T10" fmla="*/ 0 w 47"/>
                  <a:gd name="T11" fmla="*/ 268 h 284"/>
                  <a:gd name="T12" fmla="*/ 0 w 47"/>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47" h="284">
                    <a:moveTo>
                      <a:pt x="0" y="0"/>
                    </a:moveTo>
                    <a:cubicBezTo>
                      <a:pt x="0" y="8"/>
                      <a:pt x="11" y="15"/>
                      <a:pt x="23" y="15"/>
                    </a:cubicBezTo>
                    <a:cubicBezTo>
                      <a:pt x="36" y="15"/>
                      <a:pt x="47" y="8"/>
                      <a:pt x="47" y="0"/>
                    </a:cubicBezTo>
                    <a:cubicBezTo>
                      <a:pt x="47" y="268"/>
                      <a:pt x="47" y="268"/>
                      <a:pt x="47" y="268"/>
                    </a:cubicBezTo>
                    <a:cubicBezTo>
                      <a:pt x="47" y="277"/>
                      <a:pt x="36" y="284"/>
                      <a:pt x="23" y="284"/>
                    </a:cubicBezTo>
                    <a:cubicBezTo>
                      <a:pt x="11" y="284"/>
                      <a:pt x="0" y="277"/>
                      <a:pt x="0" y="268"/>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48" name="Freeform 12">
                <a:extLst>
                  <a:ext uri="{FF2B5EF4-FFF2-40B4-BE49-F238E27FC236}">
                    <a16:creationId xmlns:a16="http://schemas.microsoft.com/office/drawing/2014/main" id="{A7E99446-967F-49EC-8685-A1E101A4A389}"/>
                  </a:ext>
                </a:extLst>
              </p:cNvPr>
              <p:cNvSpPr>
                <a:spLocks/>
              </p:cNvSpPr>
              <p:nvPr/>
            </p:nvSpPr>
            <p:spPr bwMode="auto">
              <a:xfrm>
                <a:off x="1125538" y="4227871"/>
                <a:ext cx="17463" cy="411162"/>
              </a:xfrm>
              <a:custGeom>
                <a:avLst/>
                <a:gdLst>
                  <a:gd name="T0" fmla="*/ 4 w 8"/>
                  <a:gd name="T1" fmla="*/ 189 h 189"/>
                  <a:gd name="T2" fmla="*/ 4 w 8"/>
                  <a:gd name="T3" fmla="*/ 189 h 189"/>
                  <a:gd name="T4" fmla="*/ 8 w 8"/>
                  <a:gd name="T5" fmla="*/ 185 h 189"/>
                  <a:gd name="T6" fmla="*/ 8 w 8"/>
                  <a:gd name="T7" fmla="*/ 2 h 189"/>
                  <a:gd name="T8" fmla="*/ 8 w 8"/>
                  <a:gd name="T9" fmla="*/ 0 h 189"/>
                  <a:gd name="T10" fmla="*/ 0 w 8"/>
                  <a:gd name="T11" fmla="*/ 2 h 189"/>
                  <a:gd name="T12" fmla="*/ 0 w 8"/>
                  <a:gd name="T13" fmla="*/ 2 h 189"/>
                  <a:gd name="T14" fmla="*/ 0 w 8"/>
                  <a:gd name="T15" fmla="*/ 185 h 189"/>
                  <a:gd name="T16" fmla="*/ 4 w 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9">
                    <a:moveTo>
                      <a:pt x="4" y="189"/>
                    </a:moveTo>
                    <a:cubicBezTo>
                      <a:pt x="4" y="189"/>
                      <a:pt x="4" y="189"/>
                      <a:pt x="4" y="189"/>
                    </a:cubicBezTo>
                    <a:cubicBezTo>
                      <a:pt x="6" y="189"/>
                      <a:pt x="8" y="187"/>
                      <a:pt x="8" y="185"/>
                    </a:cubicBezTo>
                    <a:cubicBezTo>
                      <a:pt x="8" y="2"/>
                      <a:pt x="8" y="2"/>
                      <a:pt x="8" y="2"/>
                    </a:cubicBezTo>
                    <a:cubicBezTo>
                      <a:pt x="8" y="0"/>
                      <a:pt x="8" y="0"/>
                      <a:pt x="8" y="0"/>
                    </a:cubicBezTo>
                    <a:cubicBezTo>
                      <a:pt x="0" y="2"/>
                      <a:pt x="0" y="2"/>
                      <a:pt x="0" y="2"/>
                    </a:cubicBezTo>
                    <a:cubicBezTo>
                      <a:pt x="0" y="2"/>
                      <a:pt x="0" y="2"/>
                      <a:pt x="0" y="2"/>
                    </a:cubicBezTo>
                    <a:cubicBezTo>
                      <a:pt x="0" y="185"/>
                      <a:pt x="0" y="185"/>
                      <a:pt x="0" y="185"/>
                    </a:cubicBezTo>
                    <a:cubicBezTo>
                      <a:pt x="0" y="187"/>
                      <a:pt x="2" y="189"/>
                      <a:pt x="4" y="189"/>
                    </a:cubicBezTo>
                    <a:close/>
                  </a:path>
                </a:pathLst>
              </a:custGeom>
              <a:solidFill>
                <a:srgbClr val="B2B5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49" name="AutoShape 3">
                <a:extLst>
                  <a:ext uri="{FF2B5EF4-FFF2-40B4-BE49-F238E27FC236}">
                    <a16:creationId xmlns:a16="http://schemas.microsoft.com/office/drawing/2014/main" id="{B169D97F-B891-44AF-8F4C-ED27AEE46C29}"/>
                  </a:ext>
                </a:extLst>
              </p:cNvPr>
              <p:cNvSpPr>
                <a:spLocks noChangeAspect="1" noChangeArrowheads="1" noTextEdit="1"/>
              </p:cNvSpPr>
              <p:nvPr/>
            </p:nvSpPr>
            <p:spPr bwMode="auto">
              <a:xfrm>
                <a:off x="793750" y="2113321"/>
                <a:ext cx="13208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50" name="Oval 6">
                <a:extLst>
                  <a:ext uri="{FF2B5EF4-FFF2-40B4-BE49-F238E27FC236}">
                    <a16:creationId xmlns:a16="http://schemas.microsoft.com/office/drawing/2014/main" id="{29650398-943E-4258-AE13-4247E8257375}"/>
                  </a:ext>
                </a:extLst>
              </p:cNvPr>
              <p:cNvSpPr>
                <a:spLocks noChangeArrowheads="1"/>
              </p:cNvSpPr>
              <p:nvPr/>
            </p:nvSpPr>
            <p:spPr bwMode="auto">
              <a:xfrm>
                <a:off x="1052513" y="4011971"/>
                <a:ext cx="103188" cy="68262"/>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51" name="Oval 8">
                <a:extLst>
                  <a:ext uri="{FF2B5EF4-FFF2-40B4-BE49-F238E27FC236}">
                    <a16:creationId xmlns:a16="http://schemas.microsoft.com/office/drawing/2014/main" id="{C23E7420-1F3A-431E-AEFB-6C85FBCCDECC}"/>
                  </a:ext>
                </a:extLst>
              </p:cNvPr>
              <p:cNvSpPr>
                <a:spLocks noChangeArrowheads="1"/>
              </p:cNvSpPr>
              <p:nvPr/>
            </p:nvSpPr>
            <p:spPr bwMode="auto">
              <a:xfrm>
                <a:off x="1751013" y="4007208"/>
                <a:ext cx="101600" cy="65087"/>
              </a:xfrm>
              <a:prstGeom prst="ellipse">
                <a:avLst/>
              </a:pr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52" name="Freeform 9">
                <a:extLst>
                  <a:ext uri="{FF2B5EF4-FFF2-40B4-BE49-F238E27FC236}">
                    <a16:creationId xmlns:a16="http://schemas.microsoft.com/office/drawing/2014/main" id="{9CC9C20B-4E67-4148-90B2-9CE29278E23C}"/>
                  </a:ext>
                </a:extLst>
              </p:cNvPr>
              <p:cNvSpPr>
                <a:spLocks/>
              </p:cNvSpPr>
              <p:nvPr/>
            </p:nvSpPr>
            <p:spPr bwMode="auto">
              <a:xfrm>
                <a:off x="795338" y="2270483"/>
                <a:ext cx="1314450" cy="2144352"/>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solidFill>
                <a:sysClr val="window" lastClr="FFFFFF"/>
              </a:solidFill>
              <a:ln>
                <a:noFill/>
              </a:ln>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dirty="0">
                  <a:ln>
                    <a:noFill/>
                  </a:ln>
                  <a:solidFill>
                    <a:prstClr val="black"/>
                  </a:solidFill>
                  <a:effectLst/>
                  <a:uLnTx/>
                  <a:uFillTx/>
                </a:endParaRPr>
              </a:p>
            </p:txBody>
          </p:sp>
          <p:sp>
            <p:nvSpPr>
              <p:cNvPr id="53" name="Freeform 10">
                <a:extLst>
                  <a:ext uri="{FF2B5EF4-FFF2-40B4-BE49-F238E27FC236}">
                    <a16:creationId xmlns:a16="http://schemas.microsoft.com/office/drawing/2014/main" id="{DED2B84A-95D6-4185-90C3-A8A9F7F674EE}"/>
                  </a:ext>
                </a:extLst>
              </p:cNvPr>
              <p:cNvSpPr>
                <a:spLocks/>
              </p:cNvSpPr>
              <p:nvPr/>
            </p:nvSpPr>
            <p:spPr bwMode="auto">
              <a:xfrm>
                <a:off x="795338" y="2270483"/>
                <a:ext cx="1314450" cy="2144352"/>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noFill/>
              <a:ln w="95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grpSp>
        <p:sp>
          <p:nvSpPr>
            <p:cNvPr id="44" name="矩形 326">
              <a:extLst>
                <a:ext uri="{FF2B5EF4-FFF2-40B4-BE49-F238E27FC236}">
                  <a16:creationId xmlns:a16="http://schemas.microsoft.com/office/drawing/2014/main" id="{E6289210-33B9-4FC6-AFC3-9098AAFBD3FF}"/>
                </a:ext>
              </a:extLst>
            </p:cNvPr>
            <p:cNvSpPr/>
            <p:nvPr/>
          </p:nvSpPr>
          <p:spPr bwMode="gray">
            <a:xfrm>
              <a:off x="12059431" y="2819012"/>
              <a:ext cx="1526313" cy="2207164"/>
            </a:xfrm>
            <a:prstGeom prst="rect">
              <a:avLst/>
            </a:prstGeom>
            <a:noFill/>
            <a:ln w="19050" algn="ctr">
              <a:noFill/>
              <a:miter lim="800000"/>
              <a:headEnd/>
              <a:tailEnd/>
            </a:ln>
          </p:spPr>
          <p:txBody>
            <a:bodyPr wrap="square" lIns="0" tIns="65317" rIns="65317" bIns="65317" rtlCol="0" anchor="t" anchorCtr="0"/>
            <a:lstStyle/>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Bug tracing in </a:t>
              </a:r>
              <a:r>
                <a:rPr kumimoji="0" lang="en-US" altLang="zh-CN" sz="725" b="0" i="0" u="none" strike="noStrike" kern="0" cap="none" spc="0" normalizeH="0" baseline="0" noProof="0" dirty="0" err="1">
                  <a:ln>
                    <a:noFill/>
                  </a:ln>
                  <a:solidFill>
                    <a:srgbClr val="000000"/>
                  </a:solidFill>
                  <a:effectLst/>
                  <a:uLnTx/>
                  <a:uFillTx/>
                </a:rPr>
                <a:t>Pycharm</a:t>
              </a:r>
              <a:endParaRPr kumimoji="0" lang="en-US" altLang="zh-CN" sz="725" b="0" i="0" u="none" strike="noStrike" kern="0" cap="none" spc="0" normalizeH="0" baseline="0" noProof="0" dirty="0">
                <a:ln>
                  <a:noFill/>
                </a:ln>
                <a:solidFill>
                  <a:srgbClr val="000000"/>
                </a:solidFill>
                <a:effectLst/>
                <a:uLnTx/>
                <a:uFillTx/>
              </a:endParaRP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lang="en-US" altLang="zh-CN" sz="725" kern="0" dirty="0">
                  <a:solidFill>
                    <a:srgbClr val="000000"/>
                  </a:solidFill>
                </a:rPr>
                <a:t>Requirements management</a:t>
              </a: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Transparent and periodical communication</a:t>
              </a:r>
            </a:p>
          </p:txBody>
        </p:sp>
      </p:grpSp>
      <p:sp>
        <p:nvSpPr>
          <p:cNvPr id="54" name="矩形 344">
            <a:extLst>
              <a:ext uri="{FF2B5EF4-FFF2-40B4-BE49-F238E27FC236}">
                <a16:creationId xmlns:a16="http://schemas.microsoft.com/office/drawing/2014/main" id="{E663F209-9118-4BF9-9C79-E1CBF0ECBAA8}"/>
              </a:ext>
            </a:extLst>
          </p:cNvPr>
          <p:cNvSpPr/>
          <p:nvPr/>
        </p:nvSpPr>
        <p:spPr bwMode="gray">
          <a:xfrm>
            <a:off x="4368441" y="2415958"/>
            <a:ext cx="800101" cy="231954"/>
          </a:xfrm>
          <a:prstGeom prst="rect">
            <a:avLst/>
          </a:prstGeom>
          <a:noFill/>
          <a:ln w="19050" algn="ctr">
            <a:noFill/>
            <a:miter lim="800000"/>
            <a:headEnd/>
            <a:tailEnd/>
          </a:ln>
        </p:spPr>
        <p:txBody>
          <a:bodyPr wrap="square" lIns="0" tIns="65317" rIns="65317" bIns="65317" rtlCol="0" anchor="t" anchorCtr="0"/>
          <a:lstStyle/>
          <a:p>
            <a:pPr marL="0" marR="0" lvl="0" indent="0" defTabSz="914400" eaLnBrk="1" fontAlgn="auto" latinLnBrk="0" hangingPunct="1">
              <a:lnSpc>
                <a:spcPct val="106000"/>
              </a:lnSpc>
              <a:spcBef>
                <a:spcPts val="0"/>
              </a:spcBef>
              <a:spcAft>
                <a:spcPts val="272"/>
              </a:spcAft>
              <a:buClrTx/>
              <a:buSzTx/>
              <a:buFontTx/>
              <a:buNone/>
              <a:tabLst/>
              <a:defRPr/>
            </a:pPr>
            <a:r>
              <a:rPr lang="en-US" altLang="zh-CN" sz="955" b="1" kern="0" dirty="0">
                <a:solidFill>
                  <a:prstClr val="black"/>
                </a:solidFill>
              </a:rPr>
              <a:t>4</a:t>
            </a:r>
            <a:r>
              <a:rPr kumimoji="0" lang="en-US" altLang="zh-CN" sz="955" b="1" i="0" u="none" strike="noStrike" kern="0" cap="none" spc="0" normalizeH="0" baseline="0" noProof="0" dirty="0">
                <a:ln>
                  <a:noFill/>
                </a:ln>
                <a:solidFill>
                  <a:prstClr val="black"/>
                </a:solidFill>
                <a:effectLst/>
                <a:uLnTx/>
                <a:uFillTx/>
              </a:rPr>
              <a:t>. Completion</a:t>
            </a:r>
            <a:endParaRPr kumimoji="0" lang="zh-CN" altLang="en-US" sz="955" b="1" i="0" u="none" strike="noStrike" kern="0" cap="none" spc="0" normalizeH="0" baseline="0" noProof="0" dirty="0">
              <a:ln>
                <a:noFill/>
              </a:ln>
              <a:solidFill>
                <a:prstClr val="black"/>
              </a:solidFill>
              <a:effectLst/>
              <a:uLnTx/>
              <a:uFillTx/>
            </a:endParaRPr>
          </a:p>
        </p:txBody>
      </p:sp>
      <p:sp>
        <p:nvSpPr>
          <p:cNvPr id="55" name="矩形 345">
            <a:extLst>
              <a:ext uri="{FF2B5EF4-FFF2-40B4-BE49-F238E27FC236}">
                <a16:creationId xmlns:a16="http://schemas.microsoft.com/office/drawing/2014/main" id="{D69711B5-2C2C-4BAF-B9BE-FCA38D65CCBB}"/>
              </a:ext>
            </a:extLst>
          </p:cNvPr>
          <p:cNvSpPr/>
          <p:nvPr/>
        </p:nvSpPr>
        <p:spPr bwMode="gray">
          <a:xfrm>
            <a:off x="1986990" y="3727930"/>
            <a:ext cx="1007886" cy="203454"/>
          </a:xfrm>
          <a:prstGeom prst="rect">
            <a:avLst/>
          </a:prstGeom>
          <a:noFill/>
          <a:ln w="19050" algn="ctr">
            <a:noFill/>
            <a:miter lim="800000"/>
            <a:headEnd/>
            <a:tailEnd/>
          </a:ln>
        </p:spPr>
        <p:txBody>
          <a:bodyPr wrap="square" lIns="0" tIns="65317" rIns="65317" bIns="65317" rtlCol="0" anchor="t" anchorCtr="0"/>
          <a:lstStyle/>
          <a:p>
            <a:pPr marL="0" marR="0" lvl="0" indent="0" defTabSz="914400" eaLnBrk="1" fontAlgn="auto" latinLnBrk="0" hangingPunct="1">
              <a:lnSpc>
                <a:spcPct val="106000"/>
              </a:lnSpc>
              <a:spcBef>
                <a:spcPts val="0"/>
              </a:spcBef>
              <a:spcAft>
                <a:spcPts val="272"/>
              </a:spcAft>
              <a:buClrTx/>
              <a:buSzTx/>
              <a:buFontTx/>
              <a:buNone/>
              <a:tabLst/>
              <a:defRPr/>
            </a:pPr>
            <a:r>
              <a:rPr kumimoji="0" lang="en-US" altLang="zh-CN" sz="955" b="1" i="0" u="none" strike="noStrike" kern="0" cap="none" spc="0" normalizeH="0" baseline="0" noProof="0" dirty="0">
                <a:ln>
                  <a:noFill/>
                </a:ln>
                <a:solidFill>
                  <a:prstClr val="black"/>
                </a:solidFill>
                <a:effectLst/>
                <a:uLnTx/>
                <a:uFillTx/>
              </a:rPr>
              <a:t>2. Start coding</a:t>
            </a:r>
            <a:endParaRPr kumimoji="0" lang="zh-CN" altLang="en-US" sz="955" b="1" i="0" u="none" strike="noStrike" kern="0" cap="none" spc="0" normalizeH="0" baseline="0" noProof="0" dirty="0">
              <a:ln>
                <a:noFill/>
              </a:ln>
              <a:solidFill>
                <a:prstClr val="black"/>
              </a:solidFill>
              <a:effectLst/>
              <a:uLnTx/>
              <a:uFillTx/>
            </a:endParaRPr>
          </a:p>
        </p:txBody>
      </p:sp>
      <p:sp>
        <p:nvSpPr>
          <p:cNvPr id="57" name="矩形 347">
            <a:extLst>
              <a:ext uri="{FF2B5EF4-FFF2-40B4-BE49-F238E27FC236}">
                <a16:creationId xmlns:a16="http://schemas.microsoft.com/office/drawing/2014/main" id="{5CE63E62-4F54-40A4-90F7-CF4BA898FDF2}"/>
              </a:ext>
            </a:extLst>
          </p:cNvPr>
          <p:cNvSpPr/>
          <p:nvPr/>
        </p:nvSpPr>
        <p:spPr bwMode="gray">
          <a:xfrm>
            <a:off x="9089414" y="3144588"/>
            <a:ext cx="859999" cy="226131"/>
          </a:xfrm>
          <a:prstGeom prst="rect">
            <a:avLst/>
          </a:prstGeom>
          <a:noFill/>
          <a:ln w="19050" algn="ctr">
            <a:noFill/>
            <a:miter lim="800000"/>
            <a:headEnd/>
            <a:tailEnd/>
          </a:ln>
        </p:spPr>
        <p:txBody>
          <a:bodyPr wrap="square" lIns="0" tIns="65317" rIns="65317" bIns="65317" rtlCol="0" anchor="t" anchorCtr="0"/>
          <a:lstStyle/>
          <a:p>
            <a:pPr marL="0" marR="0" lvl="0" indent="0" defTabSz="914400" eaLnBrk="1" fontAlgn="auto" latinLnBrk="0" hangingPunct="1">
              <a:lnSpc>
                <a:spcPct val="106000"/>
              </a:lnSpc>
              <a:spcBef>
                <a:spcPts val="0"/>
              </a:spcBef>
              <a:spcAft>
                <a:spcPts val="272"/>
              </a:spcAft>
              <a:buClrTx/>
              <a:buSzTx/>
              <a:buFontTx/>
              <a:buNone/>
              <a:tabLst/>
              <a:defRPr/>
            </a:pPr>
            <a:r>
              <a:rPr lang="en-US" altLang="zh-CN" sz="955" b="1" kern="0" dirty="0">
                <a:solidFill>
                  <a:prstClr val="black"/>
                </a:solidFill>
              </a:rPr>
              <a:t>3. Debugging</a:t>
            </a:r>
            <a:endParaRPr kumimoji="0" lang="zh-CN" altLang="en-US" sz="955" b="1" i="0" u="none" strike="noStrike" kern="0" cap="none" spc="0" normalizeH="0" baseline="0" noProof="0" dirty="0">
              <a:ln>
                <a:noFill/>
              </a:ln>
              <a:solidFill>
                <a:prstClr val="black"/>
              </a:solidFill>
              <a:effectLst/>
              <a:uLnTx/>
              <a:uFillTx/>
            </a:endParaRPr>
          </a:p>
        </p:txBody>
      </p:sp>
      <p:grpSp>
        <p:nvGrpSpPr>
          <p:cNvPr id="89" name="Group 88">
            <a:extLst>
              <a:ext uri="{FF2B5EF4-FFF2-40B4-BE49-F238E27FC236}">
                <a16:creationId xmlns:a16="http://schemas.microsoft.com/office/drawing/2014/main" id="{D1F9C4CE-238F-486F-AD93-2742D37A9B74}"/>
              </a:ext>
            </a:extLst>
          </p:cNvPr>
          <p:cNvGrpSpPr/>
          <p:nvPr/>
        </p:nvGrpSpPr>
        <p:grpSpPr>
          <a:xfrm>
            <a:off x="6455402" y="3548726"/>
            <a:ext cx="1374122" cy="2666029"/>
            <a:chOff x="6455402" y="4000139"/>
            <a:chExt cx="1374122" cy="2666029"/>
          </a:xfrm>
        </p:grpSpPr>
        <p:sp>
          <p:nvSpPr>
            <p:cNvPr id="33" name="Freeform 5">
              <a:extLst>
                <a:ext uri="{FF2B5EF4-FFF2-40B4-BE49-F238E27FC236}">
                  <a16:creationId xmlns:a16="http://schemas.microsoft.com/office/drawing/2014/main" id="{4CADFEA9-9AA8-49F5-9989-8F7BD0A46611}"/>
                </a:ext>
              </a:extLst>
            </p:cNvPr>
            <p:cNvSpPr>
              <a:spLocks/>
            </p:cNvSpPr>
            <p:nvPr/>
          </p:nvSpPr>
          <p:spPr bwMode="auto">
            <a:xfrm>
              <a:off x="6724252" y="5977135"/>
              <a:ext cx="107872" cy="689033"/>
            </a:xfrm>
            <a:custGeom>
              <a:avLst/>
              <a:gdLst>
                <a:gd name="T0" fmla="*/ 0 w 47"/>
                <a:gd name="T1" fmla="*/ 0 h 284"/>
                <a:gd name="T2" fmla="*/ 23 w 47"/>
                <a:gd name="T3" fmla="*/ 15 h 284"/>
                <a:gd name="T4" fmla="*/ 47 w 47"/>
                <a:gd name="T5" fmla="*/ 0 h 284"/>
                <a:gd name="T6" fmla="*/ 47 w 47"/>
                <a:gd name="T7" fmla="*/ 268 h 284"/>
                <a:gd name="T8" fmla="*/ 23 w 47"/>
                <a:gd name="T9" fmla="*/ 284 h 284"/>
                <a:gd name="T10" fmla="*/ 0 w 47"/>
                <a:gd name="T11" fmla="*/ 268 h 284"/>
                <a:gd name="T12" fmla="*/ 0 w 47"/>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47" h="284">
                  <a:moveTo>
                    <a:pt x="0" y="0"/>
                  </a:moveTo>
                  <a:cubicBezTo>
                    <a:pt x="0" y="8"/>
                    <a:pt x="11" y="15"/>
                    <a:pt x="23" y="15"/>
                  </a:cubicBezTo>
                  <a:cubicBezTo>
                    <a:pt x="36" y="15"/>
                    <a:pt x="47" y="8"/>
                    <a:pt x="47" y="0"/>
                  </a:cubicBezTo>
                  <a:cubicBezTo>
                    <a:pt x="47" y="268"/>
                    <a:pt x="47" y="268"/>
                    <a:pt x="47" y="268"/>
                  </a:cubicBezTo>
                  <a:cubicBezTo>
                    <a:pt x="47" y="277"/>
                    <a:pt x="36" y="284"/>
                    <a:pt x="23" y="284"/>
                  </a:cubicBezTo>
                  <a:cubicBezTo>
                    <a:pt x="11" y="284"/>
                    <a:pt x="0" y="277"/>
                    <a:pt x="0" y="268"/>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35" name="Freeform 7">
              <a:extLst>
                <a:ext uri="{FF2B5EF4-FFF2-40B4-BE49-F238E27FC236}">
                  <a16:creationId xmlns:a16="http://schemas.microsoft.com/office/drawing/2014/main" id="{A775D4DC-6929-4C10-837F-D4BB1EF89312}"/>
                </a:ext>
              </a:extLst>
            </p:cNvPr>
            <p:cNvSpPr>
              <a:spLocks/>
            </p:cNvSpPr>
            <p:nvPr/>
          </p:nvSpPr>
          <p:spPr bwMode="auto">
            <a:xfrm>
              <a:off x="7454462" y="5970068"/>
              <a:ext cx="106212" cy="591861"/>
            </a:xfrm>
            <a:custGeom>
              <a:avLst/>
              <a:gdLst>
                <a:gd name="T0" fmla="*/ 0 w 47"/>
                <a:gd name="T1" fmla="*/ 0 h 244"/>
                <a:gd name="T2" fmla="*/ 24 w 47"/>
                <a:gd name="T3" fmla="*/ 15 h 244"/>
                <a:gd name="T4" fmla="*/ 47 w 47"/>
                <a:gd name="T5" fmla="*/ 0 h 244"/>
                <a:gd name="T6" fmla="*/ 47 w 47"/>
                <a:gd name="T7" fmla="*/ 229 h 244"/>
                <a:gd name="T8" fmla="*/ 24 w 47"/>
                <a:gd name="T9" fmla="*/ 244 h 244"/>
                <a:gd name="T10" fmla="*/ 0 w 47"/>
                <a:gd name="T11" fmla="*/ 229 h 244"/>
                <a:gd name="T12" fmla="*/ 0 w 47"/>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47" h="244">
                  <a:moveTo>
                    <a:pt x="0" y="0"/>
                  </a:moveTo>
                  <a:cubicBezTo>
                    <a:pt x="0" y="9"/>
                    <a:pt x="11" y="15"/>
                    <a:pt x="24" y="15"/>
                  </a:cubicBezTo>
                  <a:cubicBezTo>
                    <a:pt x="36" y="15"/>
                    <a:pt x="47" y="9"/>
                    <a:pt x="47" y="0"/>
                  </a:cubicBezTo>
                  <a:cubicBezTo>
                    <a:pt x="47" y="229"/>
                    <a:pt x="47" y="229"/>
                    <a:pt x="47" y="229"/>
                  </a:cubicBezTo>
                  <a:cubicBezTo>
                    <a:pt x="47" y="237"/>
                    <a:pt x="36" y="244"/>
                    <a:pt x="24" y="244"/>
                  </a:cubicBezTo>
                  <a:cubicBezTo>
                    <a:pt x="11" y="244"/>
                    <a:pt x="0" y="237"/>
                    <a:pt x="0" y="229"/>
                  </a:cubicBezTo>
                  <a:lnTo>
                    <a:pt x="0" y="0"/>
                  </a:lnTo>
                  <a:close/>
                </a:path>
              </a:pathLst>
            </a:custGeom>
            <a:solidFill>
              <a:srgbClr val="474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37" name="Freeform 9">
              <a:extLst>
                <a:ext uri="{FF2B5EF4-FFF2-40B4-BE49-F238E27FC236}">
                  <a16:creationId xmlns:a16="http://schemas.microsoft.com/office/drawing/2014/main" id="{6F1C36E8-B59B-40B8-AC7B-7452C4BBBC8B}"/>
                </a:ext>
              </a:extLst>
            </p:cNvPr>
            <p:cNvSpPr>
              <a:spLocks/>
            </p:cNvSpPr>
            <p:nvPr/>
          </p:nvSpPr>
          <p:spPr bwMode="auto">
            <a:xfrm>
              <a:off x="6455402" y="4000139"/>
              <a:ext cx="1374122" cy="2183705"/>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solidFill>
              <a:sysClr val="window" lastClr="FFFFFF"/>
            </a:solidFill>
            <a:ln>
              <a:noFill/>
            </a:ln>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38" name="Freeform 10">
              <a:extLst>
                <a:ext uri="{FF2B5EF4-FFF2-40B4-BE49-F238E27FC236}">
                  <a16:creationId xmlns:a16="http://schemas.microsoft.com/office/drawing/2014/main" id="{3FA42278-D7C2-4F60-B25E-C1F56E0A761E}"/>
                </a:ext>
              </a:extLst>
            </p:cNvPr>
            <p:cNvSpPr>
              <a:spLocks/>
            </p:cNvSpPr>
            <p:nvPr/>
          </p:nvSpPr>
          <p:spPr bwMode="auto">
            <a:xfrm>
              <a:off x="6455402" y="4000139"/>
              <a:ext cx="1374122" cy="2183705"/>
            </a:xfrm>
            <a:custGeom>
              <a:avLst/>
              <a:gdLst>
                <a:gd name="T0" fmla="*/ 0 w 603"/>
                <a:gd name="T1" fmla="*/ 51 h 901"/>
                <a:gd name="T2" fmla="*/ 43 w 603"/>
                <a:gd name="T3" fmla="*/ 0 h 901"/>
                <a:gd name="T4" fmla="*/ 568 w 603"/>
                <a:gd name="T5" fmla="*/ 68 h 901"/>
                <a:gd name="T6" fmla="*/ 603 w 603"/>
                <a:gd name="T7" fmla="*/ 124 h 901"/>
                <a:gd name="T8" fmla="*/ 603 w 603"/>
                <a:gd name="T9" fmla="*/ 795 h 901"/>
                <a:gd name="T10" fmla="*/ 565 w 603"/>
                <a:gd name="T11" fmla="*/ 857 h 901"/>
                <a:gd name="T12" fmla="*/ 43 w 603"/>
                <a:gd name="T13" fmla="*/ 901 h 901"/>
                <a:gd name="T14" fmla="*/ 0 w 603"/>
                <a:gd name="T15" fmla="*/ 850 h 901"/>
                <a:gd name="T16" fmla="*/ 0 w 603"/>
                <a:gd name="T17" fmla="*/ 51 h 901"/>
                <a:gd name="T18" fmla="*/ 0 w 603"/>
                <a:gd name="T19" fmla="*/ 5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01">
                  <a:moveTo>
                    <a:pt x="0" y="51"/>
                  </a:moveTo>
                  <a:cubicBezTo>
                    <a:pt x="0" y="23"/>
                    <a:pt x="8" y="5"/>
                    <a:pt x="43" y="0"/>
                  </a:cubicBezTo>
                  <a:cubicBezTo>
                    <a:pt x="568" y="68"/>
                    <a:pt x="568" y="68"/>
                    <a:pt x="568" y="68"/>
                  </a:cubicBezTo>
                  <a:cubicBezTo>
                    <a:pt x="602" y="77"/>
                    <a:pt x="603" y="96"/>
                    <a:pt x="603" y="124"/>
                  </a:cubicBezTo>
                  <a:cubicBezTo>
                    <a:pt x="603" y="795"/>
                    <a:pt x="603" y="795"/>
                    <a:pt x="603" y="795"/>
                  </a:cubicBezTo>
                  <a:cubicBezTo>
                    <a:pt x="603" y="823"/>
                    <a:pt x="603" y="850"/>
                    <a:pt x="565" y="857"/>
                  </a:cubicBezTo>
                  <a:cubicBezTo>
                    <a:pt x="43" y="901"/>
                    <a:pt x="43" y="901"/>
                    <a:pt x="43" y="901"/>
                  </a:cubicBezTo>
                  <a:cubicBezTo>
                    <a:pt x="8" y="894"/>
                    <a:pt x="0" y="878"/>
                    <a:pt x="0" y="850"/>
                  </a:cubicBezTo>
                  <a:cubicBezTo>
                    <a:pt x="0" y="51"/>
                    <a:pt x="0" y="51"/>
                    <a:pt x="0" y="51"/>
                  </a:cubicBezTo>
                  <a:cubicBezTo>
                    <a:pt x="0" y="51"/>
                    <a:pt x="0" y="51"/>
                    <a:pt x="0" y="51"/>
                  </a:cubicBezTo>
                  <a:close/>
                </a:path>
              </a:pathLst>
            </a:custGeom>
            <a:noFill/>
            <a:ln w="95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613" b="0" i="0" u="none" strike="noStrike" kern="0" cap="none" spc="0" normalizeH="0" baseline="0" noProof="0">
                <a:ln>
                  <a:noFill/>
                </a:ln>
                <a:solidFill>
                  <a:prstClr val="black"/>
                </a:solidFill>
                <a:effectLst/>
                <a:uLnTx/>
                <a:uFillTx/>
              </a:endParaRPr>
            </a:p>
          </p:txBody>
        </p:sp>
        <p:sp>
          <p:nvSpPr>
            <p:cNvPr id="41" name="矩形 304">
              <a:extLst>
                <a:ext uri="{FF2B5EF4-FFF2-40B4-BE49-F238E27FC236}">
                  <a16:creationId xmlns:a16="http://schemas.microsoft.com/office/drawing/2014/main" id="{8B1AE962-C49E-4BAD-AF28-D4B7A2986F70}"/>
                </a:ext>
              </a:extLst>
            </p:cNvPr>
            <p:cNvSpPr/>
            <p:nvPr/>
          </p:nvSpPr>
          <p:spPr bwMode="gray">
            <a:xfrm>
              <a:off x="6719212" y="4224904"/>
              <a:ext cx="988825" cy="1504885"/>
            </a:xfrm>
            <a:prstGeom prst="rect">
              <a:avLst/>
            </a:prstGeom>
            <a:noFill/>
            <a:ln w="19050" algn="ctr">
              <a:noFill/>
              <a:miter lim="800000"/>
              <a:headEnd/>
              <a:tailEnd/>
            </a:ln>
          </p:spPr>
          <p:txBody>
            <a:bodyPr wrap="square" lIns="0" tIns="65317" rIns="65317" bIns="65317" rtlCol="0" anchor="t" anchorCtr="0"/>
            <a:lstStyle/>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lang="en-US" altLang="zh-CN" sz="725" kern="0" dirty="0">
                  <a:solidFill>
                    <a:srgbClr val="000000"/>
                  </a:solidFill>
                </a:rPr>
                <a:t>How to work efficiently with Python?</a:t>
              </a: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lang="en-US" altLang="zh-CN" sz="725" kern="0" dirty="0">
                  <a:solidFill>
                    <a:srgbClr val="000000"/>
                  </a:solidFill>
                </a:rPr>
                <a:t>How to create a GUI in Python?</a:t>
              </a:r>
              <a:endParaRPr kumimoji="0" lang="en-US" altLang="zh-CN" sz="725" b="0" i="0" u="none" strike="noStrike" kern="0" cap="none" spc="0" normalizeH="0" baseline="0" noProof="0" dirty="0">
                <a:ln>
                  <a:noFill/>
                </a:ln>
                <a:solidFill>
                  <a:srgbClr val="000000"/>
                </a:solidFill>
                <a:effectLst/>
                <a:uLnTx/>
                <a:uFillTx/>
              </a:endParaRP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What is a good UI/UX?</a:t>
              </a:r>
            </a:p>
            <a:p>
              <a:pPr marL="155528" marR="0" lvl="0" indent="-155528" defTabSz="914400" eaLnBrk="1" fontAlgn="auto" latinLnBrk="0" hangingPunct="1">
                <a:lnSpc>
                  <a:spcPct val="106000"/>
                </a:lnSpc>
                <a:spcBef>
                  <a:spcPts val="0"/>
                </a:spcBef>
                <a:spcAft>
                  <a:spcPts val="272"/>
                </a:spcAft>
                <a:buClrTx/>
                <a:buSzTx/>
                <a:buFont typeface="Arial" panose="020B0604020202020204" pitchFamily="34" charset="0"/>
                <a:buChar char="•"/>
                <a:tabLst/>
                <a:defRPr/>
              </a:pPr>
              <a:r>
                <a:rPr kumimoji="0" lang="en-US" altLang="zh-CN" sz="725" b="0" i="0" u="none" strike="noStrike" kern="0" cap="none" spc="0" normalizeH="0" baseline="0" noProof="0" dirty="0">
                  <a:ln>
                    <a:noFill/>
                  </a:ln>
                  <a:solidFill>
                    <a:srgbClr val="000000"/>
                  </a:solidFill>
                  <a:effectLst/>
                  <a:uLnTx/>
                  <a:uFillTx/>
                </a:rPr>
                <a:t>How to embed functionality in Python GUI?</a:t>
              </a:r>
            </a:p>
          </p:txBody>
        </p:sp>
        <p:sp>
          <p:nvSpPr>
            <p:cNvPr id="56" name="矩形 346">
              <a:extLst>
                <a:ext uri="{FF2B5EF4-FFF2-40B4-BE49-F238E27FC236}">
                  <a16:creationId xmlns:a16="http://schemas.microsoft.com/office/drawing/2014/main" id="{FFDD1B6E-CEA1-48CF-A70B-BD99A04810A9}"/>
                </a:ext>
              </a:extLst>
            </p:cNvPr>
            <p:cNvSpPr/>
            <p:nvPr/>
          </p:nvSpPr>
          <p:spPr bwMode="gray">
            <a:xfrm>
              <a:off x="6520125" y="5815800"/>
              <a:ext cx="1003024" cy="284447"/>
            </a:xfrm>
            <a:prstGeom prst="rect">
              <a:avLst/>
            </a:prstGeom>
            <a:noFill/>
            <a:ln w="19050" algn="ctr">
              <a:noFill/>
              <a:miter lim="800000"/>
              <a:headEnd/>
              <a:tailEnd/>
            </a:ln>
          </p:spPr>
          <p:txBody>
            <a:bodyPr wrap="square" lIns="0" tIns="65317" rIns="65317" bIns="65317" rtlCol="0" anchor="t" anchorCtr="0"/>
            <a:lstStyle/>
            <a:p>
              <a:pPr marL="0" marR="0" lvl="0" indent="0" defTabSz="914400" eaLnBrk="1" fontAlgn="auto" latinLnBrk="0" hangingPunct="1">
                <a:lnSpc>
                  <a:spcPct val="106000"/>
                </a:lnSpc>
                <a:spcBef>
                  <a:spcPts val="0"/>
                </a:spcBef>
                <a:spcAft>
                  <a:spcPts val="272"/>
                </a:spcAft>
                <a:buClrTx/>
                <a:buSzTx/>
                <a:buFontTx/>
                <a:buNone/>
                <a:tabLst/>
                <a:defRPr/>
              </a:pPr>
              <a:r>
                <a:rPr kumimoji="0" lang="en-US" altLang="zh-CN" sz="955" b="1" i="0" u="none" strike="noStrike" kern="0" cap="none" spc="0" normalizeH="0" baseline="0" noProof="0" dirty="0">
                  <a:ln>
                    <a:noFill/>
                  </a:ln>
                  <a:solidFill>
                    <a:prstClr val="black"/>
                  </a:solidFill>
                  <a:effectLst/>
                  <a:uLnTx/>
                  <a:uFillTx/>
                </a:rPr>
                <a:t>1. Research</a:t>
              </a:r>
              <a:endParaRPr kumimoji="0" lang="zh-CN" altLang="en-US" sz="955" b="1" i="0" u="none" strike="noStrike" kern="0" cap="none" spc="0" normalizeH="0" baseline="0" noProof="0" dirty="0">
                <a:ln>
                  <a:noFill/>
                </a:ln>
                <a:solidFill>
                  <a:prstClr val="black"/>
                </a:solidFill>
                <a:effectLst/>
                <a:uLnTx/>
                <a:uFillTx/>
              </a:endParaRPr>
            </a:p>
          </p:txBody>
        </p:sp>
        <p:grpSp>
          <p:nvGrpSpPr>
            <p:cNvPr id="82" name="Group 57">
              <a:extLst>
                <a:ext uri="{FF2B5EF4-FFF2-40B4-BE49-F238E27FC236}">
                  <a16:creationId xmlns:a16="http://schemas.microsoft.com/office/drawing/2014/main" id="{48745FAC-2648-4EE2-83B9-4075643C2676}"/>
                </a:ext>
              </a:extLst>
            </p:cNvPr>
            <p:cNvGrpSpPr>
              <a:grpSpLocks/>
            </p:cNvGrpSpPr>
            <p:nvPr/>
          </p:nvGrpSpPr>
          <p:grpSpPr bwMode="auto">
            <a:xfrm>
              <a:off x="7450306" y="5769870"/>
              <a:ext cx="262800" cy="262800"/>
              <a:chOff x="3131" y="785"/>
              <a:chExt cx="261" cy="261"/>
            </a:xfrm>
            <a:solidFill>
              <a:srgbClr val="86BC25"/>
            </a:solidFill>
          </p:grpSpPr>
          <p:sp>
            <p:nvSpPr>
              <p:cNvPr id="83" name="Freeform 58">
                <a:extLst>
                  <a:ext uri="{FF2B5EF4-FFF2-40B4-BE49-F238E27FC236}">
                    <a16:creationId xmlns:a16="http://schemas.microsoft.com/office/drawing/2014/main" id="{582F7E22-B5AB-472C-80FA-C0CC9027F631}"/>
                  </a:ext>
                </a:extLst>
              </p:cNvPr>
              <p:cNvSpPr>
                <a:spLocks noChangeArrowheads="1"/>
              </p:cNvSpPr>
              <p:nvPr/>
            </p:nvSpPr>
            <p:spPr bwMode="auto">
              <a:xfrm>
                <a:off x="3131" y="785"/>
                <a:ext cx="262" cy="261"/>
              </a:xfrm>
              <a:custGeom>
                <a:avLst/>
                <a:gdLst>
                  <a:gd name="T0" fmla="*/ 131 w 1158"/>
                  <a:gd name="T1" fmla="*/ 7 h 1157"/>
                  <a:gd name="T2" fmla="*/ 131 w 1158"/>
                  <a:gd name="T3" fmla="*/ 7 h 1157"/>
                  <a:gd name="T4" fmla="*/ 255 w 1158"/>
                  <a:gd name="T5" fmla="*/ 131 h 1157"/>
                  <a:gd name="T6" fmla="*/ 131 w 1158"/>
                  <a:gd name="T7" fmla="*/ 254 h 1157"/>
                  <a:gd name="T8" fmla="*/ 7 w 1158"/>
                  <a:gd name="T9" fmla="*/ 131 h 1157"/>
                  <a:gd name="T10" fmla="*/ 131 w 1158"/>
                  <a:gd name="T11" fmla="*/ 7 h 1157"/>
                  <a:gd name="T12" fmla="*/ 131 w 1158"/>
                  <a:gd name="T13" fmla="*/ 0 h 1157"/>
                  <a:gd name="T14" fmla="*/ 131 w 1158"/>
                  <a:gd name="T15" fmla="*/ 0 h 1157"/>
                  <a:gd name="T16" fmla="*/ 0 w 1158"/>
                  <a:gd name="T17" fmla="*/ 131 h 1157"/>
                  <a:gd name="T18" fmla="*/ 131 w 1158"/>
                  <a:gd name="T19" fmla="*/ 261 h 1157"/>
                  <a:gd name="T20" fmla="*/ 262 w 1158"/>
                  <a:gd name="T21" fmla="*/ 131 h 1157"/>
                  <a:gd name="T22" fmla="*/ 131 w 1158"/>
                  <a:gd name="T23" fmla="*/ 0 h 1157"/>
                  <a:gd name="T24" fmla="*/ 131 w 1158"/>
                  <a:gd name="T25" fmla="*/ 7 h 11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58" h="1157">
                    <a:moveTo>
                      <a:pt x="578" y="30"/>
                    </a:moveTo>
                    <a:lnTo>
                      <a:pt x="578" y="30"/>
                    </a:lnTo>
                    <a:cubicBezTo>
                      <a:pt x="882" y="30"/>
                      <a:pt x="1127" y="276"/>
                      <a:pt x="1127" y="579"/>
                    </a:cubicBezTo>
                    <a:cubicBezTo>
                      <a:pt x="1127" y="883"/>
                      <a:pt x="882" y="1128"/>
                      <a:pt x="578" y="1128"/>
                    </a:cubicBezTo>
                    <a:cubicBezTo>
                      <a:pt x="274" y="1128"/>
                      <a:pt x="30" y="883"/>
                      <a:pt x="30" y="579"/>
                    </a:cubicBezTo>
                    <a:cubicBezTo>
                      <a:pt x="30" y="276"/>
                      <a:pt x="274" y="30"/>
                      <a:pt x="578" y="30"/>
                    </a:cubicBezTo>
                    <a:lnTo>
                      <a:pt x="578" y="0"/>
                    </a:lnTo>
                    <a:cubicBezTo>
                      <a:pt x="259" y="0"/>
                      <a:pt x="0" y="261"/>
                      <a:pt x="0" y="579"/>
                    </a:cubicBezTo>
                    <a:cubicBezTo>
                      <a:pt x="0" y="898"/>
                      <a:pt x="259" y="1156"/>
                      <a:pt x="578" y="1156"/>
                    </a:cubicBezTo>
                    <a:cubicBezTo>
                      <a:pt x="897" y="1156"/>
                      <a:pt x="1157" y="898"/>
                      <a:pt x="1157" y="579"/>
                    </a:cubicBezTo>
                    <a:cubicBezTo>
                      <a:pt x="1157" y="261"/>
                      <a:pt x="897" y="0"/>
                      <a:pt x="578" y="0"/>
                    </a:cubicBezTo>
                    <a:lnTo>
                      <a:pt x="578" y="3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84" name="Freeform 59">
                <a:extLst>
                  <a:ext uri="{FF2B5EF4-FFF2-40B4-BE49-F238E27FC236}">
                    <a16:creationId xmlns:a16="http://schemas.microsoft.com/office/drawing/2014/main" id="{4EAE2711-91C8-4BBF-BD92-176094758CD0}"/>
                  </a:ext>
                </a:extLst>
              </p:cNvPr>
              <p:cNvSpPr>
                <a:spLocks noChangeArrowheads="1"/>
              </p:cNvSpPr>
              <p:nvPr/>
            </p:nvSpPr>
            <p:spPr bwMode="auto">
              <a:xfrm>
                <a:off x="3320" y="855"/>
                <a:ext cx="51" cy="79"/>
              </a:xfrm>
              <a:custGeom>
                <a:avLst/>
                <a:gdLst>
                  <a:gd name="T0" fmla="*/ 49 w 230"/>
                  <a:gd name="T1" fmla="*/ 72 h 354"/>
                  <a:gd name="T2" fmla="*/ 49 w 230"/>
                  <a:gd name="T3" fmla="*/ 72 h 354"/>
                  <a:gd name="T4" fmla="*/ 7 w 230"/>
                  <a:gd name="T5" fmla="*/ 60 h 354"/>
                  <a:gd name="T6" fmla="*/ 7 w 230"/>
                  <a:gd name="T7" fmla="*/ 8 h 354"/>
                  <a:gd name="T8" fmla="*/ 33 w 230"/>
                  <a:gd name="T9" fmla="*/ 7 h 354"/>
                  <a:gd name="T10" fmla="*/ 36 w 230"/>
                  <a:gd name="T11" fmla="*/ 3 h 354"/>
                  <a:gd name="T12" fmla="*/ 33 w 230"/>
                  <a:gd name="T13" fmla="*/ 0 h 354"/>
                  <a:gd name="T14" fmla="*/ 3 w 230"/>
                  <a:gd name="T15" fmla="*/ 2 h 354"/>
                  <a:gd name="T16" fmla="*/ 0 w 230"/>
                  <a:gd name="T17" fmla="*/ 6 h 354"/>
                  <a:gd name="T18" fmla="*/ 0 w 230"/>
                  <a:gd name="T19" fmla="*/ 62 h 354"/>
                  <a:gd name="T20" fmla="*/ 0 w 230"/>
                  <a:gd name="T21" fmla="*/ 62 h 354"/>
                  <a:gd name="T22" fmla="*/ 1 w 230"/>
                  <a:gd name="T23" fmla="*/ 63 h 354"/>
                  <a:gd name="T24" fmla="*/ 1 w 230"/>
                  <a:gd name="T25" fmla="*/ 63 h 354"/>
                  <a:gd name="T26" fmla="*/ 1 w 230"/>
                  <a:gd name="T27" fmla="*/ 64 h 354"/>
                  <a:gd name="T28" fmla="*/ 1 w 230"/>
                  <a:gd name="T29" fmla="*/ 64 h 354"/>
                  <a:gd name="T30" fmla="*/ 2 w 230"/>
                  <a:gd name="T31" fmla="*/ 65 h 354"/>
                  <a:gd name="T32" fmla="*/ 2 w 230"/>
                  <a:gd name="T33" fmla="*/ 65 h 354"/>
                  <a:gd name="T34" fmla="*/ 2 w 230"/>
                  <a:gd name="T35" fmla="*/ 65 h 354"/>
                  <a:gd name="T36" fmla="*/ 46 w 230"/>
                  <a:gd name="T37" fmla="*/ 78 h 354"/>
                  <a:gd name="T38" fmla="*/ 47 w 230"/>
                  <a:gd name="T39" fmla="*/ 79 h 354"/>
                  <a:gd name="T40" fmla="*/ 50 w 230"/>
                  <a:gd name="T41" fmla="*/ 76 h 354"/>
                  <a:gd name="T42" fmla="*/ 49 w 230"/>
                  <a:gd name="T43" fmla="*/ 72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0" h="354">
                    <a:moveTo>
                      <a:pt x="219" y="323"/>
                    </a:moveTo>
                    <a:lnTo>
                      <a:pt x="219" y="323"/>
                    </a:lnTo>
                    <a:cubicBezTo>
                      <a:pt x="30" y="268"/>
                      <a:pt x="30" y="268"/>
                      <a:pt x="30" y="268"/>
                    </a:cubicBezTo>
                    <a:cubicBezTo>
                      <a:pt x="30" y="37"/>
                      <a:pt x="30" y="37"/>
                      <a:pt x="30" y="37"/>
                    </a:cubicBezTo>
                    <a:cubicBezTo>
                      <a:pt x="151" y="30"/>
                      <a:pt x="151" y="30"/>
                      <a:pt x="151" y="30"/>
                    </a:cubicBezTo>
                    <a:cubicBezTo>
                      <a:pt x="158" y="27"/>
                      <a:pt x="163" y="22"/>
                      <a:pt x="163" y="12"/>
                    </a:cubicBezTo>
                    <a:cubicBezTo>
                      <a:pt x="163" y="5"/>
                      <a:pt x="156" y="0"/>
                      <a:pt x="148" y="0"/>
                    </a:cubicBezTo>
                    <a:cubicBezTo>
                      <a:pt x="15" y="10"/>
                      <a:pt x="15" y="10"/>
                      <a:pt x="15" y="10"/>
                    </a:cubicBezTo>
                    <a:cubicBezTo>
                      <a:pt x="8" y="12"/>
                      <a:pt x="0" y="17"/>
                      <a:pt x="0" y="25"/>
                    </a:cubicBezTo>
                    <a:cubicBezTo>
                      <a:pt x="0" y="278"/>
                      <a:pt x="0" y="278"/>
                      <a:pt x="0" y="278"/>
                    </a:cubicBezTo>
                    <a:cubicBezTo>
                      <a:pt x="0" y="281"/>
                      <a:pt x="0" y="281"/>
                      <a:pt x="3" y="281"/>
                    </a:cubicBezTo>
                    <a:cubicBezTo>
                      <a:pt x="3" y="283"/>
                      <a:pt x="3" y="283"/>
                      <a:pt x="3" y="283"/>
                    </a:cubicBezTo>
                    <a:cubicBezTo>
                      <a:pt x="3" y="286"/>
                      <a:pt x="3" y="286"/>
                      <a:pt x="3" y="286"/>
                    </a:cubicBezTo>
                    <a:cubicBezTo>
                      <a:pt x="5" y="288"/>
                      <a:pt x="5" y="288"/>
                      <a:pt x="5" y="288"/>
                    </a:cubicBezTo>
                    <a:lnTo>
                      <a:pt x="8" y="291"/>
                    </a:lnTo>
                    <a:lnTo>
                      <a:pt x="10" y="291"/>
                    </a:lnTo>
                    <a:cubicBezTo>
                      <a:pt x="209" y="351"/>
                      <a:pt x="209" y="351"/>
                      <a:pt x="209" y="351"/>
                    </a:cubicBezTo>
                    <a:cubicBezTo>
                      <a:pt x="211" y="353"/>
                      <a:pt x="211" y="353"/>
                      <a:pt x="214" y="353"/>
                    </a:cubicBezTo>
                    <a:cubicBezTo>
                      <a:pt x="219" y="353"/>
                      <a:pt x="226" y="348"/>
                      <a:pt x="226" y="341"/>
                    </a:cubicBezTo>
                    <a:cubicBezTo>
                      <a:pt x="229" y="333"/>
                      <a:pt x="226" y="326"/>
                      <a:pt x="219" y="3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85" name="Freeform 60">
                <a:extLst>
                  <a:ext uri="{FF2B5EF4-FFF2-40B4-BE49-F238E27FC236}">
                    <a16:creationId xmlns:a16="http://schemas.microsoft.com/office/drawing/2014/main" id="{42465739-AC3A-4419-9041-796642D657DD}"/>
                  </a:ext>
                </a:extLst>
              </p:cNvPr>
              <p:cNvSpPr>
                <a:spLocks noChangeArrowheads="1"/>
              </p:cNvSpPr>
              <p:nvPr/>
            </p:nvSpPr>
            <p:spPr bwMode="auto">
              <a:xfrm>
                <a:off x="3152" y="855"/>
                <a:ext cx="51" cy="79"/>
              </a:xfrm>
              <a:custGeom>
                <a:avLst/>
                <a:gdLst>
                  <a:gd name="T0" fmla="*/ 49 w 231"/>
                  <a:gd name="T1" fmla="*/ 65 h 354"/>
                  <a:gd name="T2" fmla="*/ 49 w 231"/>
                  <a:gd name="T3" fmla="*/ 65 h 354"/>
                  <a:gd name="T4" fmla="*/ 49 w 231"/>
                  <a:gd name="T5" fmla="*/ 65 h 354"/>
                  <a:gd name="T6" fmla="*/ 50 w 231"/>
                  <a:gd name="T7" fmla="*/ 64 h 354"/>
                  <a:gd name="T8" fmla="*/ 50 w 231"/>
                  <a:gd name="T9" fmla="*/ 64 h 354"/>
                  <a:gd name="T10" fmla="*/ 50 w 231"/>
                  <a:gd name="T11" fmla="*/ 63 h 354"/>
                  <a:gd name="T12" fmla="*/ 51 w 231"/>
                  <a:gd name="T13" fmla="*/ 63 h 354"/>
                  <a:gd name="T14" fmla="*/ 51 w 231"/>
                  <a:gd name="T15" fmla="*/ 62 h 354"/>
                  <a:gd name="T16" fmla="*/ 51 w 231"/>
                  <a:gd name="T17" fmla="*/ 62 h 354"/>
                  <a:gd name="T18" fmla="*/ 50 w 231"/>
                  <a:gd name="T19" fmla="*/ 6 h 354"/>
                  <a:gd name="T20" fmla="*/ 47 w 231"/>
                  <a:gd name="T21" fmla="*/ 2 h 354"/>
                  <a:gd name="T22" fmla="*/ 18 w 231"/>
                  <a:gd name="T23" fmla="*/ 0 h 354"/>
                  <a:gd name="T24" fmla="*/ 14 w 231"/>
                  <a:gd name="T25" fmla="*/ 3 h 354"/>
                  <a:gd name="T26" fmla="*/ 18 w 231"/>
                  <a:gd name="T27" fmla="*/ 7 h 354"/>
                  <a:gd name="T28" fmla="*/ 43 w 231"/>
                  <a:gd name="T29" fmla="*/ 8 h 354"/>
                  <a:gd name="T30" fmla="*/ 44 w 231"/>
                  <a:gd name="T31" fmla="*/ 60 h 354"/>
                  <a:gd name="T32" fmla="*/ 3 w 231"/>
                  <a:gd name="T33" fmla="*/ 72 h 354"/>
                  <a:gd name="T34" fmla="*/ 0 w 231"/>
                  <a:gd name="T35" fmla="*/ 76 h 354"/>
                  <a:gd name="T36" fmla="*/ 3 w 231"/>
                  <a:gd name="T37" fmla="*/ 79 h 354"/>
                  <a:gd name="T38" fmla="*/ 4 w 231"/>
                  <a:gd name="T39" fmla="*/ 78 h 354"/>
                  <a:gd name="T40" fmla="*/ 49 w 231"/>
                  <a:gd name="T41" fmla="*/ 65 h 3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1" h="354">
                    <a:moveTo>
                      <a:pt x="220" y="291"/>
                    </a:moveTo>
                    <a:lnTo>
                      <a:pt x="220" y="291"/>
                    </a:lnTo>
                    <a:cubicBezTo>
                      <a:pt x="222" y="291"/>
                      <a:pt x="222" y="291"/>
                      <a:pt x="222" y="291"/>
                    </a:cubicBezTo>
                    <a:cubicBezTo>
                      <a:pt x="225" y="291"/>
                      <a:pt x="225" y="288"/>
                      <a:pt x="225" y="288"/>
                    </a:cubicBezTo>
                    <a:cubicBezTo>
                      <a:pt x="225" y="288"/>
                      <a:pt x="227" y="288"/>
                      <a:pt x="227" y="286"/>
                    </a:cubicBezTo>
                    <a:cubicBezTo>
                      <a:pt x="227" y="286"/>
                      <a:pt x="227" y="286"/>
                      <a:pt x="227" y="283"/>
                    </a:cubicBezTo>
                    <a:cubicBezTo>
                      <a:pt x="230" y="283"/>
                      <a:pt x="230" y="283"/>
                      <a:pt x="230" y="281"/>
                    </a:cubicBezTo>
                    <a:cubicBezTo>
                      <a:pt x="230" y="281"/>
                      <a:pt x="230" y="281"/>
                      <a:pt x="230" y="278"/>
                    </a:cubicBezTo>
                    <a:cubicBezTo>
                      <a:pt x="227" y="25"/>
                      <a:pt x="227" y="25"/>
                      <a:pt x="227" y="25"/>
                    </a:cubicBezTo>
                    <a:cubicBezTo>
                      <a:pt x="227" y="17"/>
                      <a:pt x="222" y="12"/>
                      <a:pt x="215" y="10"/>
                    </a:cubicBezTo>
                    <a:cubicBezTo>
                      <a:pt x="83" y="0"/>
                      <a:pt x="83" y="0"/>
                      <a:pt x="83" y="0"/>
                    </a:cubicBezTo>
                    <a:cubicBezTo>
                      <a:pt x="73" y="0"/>
                      <a:pt x="68" y="5"/>
                      <a:pt x="65" y="12"/>
                    </a:cubicBezTo>
                    <a:cubicBezTo>
                      <a:pt x="65" y="22"/>
                      <a:pt x="70" y="27"/>
                      <a:pt x="80" y="30"/>
                    </a:cubicBezTo>
                    <a:cubicBezTo>
                      <a:pt x="197" y="37"/>
                      <a:pt x="197" y="37"/>
                      <a:pt x="197" y="37"/>
                    </a:cubicBezTo>
                    <a:cubicBezTo>
                      <a:pt x="200" y="268"/>
                      <a:pt x="200" y="268"/>
                      <a:pt x="200" y="268"/>
                    </a:cubicBezTo>
                    <a:cubicBezTo>
                      <a:pt x="12" y="323"/>
                      <a:pt x="12" y="323"/>
                      <a:pt x="12" y="323"/>
                    </a:cubicBezTo>
                    <a:cubicBezTo>
                      <a:pt x="5" y="326"/>
                      <a:pt x="0" y="333"/>
                      <a:pt x="2" y="341"/>
                    </a:cubicBezTo>
                    <a:cubicBezTo>
                      <a:pt x="5" y="348"/>
                      <a:pt x="10" y="353"/>
                      <a:pt x="15" y="353"/>
                    </a:cubicBezTo>
                    <a:cubicBezTo>
                      <a:pt x="17" y="353"/>
                      <a:pt x="20" y="353"/>
                      <a:pt x="20" y="351"/>
                    </a:cubicBezTo>
                    <a:cubicBezTo>
                      <a:pt x="220" y="291"/>
                      <a:pt x="220" y="291"/>
                      <a:pt x="220" y="2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86" name="Freeform 61">
                <a:extLst>
                  <a:ext uri="{FF2B5EF4-FFF2-40B4-BE49-F238E27FC236}">
                    <a16:creationId xmlns:a16="http://schemas.microsoft.com/office/drawing/2014/main" id="{673659AA-4E27-4431-AE7D-BB7868444255}"/>
                  </a:ext>
                </a:extLst>
              </p:cNvPr>
              <p:cNvSpPr>
                <a:spLocks noChangeArrowheads="1"/>
              </p:cNvSpPr>
              <p:nvPr/>
            </p:nvSpPr>
            <p:spPr bwMode="auto">
              <a:xfrm>
                <a:off x="3237" y="801"/>
                <a:ext cx="48" cy="48"/>
              </a:xfrm>
              <a:custGeom>
                <a:avLst/>
                <a:gdLst>
                  <a:gd name="T0" fmla="*/ 24 w 214"/>
                  <a:gd name="T1" fmla="*/ 48 h 214"/>
                  <a:gd name="T2" fmla="*/ 24 w 214"/>
                  <a:gd name="T3" fmla="*/ 48 h 214"/>
                  <a:gd name="T4" fmla="*/ 48 w 214"/>
                  <a:gd name="T5" fmla="*/ 24 h 214"/>
                  <a:gd name="T6" fmla="*/ 24 w 214"/>
                  <a:gd name="T7" fmla="*/ 0 h 214"/>
                  <a:gd name="T8" fmla="*/ 0 w 214"/>
                  <a:gd name="T9" fmla="*/ 24 h 214"/>
                  <a:gd name="T10" fmla="*/ 24 w 214"/>
                  <a:gd name="T11" fmla="*/ 48 h 214"/>
                  <a:gd name="T12" fmla="*/ 24 w 214"/>
                  <a:gd name="T13" fmla="*/ 7 h 214"/>
                  <a:gd name="T14" fmla="*/ 24 w 214"/>
                  <a:gd name="T15" fmla="*/ 7 h 214"/>
                  <a:gd name="T16" fmla="*/ 41 w 214"/>
                  <a:gd name="T17" fmla="*/ 24 h 214"/>
                  <a:gd name="T18" fmla="*/ 24 w 214"/>
                  <a:gd name="T19" fmla="*/ 42 h 214"/>
                  <a:gd name="T20" fmla="*/ 7 w 214"/>
                  <a:gd name="T21" fmla="*/ 24 h 214"/>
                  <a:gd name="T22" fmla="*/ 24 w 214"/>
                  <a:gd name="T23" fmla="*/ 7 h 2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4" h="214">
                    <a:moveTo>
                      <a:pt x="107" y="213"/>
                    </a:moveTo>
                    <a:lnTo>
                      <a:pt x="107" y="213"/>
                    </a:lnTo>
                    <a:cubicBezTo>
                      <a:pt x="165" y="213"/>
                      <a:pt x="213" y="166"/>
                      <a:pt x="213" y="108"/>
                    </a:cubicBezTo>
                    <a:cubicBezTo>
                      <a:pt x="213" y="48"/>
                      <a:pt x="165" y="0"/>
                      <a:pt x="107" y="0"/>
                    </a:cubicBezTo>
                    <a:cubicBezTo>
                      <a:pt x="47" y="0"/>
                      <a:pt x="0" y="48"/>
                      <a:pt x="0" y="108"/>
                    </a:cubicBezTo>
                    <a:cubicBezTo>
                      <a:pt x="0" y="166"/>
                      <a:pt x="47" y="213"/>
                      <a:pt x="107" y="213"/>
                    </a:cubicBezTo>
                    <a:close/>
                    <a:moveTo>
                      <a:pt x="107" y="30"/>
                    </a:moveTo>
                    <a:lnTo>
                      <a:pt x="107" y="30"/>
                    </a:lnTo>
                    <a:cubicBezTo>
                      <a:pt x="150" y="30"/>
                      <a:pt x="183" y="65"/>
                      <a:pt x="183" y="108"/>
                    </a:cubicBezTo>
                    <a:cubicBezTo>
                      <a:pt x="183" y="150"/>
                      <a:pt x="150" y="186"/>
                      <a:pt x="107" y="186"/>
                    </a:cubicBezTo>
                    <a:cubicBezTo>
                      <a:pt x="65" y="186"/>
                      <a:pt x="30" y="150"/>
                      <a:pt x="30" y="108"/>
                    </a:cubicBezTo>
                    <a:cubicBezTo>
                      <a:pt x="30" y="65"/>
                      <a:pt x="65" y="30"/>
                      <a:pt x="107" y="3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87" name="Freeform 62">
                <a:extLst>
                  <a:ext uri="{FF2B5EF4-FFF2-40B4-BE49-F238E27FC236}">
                    <a16:creationId xmlns:a16="http://schemas.microsoft.com/office/drawing/2014/main" id="{0877EB00-7C00-4E10-8EA2-383E4F8BF7F9}"/>
                  </a:ext>
                </a:extLst>
              </p:cNvPr>
              <p:cNvSpPr>
                <a:spLocks noChangeArrowheads="1"/>
              </p:cNvSpPr>
              <p:nvPr/>
            </p:nvSpPr>
            <p:spPr bwMode="auto">
              <a:xfrm>
                <a:off x="3250" y="815"/>
                <a:ext cx="23" cy="13"/>
              </a:xfrm>
              <a:custGeom>
                <a:avLst/>
                <a:gdLst>
                  <a:gd name="T0" fmla="*/ 2 w 106"/>
                  <a:gd name="T1" fmla="*/ 9 h 61"/>
                  <a:gd name="T2" fmla="*/ 2 w 106"/>
                  <a:gd name="T3" fmla="*/ 9 h 61"/>
                  <a:gd name="T4" fmla="*/ 10 w 106"/>
                  <a:gd name="T5" fmla="*/ 12 h 61"/>
                  <a:gd name="T6" fmla="*/ 11 w 106"/>
                  <a:gd name="T7" fmla="*/ 13 h 61"/>
                  <a:gd name="T8" fmla="*/ 13 w 106"/>
                  <a:gd name="T9" fmla="*/ 12 h 61"/>
                  <a:gd name="T10" fmla="*/ 21 w 106"/>
                  <a:gd name="T11" fmla="*/ 6 h 61"/>
                  <a:gd name="T12" fmla="*/ 22 w 106"/>
                  <a:gd name="T13" fmla="*/ 1 h 61"/>
                  <a:gd name="T14" fmla="*/ 17 w 106"/>
                  <a:gd name="T15" fmla="*/ 1 h 61"/>
                  <a:gd name="T16" fmla="*/ 11 w 106"/>
                  <a:gd name="T17" fmla="*/ 6 h 61"/>
                  <a:gd name="T18" fmla="*/ 5 w 106"/>
                  <a:gd name="T19" fmla="*/ 3 h 61"/>
                  <a:gd name="T20" fmla="*/ 1 w 106"/>
                  <a:gd name="T21" fmla="*/ 4 h 61"/>
                  <a:gd name="T22" fmla="*/ 2 w 106"/>
                  <a:gd name="T23" fmla="*/ 9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 h="61">
                    <a:moveTo>
                      <a:pt x="10" y="40"/>
                    </a:moveTo>
                    <a:lnTo>
                      <a:pt x="10" y="40"/>
                    </a:lnTo>
                    <a:cubicBezTo>
                      <a:pt x="45" y="57"/>
                      <a:pt x="45" y="57"/>
                      <a:pt x="45" y="57"/>
                    </a:cubicBezTo>
                    <a:cubicBezTo>
                      <a:pt x="48" y="60"/>
                      <a:pt x="50" y="60"/>
                      <a:pt x="52" y="60"/>
                    </a:cubicBezTo>
                    <a:cubicBezTo>
                      <a:pt x="55" y="60"/>
                      <a:pt x="58" y="57"/>
                      <a:pt x="60" y="57"/>
                    </a:cubicBezTo>
                    <a:cubicBezTo>
                      <a:pt x="98" y="27"/>
                      <a:pt x="98" y="27"/>
                      <a:pt x="98" y="27"/>
                    </a:cubicBezTo>
                    <a:cubicBezTo>
                      <a:pt x="105" y="22"/>
                      <a:pt x="105" y="12"/>
                      <a:pt x="100" y="7"/>
                    </a:cubicBezTo>
                    <a:cubicBezTo>
                      <a:pt x="95" y="0"/>
                      <a:pt x="88" y="0"/>
                      <a:pt x="80" y="5"/>
                    </a:cubicBezTo>
                    <a:cubicBezTo>
                      <a:pt x="50" y="27"/>
                      <a:pt x="50" y="27"/>
                      <a:pt x="50" y="27"/>
                    </a:cubicBezTo>
                    <a:cubicBezTo>
                      <a:pt x="25" y="12"/>
                      <a:pt x="25" y="12"/>
                      <a:pt x="25" y="12"/>
                    </a:cubicBezTo>
                    <a:cubicBezTo>
                      <a:pt x="17" y="10"/>
                      <a:pt x="10" y="12"/>
                      <a:pt x="5" y="20"/>
                    </a:cubicBezTo>
                    <a:cubicBezTo>
                      <a:pt x="0" y="25"/>
                      <a:pt x="2" y="35"/>
                      <a:pt x="10"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88" name="Freeform 63">
                <a:extLst>
                  <a:ext uri="{FF2B5EF4-FFF2-40B4-BE49-F238E27FC236}">
                    <a16:creationId xmlns:a16="http://schemas.microsoft.com/office/drawing/2014/main" id="{EC16026E-42A2-4064-B62F-3EA16BEF517E}"/>
                  </a:ext>
                </a:extLst>
              </p:cNvPr>
              <p:cNvSpPr>
                <a:spLocks noChangeArrowheads="1"/>
              </p:cNvSpPr>
              <p:nvPr/>
            </p:nvSpPr>
            <p:spPr bwMode="auto">
              <a:xfrm>
                <a:off x="3173" y="857"/>
                <a:ext cx="178" cy="170"/>
              </a:xfrm>
              <a:custGeom>
                <a:avLst/>
                <a:gdLst>
                  <a:gd name="T0" fmla="*/ 174 w 791"/>
                  <a:gd name="T1" fmla="*/ 118 h 756"/>
                  <a:gd name="T2" fmla="*/ 121 w 791"/>
                  <a:gd name="T3" fmla="*/ 106 h 756"/>
                  <a:gd name="T4" fmla="*/ 112 w 791"/>
                  <a:gd name="T5" fmla="*/ 67 h 756"/>
                  <a:gd name="T6" fmla="*/ 135 w 791"/>
                  <a:gd name="T7" fmla="*/ 64 h 756"/>
                  <a:gd name="T8" fmla="*/ 135 w 791"/>
                  <a:gd name="T9" fmla="*/ 64 h 756"/>
                  <a:gd name="T10" fmla="*/ 139 w 791"/>
                  <a:gd name="T11" fmla="*/ 3 h 756"/>
                  <a:gd name="T12" fmla="*/ 92 w 791"/>
                  <a:gd name="T13" fmla="*/ 0 h 756"/>
                  <a:gd name="T14" fmla="*/ 41 w 791"/>
                  <a:gd name="T15" fmla="*/ 0 h 756"/>
                  <a:gd name="T16" fmla="*/ 38 w 791"/>
                  <a:gd name="T17" fmla="*/ 60 h 756"/>
                  <a:gd name="T18" fmla="*/ 65 w 791"/>
                  <a:gd name="T19" fmla="*/ 64 h 756"/>
                  <a:gd name="T20" fmla="*/ 74 w 791"/>
                  <a:gd name="T21" fmla="*/ 85 h 756"/>
                  <a:gd name="T22" fmla="*/ 47 w 791"/>
                  <a:gd name="T23" fmla="*/ 118 h 756"/>
                  <a:gd name="T24" fmla="*/ 0 w 791"/>
                  <a:gd name="T25" fmla="*/ 122 h 756"/>
                  <a:gd name="T26" fmla="*/ 46 w 791"/>
                  <a:gd name="T27" fmla="*/ 125 h 756"/>
                  <a:gd name="T28" fmla="*/ 67 w 791"/>
                  <a:gd name="T29" fmla="*/ 156 h 756"/>
                  <a:gd name="T30" fmla="*/ 76 w 791"/>
                  <a:gd name="T31" fmla="*/ 156 h 756"/>
                  <a:gd name="T32" fmla="*/ 79 w 791"/>
                  <a:gd name="T33" fmla="*/ 170 h 756"/>
                  <a:gd name="T34" fmla="*/ 82 w 791"/>
                  <a:gd name="T35" fmla="*/ 137 h 756"/>
                  <a:gd name="T36" fmla="*/ 95 w 791"/>
                  <a:gd name="T37" fmla="*/ 137 h 756"/>
                  <a:gd name="T38" fmla="*/ 98 w 791"/>
                  <a:gd name="T39" fmla="*/ 170 h 756"/>
                  <a:gd name="T40" fmla="*/ 101 w 791"/>
                  <a:gd name="T41" fmla="*/ 156 h 756"/>
                  <a:gd name="T42" fmla="*/ 131 w 791"/>
                  <a:gd name="T43" fmla="*/ 135 h 756"/>
                  <a:gd name="T44" fmla="*/ 174 w 791"/>
                  <a:gd name="T45" fmla="*/ 125 h 756"/>
                  <a:gd name="T46" fmla="*/ 174 w 791"/>
                  <a:gd name="T47" fmla="*/ 118 h 756"/>
                  <a:gd name="T48" fmla="*/ 45 w 791"/>
                  <a:gd name="T49" fmla="*/ 57 h 756"/>
                  <a:gd name="T50" fmla="*/ 85 w 791"/>
                  <a:gd name="T51" fmla="*/ 7 h 756"/>
                  <a:gd name="T52" fmla="*/ 132 w 791"/>
                  <a:gd name="T53" fmla="*/ 7 h 756"/>
                  <a:gd name="T54" fmla="*/ 109 w 791"/>
                  <a:gd name="T55" fmla="*/ 57 h 756"/>
                  <a:gd name="T56" fmla="*/ 68 w 791"/>
                  <a:gd name="T57" fmla="*/ 57 h 756"/>
                  <a:gd name="T58" fmla="*/ 72 w 791"/>
                  <a:gd name="T59" fmla="*/ 67 h 756"/>
                  <a:gd name="T60" fmla="*/ 88 w 791"/>
                  <a:gd name="T61" fmla="*/ 50 h 756"/>
                  <a:gd name="T62" fmla="*/ 104 w 791"/>
                  <a:gd name="T63" fmla="*/ 62 h 756"/>
                  <a:gd name="T64" fmla="*/ 88 w 791"/>
                  <a:gd name="T65" fmla="*/ 83 h 756"/>
                  <a:gd name="T66" fmla="*/ 81 w 791"/>
                  <a:gd name="T67" fmla="*/ 91 h 756"/>
                  <a:gd name="T68" fmla="*/ 97 w 791"/>
                  <a:gd name="T69" fmla="*/ 91 h 756"/>
                  <a:gd name="T70" fmla="*/ 110 w 791"/>
                  <a:gd name="T71" fmla="*/ 103 h 756"/>
                  <a:gd name="T72" fmla="*/ 63 w 791"/>
                  <a:gd name="T73" fmla="*/ 103 h 756"/>
                  <a:gd name="T74" fmla="*/ 124 w 791"/>
                  <a:gd name="T75" fmla="*/ 135 h 756"/>
                  <a:gd name="T76" fmla="*/ 110 w 791"/>
                  <a:gd name="T77" fmla="*/ 149 h 756"/>
                  <a:gd name="T78" fmla="*/ 101 w 791"/>
                  <a:gd name="T79" fmla="*/ 137 h 756"/>
                  <a:gd name="T80" fmla="*/ 76 w 791"/>
                  <a:gd name="T81" fmla="*/ 137 h 756"/>
                  <a:gd name="T82" fmla="*/ 75 w 791"/>
                  <a:gd name="T83" fmla="*/ 149 h 756"/>
                  <a:gd name="T84" fmla="*/ 53 w 791"/>
                  <a:gd name="T85" fmla="*/ 135 h 756"/>
                  <a:gd name="T86" fmla="*/ 67 w 791"/>
                  <a:gd name="T87" fmla="*/ 109 h 756"/>
                  <a:gd name="T88" fmla="*/ 124 w 791"/>
                  <a:gd name="T89" fmla="*/ 123 h 7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1" h="756">
                    <a:moveTo>
                      <a:pt x="775" y="526"/>
                    </a:moveTo>
                    <a:lnTo>
                      <a:pt x="775" y="526"/>
                    </a:lnTo>
                    <a:cubicBezTo>
                      <a:pt x="579" y="526"/>
                      <a:pt x="579" y="526"/>
                      <a:pt x="579" y="526"/>
                    </a:cubicBezTo>
                    <a:cubicBezTo>
                      <a:pt x="574" y="504"/>
                      <a:pt x="559" y="484"/>
                      <a:pt x="539" y="471"/>
                    </a:cubicBezTo>
                    <a:cubicBezTo>
                      <a:pt x="537" y="424"/>
                      <a:pt x="504" y="389"/>
                      <a:pt x="456" y="379"/>
                    </a:cubicBezTo>
                    <a:cubicBezTo>
                      <a:pt x="481" y="358"/>
                      <a:pt x="496" y="331"/>
                      <a:pt x="496" y="296"/>
                    </a:cubicBezTo>
                    <a:cubicBezTo>
                      <a:pt x="496" y="291"/>
                      <a:pt x="496" y="288"/>
                      <a:pt x="496" y="283"/>
                    </a:cubicBezTo>
                    <a:cubicBezTo>
                      <a:pt x="602" y="283"/>
                      <a:pt x="602" y="283"/>
                      <a:pt x="602" y="283"/>
                    </a:cubicBezTo>
                    <a:cubicBezTo>
                      <a:pt x="609" y="283"/>
                      <a:pt x="617" y="276"/>
                      <a:pt x="617" y="268"/>
                    </a:cubicBezTo>
                    <a:cubicBezTo>
                      <a:pt x="617" y="15"/>
                      <a:pt x="617" y="15"/>
                      <a:pt x="617" y="15"/>
                    </a:cubicBezTo>
                    <a:cubicBezTo>
                      <a:pt x="617" y="7"/>
                      <a:pt x="609" y="0"/>
                      <a:pt x="602" y="0"/>
                    </a:cubicBezTo>
                    <a:cubicBezTo>
                      <a:pt x="409" y="0"/>
                      <a:pt x="409" y="0"/>
                      <a:pt x="409" y="0"/>
                    </a:cubicBezTo>
                    <a:cubicBezTo>
                      <a:pt x="376" y="0"/>
                      <a:pt x="376" y="0"/>
                      <a:pt x="376" y="0"/>
                    </a:cubicBezTo>
                    <a:cubicBezTo>
                      <a:pt x="183" y="0"/>
                      <a:pt x="183" y="0"/>
                      <a:pt x="183" y="0"/>
                    </a:cubicBezTo>
                    <a:cubicBezTo>
                      <a:pt x="175" y="0"/>
                      <a:pt x="170" y="7"/>
                      <a:pt x="170" y="15"/>
                    </a:cubicBezTo>
                    <a:cubicBezTo>
                      <a:pt x="170" y="268"/>
                      <a:pt x="170" y="268"/>
                      <a:pt x="170" y="268"/>
                    </a:cubicBezTo>
                    <a:cubicBezTo>
                      <a:pt x="170" y="276"/>
                      <a:pt x="175" y="283"/>
                      <a:pt x="183" y="283"/>
                    </a:cubicBezTo>
                    <a:cubicBezTo>
                      <a:pt x="291" y="283"/>
                      <a:pt x="291" y="283"/>
                      <a:pt x="291" y="283"/>
                    </a:cubicBezTo>
                    <a:cubicBezTo>
                      <a:pt x="291" y="288"/>
                      <a:pt x="291" y="291"/>
                      <a:pt x="291" y="296"/>
                    </a:cubicBezTo>
                    <a:cubicBezTo>
                      <a:pt x="291" y="331"/>
                      <a:pt x="306" y="358"/>
                      <a:pt x="331" y="379"/>
                    </a:cubicBezTo>
                    <a:cubicBezTo>
                      <a:pt x="283" y="389"/>
                      <a:pt x="251" y="424"/>
                      <a:pt x="248" y="471"/>
                    </a:cubicBezTo>
                    <a:cubicBezTo>
                      <a:pt x="228" y="484"/>
                      <a:pt x="213" y="504"/>
                      <a:pt x="208" y="526"/>
                    </a:cubicBezTo>
                    <a:cubicBezTo>
                      <a:pt x="12" y="526"/>
                      <a:pt x="12" y="526"/>
                      <a:pt x="12" y="526"/>
                    </a:cubicBezTo>
                    <a:cubicBezTo>
                      <a:pt x="5" y="526"/>
                      <a:pt x="0" y="534"/>
                      <a:pt x="0" y="542"/>
                    </a:cubicBezTo>
                    <a:cubicBezTo>
                      <a:pt x="0" y="549"/>
                      <a:pt x="5" y="557"/>
                      <a:pt x="12" y="557"/>
                    </a:cubicBezTo>
                    <a:cubicBezTo>
                      <a:pt x="205" y="557"/>
                      <a:pt x="205" y="557"/>
                      <a:pt x="205" y="557"/>
                    </a:cubicBezTo>
                    <a:cubicBezTo>
                      <a:pt x="205" y="599"/>
                      <a:pt x="205" y="599"/>
                      <a:pt x="205" y="599"/>
                    </a:cubicBezTo>
                    <a:cubicBezTo>
                      <a:pt x="205" y="649"/>
                      <a:pt x="248" y="692"/>
                      <a:pt x="298" y="692"/>
                    </a:cubicBezTo>
                    <a:cubicBezTo>
                      <a:pt x="333" y="692"/>
                      <a:pt x="333" y="692"/>
                      <a:pt x="333" y="692"/>
                    </a:cubicBezTo>
                    <a:lnTo>
                      <a:pt x="336" y="692"/>
                    </a:lnTo>
                    <a:cubicBezTo>
                      <a:pt x="336" y="740"/>
                      <a:pt x="336" y="740"/>
                      <a:pt x="336" y="740"/>
                    </a:cubicBezTo>
                    <a:cubicBezTo>
                      <a:pt x="336" y="747"/>
                      <a:pt x="343" y="755"/>
                      <a:pt x="351" y="755"/>
                    </a:cubicBezTo>
                    <a:cubicBezTo>
                      <a:pt x="358" y="755"/>
                      <a:pt x="366" y="747"/>
                      <a:pt x="366" y="740"/>
                    </a:cubicBezTo>
                    <a:cubicBezTo>
                      <a:pt x="366" y="609"/>
                      <a:pt x="366" y="609"/>
                      <a:pt x="366" y="609"/>
                    </a:cubicBezTo>
                    <a:cubicBezTo>
                      <a:pt x="366" y="594"/>
                      <a:pt x="378" y="582"/>
                      <a:pt x="393" y="582"/>
                    </a:cubicBezTo>
                    <a:cubicBezTo>
                      <a:pt x="409" y="582"/>
                      <a:pt x="424" y="594"/>
                      <a:pt x="424" y="609"/>
                    </a:cubicBezTo>
                    <a:cubicBezTo>
                      <a:pt x="424" y="740"/>
                      <a:pt x="424" y="740"/>
                      <a:pt x="424" y="740"/>
                    </a:cubicBezTo>
                    <a:cubicBezTo>
                      <a:pt x="424" y="747"/>
                      <a:pt x="429" y="755"/>
                      <a:pt x="436" y="755"/>
                    </a:cubicBezTo>
                    <a:cubicBezTo>
                      <a:pt x="446" y="755"/>
                      <a:pt x="451" y="747"/>
                      <a:pt x="451" y="740"/>
                    </a:cubicBezTo>
                    <a:cubicBezTo>
                      <a:pt x="451" y="692"/>
                      <a:pt x="451" y="692"/>
                      <a:pt x="451" y="692"/>
                    </a:cubicBezTo>
                    <a:cubicBezTo>
                      <a:pt x="489" y="692"/>
                      <a:pt x="489" y="692"/>
                      <a:pt x="489" y="692"/>
                    </a:cubicBezTo>
                    <a:cubicBezTo>
                      <a:pt x="539" y="692"/>
                      <a:pt x="582" y="649"/>
                      <a:pt x="582" y="599"/>
                    </a:cubicBezTo>
                    <a:cubicBezTo>
                      <a:pt x="582" y="557"/>
                      <a:pt x="582" y="557"/>
                      <a:pt x="582" y="557"/>
                    </a:cubicBezTo>
                    <a:cubicBezTo>
                      <a:pt x="775" y="557"/>
                      <a:pt x="775" y="557"/>
                      <a:pt x="775" y="557"/>
                    </a:cubicBezTo>
                    <a:cubicBezTo>
                      <a:pt x="782" y="557"/>
                      <a:pt x="790" y="549"/>
                      <a:pt x="790" y="542"/>
                    </a:cubicBezTo>
                    <a:cubicBezTo>
                      <a:pt x="790" y="534"/>
                      <a:pt x="782" y="526"/>
                      <a:pt x="775" y="526"/>
                    </a:cubicBezTo>
                    <a:close/>
                    <a:moveTo>
                      <a:pt x="198" y="253"/>
                    </a:moveTo>
                    <a:lnTo>
                      <a:pt x="198" y="253"/>
                    </a:lnTo>
                    <a:cubicBezTo>
                      <a:pt x="198" y="30"/>
                      <a:pt x="198" y="30"/>
                      <a:pt x="198" y="30"/>
                    </a:cubicBezTo>
                    <a:cubicBezTo>
                      <a:pt x="376" y="30"/>
                      <a:pt x="376" y="30"/>
                      <a:pt x="376" y="30"/>
                    </a:cubicBezTo>
                    <a:cubicBezTo>
                      <a:pt x="409" y="30"/>
                      <a:pt x="409" y="30"/>
                      <a:pt x="409" y="30"/>
                    </a:cubicBezTo>
                    <a:cubicBezTo>
                      <a:pt x="587" y="30"/>
                      <a:pt x="587" y="30"/>
                      <a:pt x="587" y="30"/>
                    </a:cubicBezTo>
                    <a:cubicBezTo>
                      <a:pt x="587" y="253"/>
                      <a:pt x="587" y="253"/>
                      <a:pt x="587" y="253"/>
                    </a:cubicBezTo>
                    <a:cubicBezTo>
                      <a:pt x="486" y="253"/>
                      <a:pt x="486" y="253"/>
                      <a:pt x="486" y="253"/>
                    </a:cubicBezTo>
                    <a:cubicBezTo>
                      <a:pt x="471" y="218"/>
                      <a:pt x="436" y="193"/>
                      <a:pt x="393" y="193"/>
                    </a:cubicBezTo>
                    <a:cubicBezTo>
                      <a:pt x="353" y="193"/>
                      <a:pt x="316" y="218"/>
                      <a:pt x="301" y="253"/>
                    </a:cubicBezTo>
                    <a:lnTo>
                      <a:pt x="198" y="253"/>
                    </a:lnTo>
                    <a:close/>
                    <a:moveTo>
                      <a:pt x="321" y="296"/>
                    </a:moveTo>
                    <a:lnTo>
                      <a:pt x="321" y="296"/>
                    </a:lnTo>
                    <a:cubicBezTo>
                      <a:pt x="321" y="256"/>
                      <a:pt x="353" y="223"/>
                      <a:pt x="393" y="223"/>
                    </a:cubicBezTo>
                    <a:cubicBezTo>
                      <a:pt x="426" y="223"/>
                      <a:pt x="454" y="243"/>
                      <a:pt x="464" y="271"/>
                    </a:cubicBezTo>
                    <a:cubicBezTo>
                      <a:pt x="464" y="273"/>
                      <a:pt x="464" y="273"/>
                      <a:pt x="464" y="276"/>
                    </a:cubicBezTo>
                    <a:cubicBezTo>
                      <a:pt x="466" y="281"/>
                      <a:pt x="469" y="288"/>
                      <a:pt x="469" y="296"/>
                    </a:cubicBezTo>
                    <a:cubicBezTo>
                      <a:pt x="469" y="338"/>
                      <a:pt x="434" y="371"/>
                      <a:pt x="393" y="371"/>
                    </a:cubicBezTo>
                    <a:cubicBezTo>
                      <a:pt x="353" y="371"/>
                      <a:pt x="321" y="338"/>
                      <a:pt x="321" y="296"/>
                    </a:cubicBezTo>
                    <a:close/>
                    <a:moveTo>
                      <a:pt x="358" y="404"/>
                    </a:moveTo>
                    <a:lnTo>
                      <a:pt x="358" y="404"/>
                    </a:lnTo>
                    <a:cubicBezTo>
                      <a:pt x="429" y="404"/>
                      <a:pt x="429" y="404"/>
                      <a:pt x="429" y="404"/>
                    </a:cubicBezTo>
                    <a:cubicBezTo>
                      <a:pt x="469" y="404"/>
                      <a:pt x="499" y="426"/>
                      <a:pt x="506" y="456"/>
                    </a:cubicBezTo>
                    <a:cubicBezTo>
                      <a:pt x="501" y="456"/>
                      <a:pt x="494" y="456"/>
                      <a:pt x="489" y="456"/>
                    </a:cubicBezTo>
                    <a:cubicBezTo>
                      <a:pt x="298" y="456"/>
                      <a:pt x="298" y="456"/>
                      <a:pt x="298" y="456"/>
                    </a:cubicBezTo>
                    <a:cubicBezTo>
                      <a:pt x="293" y="456"/>
                      <a:pt x="286" y="456"/>
                      <a:pt x="281" y="456"/>
                    </a:cubicBezTo>
                    <a:cubicBezTo>
                      <a:pt x="288" y="426"/>
                      <a:pt x="318" y="404"/>
                      <a:pt x="358" y="404"/>
                    </a:cubicBezTo>
                    <a:close/>
                    <a:moveTo>
                      <a:pt x="552" y="599"/>
                    </a:moveTo>
                    <a:lnTo>
                      <a:pt x="552" y="599"/>
                    </a:lnTo>
                    <a:cubicBezTo>
                      <a:pt x="552" y="634"/>
                      <a:pt x="524" y="662"/>
                      <a:pt x="489" y="662"/>
                    </a:cubicBezTo>
                    <a:cubicBezTo>
                      <a:pt x="451" y="662"/>
                      <a:pt x="451" y="662"/>
                      <a:pt x="451" y="662"/>
                    </a:cubicBezTo>
                    <a:cubicBezTo>
                      <a:pt x="451" y="609"/>
                      <a:pt x="451" y="609"/>
                      <a:pt x="451" y="609"/>
                    </a:cubicBezTo>
                    <a:cubicBezTo>
                      <a:pt x="451" y="577"/>
                      <a:pt x="426" y="552"/>
                      <a:pt x="393" y="552"/>
                    </a:cubicBezTo>
                    <a:cubicBezTo>
                      <a:pt x="361" y="552"/>
                      <a:pt x="336" y="577"/>
                      <a:pt x="336" y="609"/>
                    </a:cubicBezTo>
                    <a:cubicBezTo>
                      <a:pt x="336" y="664"/>
                      <a:pt x="336" y="664"/>
                      <a:pt x="336" y="664"/>
                    </a:cubicBezTo>
                    <a:lnTo>
                      <a:pt x="333" y="662"/>
                    </a:lnTo>
                    <a:cubicBezTo>
                      <a:pt x="298" y="662"/>
                      <a:pt x="298" y="662"/>
                      <a:pt x="298" y="662"/>
                    </a:cubicBezTo>
                    <a:cubicBezTo>
                      <a:pt x="263" y="662"/>
                      <a:pt x="236" y="634"/>
                      <a:pt x="236" y="599"/>
                    </a:cubicBezTo>
                    <a:cubicBezTo>
                      <a:pt x="236" y="549"/>
                      <a:pt x="236" y="549"/>
                      <a:pt x="236" y="549"/>
                    </a:cubicBezTo>
                    <a:cubicBezTo>
                      <a:pt x="236" y="514"/>
                      <a:pt x="263" y="484"/>
                      <a:pt x="298" y="484"/>
                    </a:cubicBezTo>
                    <a:cubicBezTo>
                      <a:pt x="489" y="484"/>
                      <a:pt x="489" y="484"/>
                      <a:pt x="489" y="484"/>
                    </a:cubicBezTo>
                    <a:cubicBezTo>
                      <a:pt x="524" y="484"/>
                      <a:pt x="552" y="514"/>
                      <a:pt x="552" y="549"/>
                    </a:cubicBezTo>
                    <a:lnTo>
                      <a:pt x="552" y="59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grpSp>
      <p:grpSp>
        <p:nvGrpSpPr>
          <p:cNvPr id="95" name="Group 64">
            <a:extLst>
              <a:ext uri="{FF2B5EF4-FFF2-40B4-BE49-F238E27FC236}">
                <a16:creationId xmlns:a16="http://schemas.microsoft.com/office/drawing/2014/main" id="{1E245FDD-27F6-47A7-AEE5-6DD8F9EFD842}"/>
              </a:ext>
            </a:extLst>
          </p:cNvPr>
          <p:cNvGrpSpPr>
            <a:grpSpLocks/>
          </p:cNvGrpSpPr>
          <p:nvPr/>
        </p:nvGrpSpPr>
        <p:grpSpPr bwMode="auto">
          <a:xfrm>
            <a:off x="10039907" y="3059983"/>
            <a:ext cx="262800" cy="262800"/>
            <a:chOff x="2337" y="786"/>
            <a:chExt cx="262" cy="261"/>
          </a:xfrm>
          <a:solidFill>
            <a:schemeClr val="accent1"/>
          </a:solidFill>
        </p:grpSpPr>
        <p:sp>
          <p:nvSpPr>
            <p:cNvPr id="96" name="Freeform 65">
              <a:extLst>
                <a:ext uri="{FF2B5EF4-FFF2-40B4-BE49-F238E27FC236}">
                  <a16:creationId xmlns:a16="http://schemas.microsoft.com/office/drawing/2014/main" id="{E2793851-9277-4F34-80D0-0435A7008F3E}"/>
                </a:ext>
              </a:extLst>
            </p:cNvPr>
            <p:cNvSpPr>
              <a:spLocks noChangeArrowheads="1"/>
            </p:cNvSpPr>
            <p:nvPr/>
          </p:nvSpPr>
          <p:spPr bwMode="auto">
            <a:xfrm>
              <a:off x="2337" y="786"/>
              <a:ext cx="262" cy="261"/>
            </a:xfrm>
            <a:custGeom>
              <a:avLst/>
              <a:gdLst>
                <a:gd name="T0" fmla="*/ 131 w 1159"/>
                <a:gd name="T1" fmla="*/ 7 h 1157"/>
                <a:gd name="T2" fmla="*/ 131 w 1159"/>
                <a:gd name="T3" fmla="*/ 7 h 1157"/>
                <a:gd name="T4" fmla="*/ 255 w 1159"/>
                <a:gd name="T5" fmla="*/ 131 h 1157"/>
                <a:gd name="T6" fmla="*/ 131 w 1159"/>
                <a:gd name="T7" fmla="*/ 254 h 1157"/>
                <a:gd name="T8" fmla="*/ 7 w 1159"/>
                <a:gd name="T9" fmla="*/ 131 h 1157"/>
                <a:gd name="T10" fmla="*/ 131 w 1159"/>
                <a:gd name="T11" fmla="*/ 7 h 1157"/>
                <a:gd name="T12" fmla="*/ 131 w 1159"/>
                <a:gd name="T13" fmla="*/ 0 h 1157"/>
                <a:gd name="T14" fmla="*/ 131 w 1159"/>
                <a:gd name="T15" fmla="*/ 0 h 1157"/>
                <a:gd name="T16" fmla="*/ 0 w 1159"/>
                <a:gd name="T17" fmla="*/ 131 h 1157"/>
                <a:gd name="T18" fmla="*/ 131 w 1159"/>
                <a:gd name="T19" fmla="*/ 261 h 1157"/>
                <a:gd name="T20" fmla="*/ 262 w 1159"/>
                <a:gd name="T21" fmla="*/ 131 h 1157"/>
                <a:gd name="T22" fmla="*/ 131 w 1159"/>
                <a:gd name="T23" fmla="*/ 0 h 1157"/>
                <a:gd name="T24" fmla="*/ 131 w 1159"/>
                <a:gd name="T25" fmla="*/ 7 h 11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59" h="1157">
                  <a:moveTo>
                    <a:pt x="579" y="30"/>
                  </a:moveTo>
                  <a:lnTo>
                    <a:pt x="579" y="30"/>
                  </a:lnTo>
                  <a:cubicBezTo>
                    <a:pt x="882" y="30"/>
                    <a:pt x="1128" y="276"/>
                    <a:pt x="1128" y="579"/>
                  </a:cubicBezTo>
                  <a:cubicBezTo>
                    <a:pt x="1128" y="883"/>
                    <a:pt x="882" y="1128"/>
                    <a:pt x="579" y="1128"/>
                  </a:cubicBezTo>
                  <a:cubicBezTo>
                    <a:pt x="275" y="1128"/>
                    <a:pt x="30" y="883"/>
                    <a:pt x="30" y="579"/>
                  </a:cubicBezTo>
                  <a:cubicBezTo>
                    <a:pt x="30" y="276"/>
                    <a:pt x="275" y="30"/>
                    <a:pt x="579" y="30"/>
                  </a:cubicBezTo>
                  <a:lnTo>
                    <a:pt x="579" y="0"/>
                  </a:lnTo>
                  <a:cubicBezTo>
                    <a:pt x="260" y="0"/>
                    <a:pt x="0" y="261"/>
                    <a:pt x="0" y="579"/>
                  </a:cubicBezTo>
                  <a:cubicBezTo>
                    <a:pt x="0" y="898"/>
                    <a:pt x="260" y="1156"/>
                    <a:pt x="579" y="1156"/>
                  </a:cubicBezTo>
                  <a:cubicBezTo>
                    <a:pt x="898" y="1156"/>
                    <a:pt x="1158" y="898"/>
                    <a:pt x="1158" y="579"/>
                  </a:cubicBezTo>
                  <a:cubicBezTo>
                    <a:pt x="1158" y="261"/>
                    <a:pt x="898" y="0"/>
                    <a:pt x="579" y="0"/>
                  </a:cubicBezTo>
                  <a:lnTo>
                    <a:pt x="579"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3" dirty="0"/>
            </a:p>
          </p:txBody>
        </p:sp>
        <p:sp>
          <p:nvSpPr>
            <p:cNvPr id="97" name="Freeform 66">
              <a:extLst>
                <a:ext uri="{FF2B5EF4-FFF2-40B4-BE49-F238E27FC236}">
                  <a16:creationId xmlns:a16="http://schemas.microsoft.com/office/drawing/2014/main" id="{D4D2F79D-74C4-43FA-962B-1F7FE907D37C}"/>
                </a:ext>
              </a:extLst>
            </p:cNvPr>
            <p:cNvSpPr>
              <a:spLocks noChangeArrowheads="1"/>
            </p:cNvSpPr>
            <p:nvPr/>
          </p:nvSpPr>
          <p:spPr bwMode="auto">
            <a:xfrm>
              <a:off x="2475" y="874"/>
              <a:ext cx="29" cy="29"/>
            </a:xfrm>
            <a:custGeom>
              <a:avLst/>
              <a:gdLst>
                <a:gd name="T0" fmla="*/ 14 w 131"/>
                <a:gd name="T1" fmla="*/ 0 h 134"/>
                <a:gd name="T2" fmla="*/ 14 w 131"/>
                <a:gd name="T3" fmla="*/ 0 h 134"/>
                <a:gd name="T4" fmla="*/ 0 w 131"/>
                <a:gd name="T5" fmla="*/ 14 h 134"/>
                <a:gd name="T6" fmla="*/ 0 w 131"/>
                <a:gd name="T7" fmla="*/ 14 h 134"/>
                <a:gd name="T8" fmla="*/ 0 w 131"/>
                <a:gd name="T9" fmla="*/ 14 h 134"/>
                <a:gd name="T10" fmla="*/ 7 w 131"/>
                <a:gd name="T11" fmla="*/ 27 h 134"/>
                <a:gd name="T12" fmla="*/ 14 w 131"/>
                <a:gd name="T13" fmla="*/ 29 h 134"/>
                <a:gd name="T14" fmla="*/ 22 w 131"/>
                <a:gd name="T15" fmla="*/ 27 h 134"/>
                <a:gd name="T16" fmla="*/ 29 w 131"/>
                <a:gd name="T17" fmla="*/ 14 h 134"/>
                <a:gd name="T18" fmla="*/ 29 w 131"/>
                <a:gd name="T19" fmla="*/ 14 h 134"/>
                <a:gd name="T20" fmla="*/ 14 w 131"/>
                <a:gd name="T21" fmla="*/ 0 h 134"/>
                <a:gd name="T22" fmla="*/ 18 w 131"/>
                <a:gd name="T23" fmla="*/ 21 h 134"/>
                <a:gd name="T24" fmla="*/ 18 w 131"/>
                <a:gd name="T25" fmla="*/ 21 h 134"/>
                <a:gd name="T26" fmla="*/ 11 w 131"/>
                <a:gd name="T27" fmla="*/ 21 h 134"/>
                <a:gd name="T28" fmla="*/ 6 w 131"/>
                <a:gd name="T29" fmla="*/ 15 h 134"/>
                <a:gd name="T30" fmla="*/ 6 w 131"/>
                <a:gd name="T31" fmla="*/ 14 h 134"/>
                <a:gd name="T32" fmla="*/ 14 w 131"/>
                <a:gd name="T33" fmla="*/ 6 h 134"/>
                <a:gd name="T34" fmla="*/ 22 w 131"/>
                <a:gd name="T35" fmla="*/ 14 h 134"/>
                <a:gd name="T36" fmla="*/ 23 w 131"/>
                <a:gd name="T37" fmla="*/ 15 h 134"/>
                <a:gd name="T38" fmla="*/ 18 w 131"/>
                <a:gd name="T39" fmla="*/ 21 h 1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1" h="134">
                  <a:moveTo>
                    <a:pt x="65" y="0"/>
                  </a:moveTo>
                  <a:lnTo>
                    <a:pt x="65" y="0"/>
                  </a:lnTo>
                  <a:cubicBezTo>
                    <a:pt x="30" y="0"/>
                    <a:pt x="0" y="28"/>
                    <a:pt x="0" y="63"/>
                  </a:cubicBezTo>
                  <a:lnTo>
                    <a:pt x="0" y="65"/>
                  </a:lnTo>
                  <a:cubicBezTo>
                    <a:pt x="0" y="90"/>
                    <a:pt x="13" y="113"/>
                    <a:pt x="33" y="123"/>
                  </a:cubicBezTo>
                  <a:cubicBezTo>
                    <a:pt x="43" y="130"/>
                    <a:pt x="53" y="133"/>
                    <a:pt x="65" y="133"/>
                  </a:cubicBezTo>
                  <a:cubicBezTo>
                    <a:pt x="75" y="133"/>
                    <a:pt x="88" y="130"/>
                    <a:pt x="98" y="123"/>
                  </a:cubicBezTo>
                  <a:cubicBezTo>
                    <a:pt x="118" y="113"/>
                    <a:pt x="130" y="90"/>
                    <a:pt x="130" y="65"/>
                  </a:cubicBezTo>
                  <a:lnTo>
                    <a:pt x="130" y="63"/>
                  </a:lnTo>
                  <a:cubicBezTo>
                    <a:pt x="128" y="28"/>
                    <a:pt x="100" y="0"/>
                    <a:pt x="65" y="0"/>
                  </a:cubicBezTo>
                  <a:close/>
                  <a:moveTo>
                    <a:pt x="83" y="98"/>
                  </a:moveTo>
                  <a:lnTo>
                    <a:pt x="83" y="98"/>
                  </a:lnTo>
                  <a:cubicBezTo>
                    <a:pt x="70" y="105"/>
                    <a:pt x="58" y="105"/>
                    <a:pt x="48" y="98"/>
                  </a:cubicBezTo>
                  <a:cubicBezTo>
                    <a:pt x="35" y="93"/>
                    <a:pt x="28" y="80"/>
                    <a:pt x="28" y="68"/>
                  </a:cubicBezTo>
                  <a:cubicBezTo>
                    <a:pt x="28" y="65"/>
                    <a:pt x="28" y="65"/>
                    <a:pt x="28" y="65"/>
                  </a:cubicBezTo>
                  <a:cubicBezTo>
                    <a:pt x="30" y="45"/>
                    <a:pt x="45" y="30"/>
                    <a:pt x="65" y="30"/>
                  </a:cubicBezTo>
                  <a:cubicBezTo>
                    <a:pt x="85" y="30"/>
                    <a:pt x="100" y="45"/>
                    <a:pt x="100" y="65"/>
                  </a:cubicBezTo>
                  <a:cubicBezTo>
                    <a:pt x="100" y="65"/>
                    <a:pt x="100" y="65"/>
                    <a:pt x="103" y="68"/>
                  </a:cubicBezTo>
                  <a:cubicBezTo>
                    <a:pt x="100" y="80"/>
                    <a:pt x="95" y="93"/>
                    <a:pt x="83"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3" dirty="0"/>
            </a:p>
          </p:txBody>
        </p:sp>
        <p:sp>
          <p:nvSpPr>
            <p:cNvPr id="98" name="Freeform 67">
              <a:extLst>
                <a:ext uri="{FF2B5EF4-FFF2-40B4-BE49-F238E27FC236}">
                  <a16:creationId xmlns:a16="http://schemas.microsoft.com/office/drawing/2014/main" id="{D364D5D1-7439-4A56-ADF4-764499F7C365}"/>
                </a:ext>
              </a:extLst>
            </p:cNvPr>
            <p:cNvSpPr>
              <a:spLocks noChangeArrowheads="1"/>
            </p:cNvSpPr>
            <p:nvPr/>
          </p:nvSpPr>
          <p:spPr bwMode="auto">
            <a:xfrm>
              <a:off x="2427" y="874"/>
              <a:ext cx="29" cy="29"/>
            </a:xfrm>
            <a:custGeom>
              <a:avLst/>
              <a:gdLst>
                <a:gd name="T0" fmla="*/ 15 w 132"/>
                <a:gd name="T1" fmla="*/ 0 h 134"/>
                <a:gd name="T2" fmla="*/ 15 w 132"/>
                <a:gd name="T3" fmla="*/ 0 h 134"/>
                <a:gd name="T4" fmla="*/ 0 w 132"/>
                <a:gd name="T5" fmla="*/ 14 h 134"/>
                <a:gd name="T6" fmla="*/ 0 w 132"/>
                <a:gd name="T7" fmla="*/ 14 h 134"/>
                <a:gd name="T8" fmla="*/ 0 w 132"/>
                <a:gd name="T9" fmla="*/ 14 h 134"/>
                <a:gd name="T10" fmla="*/ 0 w 132"/>
                <a:gd name="T11" fmla="*/ 14 h 134"/>
                <a:gd name="T12" fmla="*/ 7 w 132"/>
                <a:gd name="T13" fmla="*/ 27 h 134"/>
                <a:gd name="T14" fmla="*/ 15 w 132"/>
                <a:gd name="T15" fmla="*/ 29 h 134"/>
                <a:gd name="T16" fmla="*/ 22 w 132"/>
                <a:gd name="T17" fmla="*/ 27 h 134"/>
                <a:gd name="T18" fmla="*/ 29 w 132"/>
                <a:gd name="T19" fmla="*/ 14 h 134"/>
                <a:gd name="T20" fmla="*/ 29 w 132"/>
                <a:gd name="T21" fmla="*/ 14 h 134"/>
                <a:gd name="T22" fmla="*/ 15 w 132"/>
                <a:gd name="T23" fmla="*/ 0 h 134"/>
                <a:gd name="T24" fmla="*/ 18 w 132"/>
                <a:gd name="T25" fmla="*/ 21 h 134"/>
                <a:gd name="T26" fmla="*/ 18 w 132"/>
                <a:gd name="T27" fmla="*/ 21 h 134"/>
                <a:gd name="T28" fmla="*/ 11 w 132"/>
                <a:gd name="T29" fmla="*/ 21 h 134"/>
                <a:gd name="T30" fmla="*/ 6 w 132"/>
                <a:gd name="T31" fmla="*/ 15 h 134"/>
                <a:gd name="T32" fmla="*/ 6 w 132"/>
                <a:gd name="T33" fmla="*/ 14 h 134"/>
                <a:gd name="T34" fmla="*/ 15 w 132"/>
                <a:gd name="T35" fmla="*/ 6 h 134"/>
                <a:gd name="T36" fmla="*/ 22 w 132"/>
                <a:gd name="T37" fmla="*/ 14 h 134"/>
                <a:gd name="T38" fmla="*/ 23 w 132"/>
                <a:gd name="T39" fmla="*/ 15 h 134"/>
                <a:gd name="T40" fmla="*/ 18 w 132"/>
                <a:gd name="T41" fmla="*/ 21 h 1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2" h="134">
                  <a:moveTo>
                    <a:pt x="66" y="0"/>
                  </a:moveTo>
                  <a:lnTo>
                    <a:pt x="66" y="0"/>
                  </a:lnTo>
                  <a:cubicBezTo>
                    <a:pt x="30" y="0"/>
                    <a:pt x="0" y="28"/>
                    <a:pt x="0" y="63"/>
                  </a:cubicBezTo>
                  <a:lnTo>
                    <a:pt x="0" y="65"/>
                  </a:lnTo>
                  <a:cubicBezTo>
                    <a:pt x="0" y="90"/>
                    <a:pt x="13" y="113"/>
                    <a:pt x="33" y="123"/>
                  </a:cubicBezTo>
                  <a:cubicBezTo>
                    <a:pt x="43" y="130"/>
                    <a:pt x="56" y="133"/>
                    <a:pt x="66" y="133"/>
                  </a:cubicBezTo>
                  <a:cubicBezTo>
                    <a:pt x="76" y="133"/>
                    <a:pt x="88" y="130"/>
                    <a:pt x="98" y="123"/>
                  </a:cubicBezTo>
                  <a:cubicBezTo>
                    <a:pt x="118" y="113"/>
                    <a:pt x="131" y="90"/>
                    <a:pt x="131" y="65"/>
                  </a:cubicBezTo>
                  <a:lnTo>
                    <a:pt x="131" y="63"/>
                  </a:lnTo>
                  <a:cubicBezTo>
                    <a:pt x="128" y="28"/>
                    <a:pt x="101" y="0"/>
                    <a:pt x="66" y="0"/>
                  </a:cubicBezTo>
                  <a:close/>
                  <a:moveTo>
                    <a:pt x="83" y="98"/>
                  </a:moveTo>
                  <a:lnTo>
                    <a:pt x="83" y="98"/>
                  </a:lnTo>
                  <a:cubicBezTo>
                    <a:pt x="71" y="105"/>
                    <a:pt x="58" y="105"/>
                    <a:pt x="48" y="98"/>
                  </a:cubicBezTo>
                  <a:cubicBezTo>
                    <a:pt x="35" y="93"/>
                    <a:pt x="28" y="80"/>
                    <a:pt x="28" y="68"/>
                  </a:cubicBezTo>
                  <a:cubicBezTo>
                    <a:pt x="28" y="65"/>
                    <a:pt x="28" y="65"/>
                    <a:pt x="28" y="65"/>
                  </a:cubicBezTo>
                  <a:cubicBezTo>
                    <a:pt x="30" y="45"/>
                    <a:pt x="46" y="30"/>
                    <a:pt x="66" y="30"/>
                  </a:cubicBezTo>
                  <a:cubicBezTo>
                    <a:pt x="86" y="30"/>
                    <a:pt x="101" y="45"/>
                    <a:pt x="101" y="65"/>
                  </a:cubicBezTo>
                  <a:cubicBezTo>
                    <a:pt x="101" y="65"/>
                    <a:pt x="103" y="65"/>
                    <a:pt x="103" y="68"/>
                  </a:cubicBezTo>
                  <a:cubicBezTo>
                    <a:pt x="101" y="80"/>
                    <a:pt x="96" y="93"/>
                    <a:pt x="83"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3" dirty="0"/>
            </a:p>
          </p:txBody>
        </p:sp>
        <p:sp>
          <p:nvSpPr>
            <p:cNvPr id="99" name="Freeform 68">
              <a:extLst>
                <a:ext uri="{FF2B5EF4-FFF2-40B4-BE49-F238E27FC236}">
                  <a16:creationId xmlns:a16="http://schemas.microsoft.com/office/drawing/2014/main" id="{048394BF-8F89-45CF-B494-A18B287D24A9}"/>
                </a:ext>
              </a:extLst>
            </p:cNvPr>
            <p:cNvSpPr>
              <a:spLocks noChangeArrowheads="1"/>
            </p:cNvSpPr>
            <p:nvPr/>
          </p:nvSpPr>
          <p:spPr bwMode="auto">
            <a:xfrm>
              <a:off x="2398" y="824"/>
              <a:ext cx="154" cy="185"/>
            </a:xfrm>
            <a:custGeom>
              <a:avLst/>
              <a:gdLst>
                <a:gd name="T0" fmla="*/ 143 w 684"/>
                <a:gd name="T1" fmla="*/ 63 h 821"/>
                <a:gd name="T2" fmla="*/ 153 w 684"/>
                <a:gd name="T3" fmla="*/ 39 h 821"/>
                <a:gd name="T4" fmla="*/ 123 w 684"/>
                <a:gd name="T5" fmla="*/ 36 h 821"/>
                <a:gd name="T6" fmla="*/ 122 w 684"/>
                <a:gd name="T7" fmla="*/ 33 h 821"/>
                <a:gd name="T8" fmla="*/ 120 w 684"/>
                <a:gd name="T9" fmla="*/ 30 h 821"/>
                <a:gd name="T10" fmla="*/ 13 w 684"/>
                <a:gd name="T11" fmla="*/ 37 h 821"/>
                <a:gd name="T12" fmla="*/ 14 w 684"/>
                <a:gd name="T13" fmla="*/ 87 h 821"/>
                <a:gd name="T14" fmla="*/ 17 w 684"/>
                <a:gd name="T15" fmla="*/ 93 h 821"/>
                <a:gd name="T16" fmla="*/ 14 w 684"/>
                <a:gd name="T17" fmla="*/ 133 h 821"/>
                <a:gd name="T18" fmla="*/ 27 w 684"/>
                <a:gd name="T19" fmla="*/ 159 h 821"/>
                <a:gd name="T20" fmla="*/ 24 w 684"/>
                <a:gd name="T21" fmla="*/ 178 h 821"/>
                <a:gd name="T22" fmla="*/ 31 w 684"/>
                <a:gd name="T23" fmla="*/ 185 h 821"/>
                <a:gd name="T24" fmla="*/ 110 w 684"/>
                <a:gd name="T25" fmla="*/ 183 h 821"/>
                <a:gd name="T26" fmla="*/ 108 w 684"/>
                <a:gd name="T27" fmla="*/ 159 h 821"/>
                <a:gd name="T28" fmla="*/ 120 w 684"/>
                <a:gd name="T29" fmla="*/ 133 h 821"/>
                <a:gd name="T30" fmla="*/ 119 w 684"/>
                <a:gd name="T31" fmla="*/ 93 h 821"/>
                <a:gd name="T32" fmla="*/ 121 w 684"/>
                <a:gd name="T33" fmla="*/ 89 h 821"/>
                <a:gd name="T34" fmla="*/ 153 w 684"/>
                <a:gd name="T35" fmla="*/ 85 h 821"/>
                <a:gd name="T36" fmla="*/ 143 w 684"/>
                <a:gd name="T37" fmla="*/ 63 h 821"/>
                <a:gd name="T38" fmla="*/ 68 w 684"/>
                <a:gd name="T39" fmla="*/ 7 h 821"/>
                <a:gd name="T40" fmla="*/ 114 w 684"/>
                <a:gd name="T41" fmla="*/ 33 h 821"/>
                <a:gd name="T42" fmla="*/ 67 w 684"/>
                <a:gd name="T43" fmla="*/ 43 h 821"/>
                <a:gd name="T44" fmla="*/ 68 w 684"/>
                <a:gd name="T45" fmla="*/ 7 h 821"/>
                <a:gd name="T46" fmla="*/ 20 w 684"/>
                <a:gd name="T47" fmla="*/ 134 h 821"/>
                <a:gd name="T48" fmla="*/ 35 w 684"/>
                <a:gd name="T49" fmla="*/ 115 h 821"/>
                <a:gd name="T50" fmla="*/ 20 w 684"/>
                <a:gd name="T51" fmla="*/ 134 h 821"/>
                <a:gd name="T52" fmla="*/ 114 w 684"/>
                <a:gd name="T53" fmla="*/ 134 h 821"/>
                <a:gd name="T54" fmla="*/ 107 w 684"/>
                <a:gd name="T55" fmla="*/ 151 h 821"/>
                <a:gd name="T56" fmla="*/ 114 w 684"/>
                <a:gd name="T57" fmla="*/ 134 h 821"/>
                <a:gd name="T58" fmla="*/ 113 w 684"/>
                <a:gd name="T59" fmla="*/ 89 h 821"/>
                <a:gd name="T60" fmla="*/ 95 w 684"/>
                <a:gd name="T61" fmla="*/ 107 h 821"/>
                <a:gd name="T62" fmla="*/ 104 w 684"/>
                <a:gd name="T63" fmla="*/ 179 h 821"/>
                <a:gd name="T64" fmla="*/ 43 w 684"/>
                <a:gd name="T65" fmla="*/ 110 h 821"/>
                <a:gd name="T66" fmla="*/ 23 w 684"/>
                <a:gd name="T67" fmla="*/ 89 h 821"/>
                <a:gd name="T68" fmla="*/ 114 w 684"/>
                <a:gd name="T69" fmla="*/ 89 h 821"/>
                <a:gd name="T70" fmla="*/ 122 w 684"/>
                <a:gd name="T71" fmla="*/ 64 h 821"/>
                <a:gd name="T72" fmla="*/ 120 w 684"/>
                <a:gd name="T73" fmla="*/ 73 h 821"/>
                <a:gd name="T74" fmla="*/ 116 w 684"/>
                <a:gd name="T75" fmla="*/ 83 h 821"/>
                <a:gd name="T76" fmla="*/ 17 w 684"/>
                <a:gd name="T77" fmla="*/ 42 h 821"/>
                <a:gd name="T78" fmla="*/ 67 w 684"/>
                <a:gd name="T79" fmla="*/ 50 h 821"/>
                <a:gd name="T80" fmla="*/ 122 w 684"/>
                <a:gd name="T81" fmla="*/ 64 h 821"/>
                <a:gd name="T82" fmla="*/ 146 w 684"/>
                <a:gd name="T83" fmla="*/ 83 h 821"/>
                <a:gd name="T84" fmla="*/ 127 w 684"/>
                <a:gd name="T85" fmla="*/ 75 h 821"/>
                <a:gd name="T86" fmla="*/ 125 w 684"/>
                <a:gd name="T87" fmla="*/ 42 h 821"/>
                <a:gd name="T88" fmla="*/ 147 w 684"/>
                <a:gd name="T89" fmla="*/ 42 h 821"/>
                <a:gd name="T90" fmla="*/ 146 w 684"/>
                <a:gd name="T91" fmla="*/ 43 h 821"/>
                <a:gd name="T92" fmla="*/ 137 w 684"/>
                <a:gd name="T93" fmla="*/ 66 h 821"/>
                <a:gd name="T94" fmla="*/ 146 w 684"/>
                <a:gd name="T95" fmla="*/ 82 h 821"/>
                <a:gd name="T96" fmla="*/ 146 w 684"/>
                <a:gd name="T97" fmla="*/ 83 h 8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84" h="821">
                  <a:moveTo>
                    <a:pt x="635" y="279"/>
                  </a:moveTo>
                  <a:lnTo>
                    <a:pt x="635" y="279"/>
                  </a:lnTo>
                  <a:cubicBezTo>
                    <a:pt x="675" y="203"/>
                    <a:pt x="675" y="203"/>
                    <a:pt x="675" y="203"/>
                  </a:cubicBezTo>
                  <a:cubicBezTo>
                    <a:pt x="683" y="193"/>
                    <a:pt x="683" y="181"/>
                    <a:pt x="678" y="173"/>
                  </a:cubicBezTo>
                  <a:cubicBezTo>
                    <a:pt x="673" y="163"/>
                    <a:pt x="663" y="158"/>
                    <a:pt x="650" y="158"/>
                  </a:cubicBezTo>
                  <a:cubicBezTo>
                    <a:pt x="545" y="158"/>
                    <a:pt x="545" y="158"/>
                    <a:pt x="545" y="158"/>
                  </a:cubicBezTo>
                  <a:cubicBezTo>
                    <a:pt x="545" y="156"/>
                    <a:pt x="542" y="153"/>
                    <a:pt x="542" y="148"/>
                  </a:cubicBezTo>
                  <a:cubicBezTo>
                    <a:pt x="540" y="146"/>
                    <a:pt x="532" y="133"/>
                    <a:pt x="532" y="133"/>
                  </a:cubicBezTo>
                  <a:lnTo>
                    <a:pt x="532" y="131"/>
                  </a:lnTo>
                  <a:cubicBezTo>
                    <a:pt x="485" y="50"/>
                    <a:pt x="397" y="0"/>
                    <a:pt x="301" y="0"/>
                  </a:cubicBezTo>
                  <a:cubicBezTo>
                    <a:pt x="194" y="0"/>
                    <a:pt x="96" y="66"/>
                    <a:pt x="56" y="166"/>
                  </a:cubicBezTo>
                  <a:cubicBezTo>
                    <a:pt x="48" y="176"/>
                    <a:pt x="0" y="264"/>
                    <a:pt x="63" y="387"/>
                  </a:cubicBezTo>
                  <a:cubicBezTo>
                    <a:pt x="68" y="397"/>
                    <a:pt x="71" y="404"/>
                    <a:pt x="76" y="412"/>
                  </a:cubicBezTo>
                  <a:cubicBezTo>
                    <a:pt x="93" y="439"/>
                    <a:pt x="118" y="464"/>
                    <a:pt x="143" y="484"/>
                  </a:cubicBezTo>
                  <a:cubicBezTo>
                    <a:pt x="98" y="499"/>
                    <a:pt x="66" y="542"/>
                    <a:pt x="61" y="592"/>
                  </a:cubicBezTo>
                  <a:cubicBezTo>
                    <a:pt x="58" y="637"/>
                    <a:pt x="81" y="680"/>
                    <a:pt x="118" y="705"/>
                  </a:cubicBezTo>
                  <a:cubicBezTo>
                    <a:pt x="118" y="708"/>
                    <a:pt x="121" y="708"/>
                    <a:pt x="123" y="708"/>
                  </a:cubicBezTo>
                  <a:cubicBezTo>
                    <a:pt x="108" y="790"/>
                    <a:pt x="108" y="790"/>
                    <a:pt x="108" y="790"/>
                  </a:cubicBezTo>
                  <a:cubicBezTo>
                    <a:pt x="108" y="798"/>
                    <a:pt x="111" y="805"/>
                    <a:pt x="116" y="810"/>
                  </a:cubicBezTo>
                  <a:cubicBezTo>
                    <a:pt x="121" y="818"/>
                    <a:pt x="128" y="820"/>
                    <a:pt x="136" y="820"/>
                  </a:cubicBezTo>
                  <a:cubicBezTo>
                    <a:pt x="467" y="820"/>
                    <a:pt x="467" y="820"/>
                    <a:pt x="467" y="820"/>
                  </a:cubicBezTo>
                  <a:cubicBezTo>
                    <a:pt x="475" y="820"/>
                    <a:pt x="482" y="818"/>
                    <a:pt x="490" y="810"/>
                  </a:cubicBezTo>
                  <a:cubicBezTo>
                    <a:pt x="492" y="805"/>
                    <a:pt x="495" y="798"/>
                    <a:pt x="495" y="790"/>
                  </a:cubicBezTo>
                  <a:cubicBezTo>
                    <a:pt x="479" y="705"/>
                    <a:pt x="479" y="705"/>
                    <a:pt x="479" y="705"/>
                  </a:cubicBezTo>
                  <a:cubicBezTo>
                    <a:pt x="517" y="680"/>
                    <a:pt x="537" y="637"/>
                    <a:pt x="535" y="592"/>
                  </a:cubicBezTo>
                  <a:cubicBezTo>
                    <a:pt x="532" y="545"/>
                    <a:pt x="500" y="504"/>
                    <a:pt x="457" y="484"/>
                  </a:cubicBezTo>
                  <a:cubicBezTo>
                    <a:pt x="485" y="464"/>
                    <a:pt x="510" y="439"/>
                    <a:pt x="527" y="412"/>
                  </a:cubicBezTo>
                  <a:cubicBezTo>
                    <a:pt x="530" y="407"/>
                    <a:pt x="532" y="402"/>
                    <a:pt x="535" y="397"/>
                  </a:cubicBezTo>
                  <a:cubicBezTo>
                    <a:pt x="537" y="397"/>
                    <a:pt x="537" y="397"/>
                    <a:pt x="537" y="394"/>
                  </a:cubicBezTo>
                  <a:cubicBezTo>
                    <a:pt x="650" y="394"/>
                    <a:pt x="650" y="394"/>
                    <a:pt x="650" y="394"/>
                  </a:cubicBezTo>
                  <a:cubicBezTo>
                    <a:pt x="663" y="394"/>
                    <a:pt x="673" y="389"/>
                    <a:pt x="678" y="379"/>
                  </a:cubicBezTo>
                  <a:cubicBezTo>
                    <a:pt x="683" y="371"/>
                    <a:pt x="683" y="359"/>
                    <a:pt x="675" y="349"/>
                  </a:cubicBezTo>
                  <a:lnTo>
                    <a:pt x="635" y="279"/>
                  </a:lnTo>
                  <a:close/>
                  <a:moveTo>
                    <a:pt x="301" y="30"/>
                  </a:moveTo>
                  <a:lnTo>
                    <a:pt x="301" y="30"/>
                  </a:lnTo>
                  <a:cubicBezTo>
                    <a:pt x="387" y="30"/>
                    <a:pt x="464" y="76"/>
                    <a:pt x="507" y="148"/>
                  </a:cubicBezTo>
                  <a:cubicBezTo>
                    <a:pt x="510" y="151"/>
                    <a:pt x="512" y="158"/>
                    <a:pt x="515" y="161"/>
                  </a:cubicBezTo>
                  <a:cubicBezTo>
                    <a:pt x="296" y="193"/>
                    <a:pt x="296" y="193"/>
                    <a:pt x="296" y="193"/>
                  </a:cubicBezTo>
                  <a:cubicBezTo>
                    <a:pt x="88" y="161"/>
                    <a:pt x="88" y="161"/>
                    <a:pt x="88" y="161"/>
                  </a:cubicBezTo>
                  <a:cubicBezTo>
                    <a:pt x="128" y="81"/>
                    <a:pt x="211" y="30"/>
                    <a:pt x="301" y="30"/>
                  </a:cubicBezTo>
                  <a:close/>
                  <a:moveTo>
                    <a:pt x="91" y="595"/>
                  </a:moveTo>
                  <a:lnTo>
                    <a:pt x="91" y="595"/>
                  </a:lnTo>
                  <a:cubicBezTo>
                    <a:pt x="93" y="555"/>
                    <a:pt x="118" y="522"/>
                    <a:pt x="156" y="509"/>
                  </a:cubicBezTo>
                  <a:cubicBezTo>
                    <a:pt x="128" y="678"/>
                    <a:pt x="128" y="678"/>
                    <a:pt x="128" y="678"/>
                  </a:cubicBezTo>
                  <a:cubicBezTo>
                    <a:pt x="103" y="657"/>
                    <a:pt x="88" y="627"/>
                    <a:pt x="91" y="595"/>
                  </a:cubicBezTo>
                  <a:close/>
                  <a:moveTo>
                    <a:pt x="505" y="595"/>
                  </a:moveTo>
                  <a:lnTo>
                    <a:pt x="505" y="595"/>
                  </a:lnTo>
                  <a:cubicBezTo>
                    <a:pt x="507" y="622"/>
                    <a:pt x="497" y="652"/>
                    <a:pt x="475" y="672"/>
                  </a:cubicBezTo>
                  <a:cubicBezTo>
                    <a:pt x="449" y="515"/>
                    <a:pt x="449" y="515"/>
                    <a:pt x="449" y="515"/>
                  </a:cubicBezTo>
                  <a:cubicBezTo>
                    <a:pt x="479" y="527"/>
                    <a:pt x="502" y="560"/>
                    <a:pt x="505" y="595"/>
                  </a:cubicBezTo>
                  <a:close/>
                  <a:moveTo>
                    <a:pt x="502" y="397"/>
                  </a:moveTo>
                  <a:lnTo>
                    <a:pt x="502" y="397"/>
                  </a:lnTo>
                  <a:cubicBezTo>
                    <a:pt x="482" y="427"/>
                    <a:pt x="454" y="454"/>
                    <a:pt x="422" y="474"/>
                  </a:cubicBezTo>
                  <a:cubicBezTo>
                    <a:pt x="417" y="477"/>
                    <a:pt x="414" y="482"/>
                    <a:pt x="414" y="489"/>
                  </a:cubicBezTo>
                  <a:cubicBezTo>
                    <a:pt x="464" y="793"/>
                    <a:pt x="464" y="793"/>
                    <a:pt x="464" y="793"/>
                  </a:cubicBezTo>
                  <a:cubicBezTo>
                    <a:pt x="138" y="793"/>
                    <a:pt x="138" y="793"/>
                    <a:pt x="138" y="793"/>
                  </a:cubicBezTo>
                  <a:cubicBezTo>
                    <a:pt x="189" y="489"/>
                    <a:pt x="189" y="489"/>
                    <a:pt x="189" y="489"/>
                  </a:cubicBezTo>
                  <a:cubicBezTo>
                    <a:pt x="189" y="482"/>
                    <a:pt x="186" y="477"/>
                    <a:pt x="181" y="474"/>
                  </a:cubicBezTo>
                  <a:cubicBezTo>
                    <a:pt x="148" y="454"/>
                    <a:pt x="121" y="427"/>
                    <a:pt x="101" y="397"/>
                  </a:cubicBezTo>
                  <a:lnTo>
                    <a:pt x="101" y="394"/>
                  </a:lnTo>
                  <a:cubicBezTo>
                    <a:pt x="505" y="394"/>
                    <a:pt x="505" y="394"/>
                    <a:pt x="505" y="394"/>
                  </a:cubicBezTo>
                  <a:cubicBezTo>
                    <a:pt x="502" y="394"/>
                    <a:pt x="502" y="397"/>
                    <a:pt x="502" y="397"/>
                  </a:cubicBezTo>
                  <a:close/>
                  <a:moveTo>
                    <a:pt x="540" y="284"/>
                  </a:moveTo>
                  <a:lnTo>
                    <a:pt x="540" y="284"/>
                  </a:lnTo>
                  <a:cubicBezTo>
                    <a:pt x="540" y="296"/>
                    <a:pt x="537" y="304"/>
                    <a:pt x="532" y="324"/>
                  </a:cubicBezTo>
                  <a:cubicBezTo>
                    <a:pt x="532" y="329"/>
                    <a:pt x="525" y="346"/>
                    <a:pt x="520" y="359"/>
                  </a:cubicBezTo>
                  <a:cubicBezTo>
                    <a:pt x="517" y="361"/>
                    <a:pt x="517" y="364"/>
                    <a:pt x="517" y="367"/>
                  </a:cubicBezTo>
                  <a:cubicBezTo>
                    <a:pt x="86" y="367"/>
                    <a:pt x="86" y="367"/>
                    <a:pt x="86" y="367"/>
                  </a:cubicBezTo>
                  <a:cubicBezTo>
                    <a:pt x="43" y="276"/>
                    <a:pt x="66" y="211"/>
                    <a:pt x="76" y="188"/>
                  </a:cubicBezTo>
                  <a:cubicBezTo>
                    <a:pt x="294" y="224"/>
                    <a:pt x="294" y="224"/>
                    <a:pt x="294" y="224"/>
                  </a:cubicBezTo>
                  <a:cubicBezTo>
                    <a:pt x="296" y="224"/>
                    <a:pt x="299" y="224"/>
                    <a:pt x="299" y="224"/>
                  </a:cubicBezTo>
                  <a:cubicBezTo>
                    <a:pt x="527" y="188"/>
                    <a:pt x="527" y="188"/>
                    <a:pt x="527" y="188"/>
                  </a:cubicBezTo>
                  <a:cubicBezTo>
                    <a:pt x="535" y="216"/>
                    <a:pt x="542" y="256"/>
                    <a:pt x="540" y="284"/>
                  </a:cubicBezTo>
                  <a:close/>
                  <a:moveTo>
                    <a:pt x="650" y="367"/>
                  </a:moveTo>
                  <a:lnTo>
                    <a:pt x="650" y="367"/>
                  </a:lnTo>
                  <a:cubicBezTo>
                    <a:pt x="547" y="367"/>
                    <a:pt x="547" y="367"/>
                    <a:pt x="547" y="367"/>
                  </a:cubicBezTo>
                  <a:cubicBezTo>
                    <a:pt x="555" y="349"/>
                    <a:pt x="560" y="336"/>
                    <a:pt x="562" y="331"/>
                  </a:cubicBezTo>
                  <a:cubicBezTo>
                    <a:pt x="567" y="311"/>
                    <a:pt x="567" y="301"/>
                    <a:pt x="570" y="286"/>
                  </a:cubicBezTo>
                  <a:cubicBezTo>
                    <a:pt x="570" y="256"/>
                    <a:pt x="565" y="219"/>
                    <a:pt x="557" y="186"/>
                  </a:cubicBezTo>
                  <a:cubicBezTo>
                    <a:pt x="650" y="186"/>
                    <a:pt x="650" y="186"/>
                    <a:pt x="650" y="186"/>
                  </a:cubicBezTo>
                  <a:cubicBezTo>
                    <a:pt x="650" y="186"/>
                    <a:pt x="650" y="188"/>
                    <a:pt x="653" y="188"/>
                  </a:cubicBezTo>
                  <a:lnTo>
                    <a:pt x="650" y="188"/>
                  </a:lnTo>
                  <a:cubicBezTo>
                    <a:pt x="650" y="188"/>
                    <a:pt x="650" y="188"/>
                    <a:pt x="650" y="191"/>
                  </a:cubicBezTo>
                  <a:cubicBezTo>
                    <a:pt x="610" y="264"/>
                    <a:pt x="610" y="264"/>
                    <a:pt x="610" y="264"/>
                  </a:cubicBezTo>
                  <a:cubicBezTo>
                    <a:pt x="602" y="271"/>
                    <a:pt x="602" y="284"/>
                    <a:pt x="607" y="291"/>
                  </a:cubicBezTo>
                  <a:cubicBezTo>
                    <a:pt x="650" y="364"/>
                    <a:pt x="650" y="364"/>
                    <a:pt x="650" y="364"/>
                  </a:cubicBezTo>
                  <a:cubicBezTo>
                    <a:pt x="650" y="364"/>
                    <a:pt x="650" y="367"/>
                    <a:pt x="653" y="367"/>
                  </a:cubicBezTo>
                  <a:cubicBezTo>
                    <a:pt x="650" y="367"/>
                    <a:pt x="650" y="367"/>
                    <a:pt x="650" y="36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3" dirty="0"/>
            </a:p>
          </p:txBody>
        </p:sp>
      </p:grpSp>
      <p:grpSp>
        <p:nvGrpSpPr>
          <p:cNvPr id="100" name="Group 194">
            <a:extLst>
              <a:ext uri="{FF2B5EF4-FFF2-40B4-BE49-F238E27FC236}">
                <a16:creationId xmlns:a16="http://schemas.microsoft.com/office/drawing/2014/main" id="{DD729075-0CCD-4C7B-A31C-31386764F5D1}"/>
              </a:ext>
            </a:extLst>
          </p:cNvPr>
          <p:cNvGrpSpPr>
            <a:grpSpLocks/>
          </p:cNvGrpSpPr>
          <p:nvPr/>
        </p:nvGrpSpPr>
        <p:grpSpPr bwMode="auto">
          <a:xfrm>
            <a:off x="2966769" y="3703972"/>
            <a:ext cx="262800" cy="262800"/>
            <a:chOff x="930" y="788"/>
            <a:chExt cx="262" cy="262"/>
          </a:xfrm>
          <a:solidFill>
            <a:schemeClr val="accent1"/>
          </a:solidFill>
        </p:grpSpPr>
        <p:sp>
          <p:nvSpPr>
            <p:cNvPr id="101" name="Freeform 195">
              <a:extLst>
                <a:ext uri="{FF2B5EF4-FFF2-40B4-BE49-F238E27FC236}">
                  <a16:creationId xmlns:a16="http://schemas.microsoft.com/office/drawing/2014/main" id="{2C5CBDEB-A406-493E-AC2A-043555494F28}"/>
                </a:ext>
              </a:extLst>
            </p:cNvPr>
            <p:cNvSpPr>
              <a:spLocks noChangeArrowheads="1"/>
            </p:cNvSpPr>
            <p:nvPr/>
          </p:nvSpPr>
          <p:spPr bwMode="auto">
            <a:xfrm>
              <a:off x="930" y="788"/>
              <a:ext cx="262" cy="262"/>
            </a:xfrm>
            <a:custGeom>
              <a:avLst/>
              <a:gdLst>
                <a:gd name="T0" fmla="*/ 131 w 1160"/>
                <a:gd name="T1" fmla="*/ 7 h 1160"/>
                <a:gd name="T2" fmla="*/ 131 w 1160"/>
                <a:gd name="T3" fmla="*/ 7 h 1160"/>
                <a:gd name="T4" fmla="*/ 255 w 1160"/>
                <a:gd name="T5" fmla="*/ 131 h 1160"/>
                <a:gd name="T6" fmla="*/ 131 w 1160"/>
                <a:gd name="T7" fmla="*/ 255 h 1160"/>
                <a:gd name="T8" fmla="*/ 7 w 1160"/>
                <a:gd name="T9" fmla="*/ 131 h 1160"/>
                <a:gd name="T10" fmla="*/ 131 w 1160"/>
                <a:gd name="T11" fmla="*/ 7 h 1160"/>
                <a:gd name="T12" fmla="*/ 131 w 1160"/>
                <a:gd name="T13" fmla="*/ 0 h 1160"/>
                <a:gd name="T14" fmla="*/ 131 w 1160"/>
                <a:gd name="T15" fmla="*/ 0 h 1160"/>
                <a:gd name="T16" fmla="*/ 0 w 1160"/>
                <a:gd name="T17" fmla="*/ 131 h 1160"/>
                <a:gd name="T18" fmla="*/ 131 w 1160"/>
                <a:gd name="T19" fmla="*/ 262 h 1160"/>
                <a:gd name="T20" fmla="*/ 262 w 1160"/>
                <a:gd name="T21" fmla="*/ 131 h 1160"/>
                <a:gd name="T22" fmla="*/ 131 w 1160"/>
                <a:gd name="T23" fmla="*/ 0 h 1160"/>
                <a:gd name="T24" fmla="*/ 131 w 1160"/>
                <a:gd name="T25" fmla="*/ 7 h 1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60" h="1160">
                  <a:moveTo>
                    <a:pt x="579" y="30"/>
                  </a:moveTo>
                  <a:lnTo>
                    <a:pt x="579" y="30"/>
                  </a:lnTo>
                  <a:cubicBezTo>
                    <a:pt x="883" y="30"/>
                    <a:pt x="1129" y="276"/>
                    <a:pt x="1129" y="579"/>
                  </a:cubicBezTo>
                  <a:cubicBezTo>
                    <a:pt x="1129" y="883"/>
                    <a:pt x="883" y="1128"/>
                    <a:pt x="579" y="1128"/>
                  </a:cubicBezTo>
                  <a:cubicBezTo>
                    <a:pt x="276" y="1128"/>
                    <a:pt x="30" y="883"/>
                    <a:pt x="30" y="579"/>
                  </a:cubicBezTo>
                  <a:cubicBezTo>
                    <a:pt x="30" y="276"/>
                    <a:pt x="276" y="30"/>
                    <a:pt x="579" y="30"/>
                  </a:cubicBezTo>
                  <a:lnTo>
                    <a:pt x="579" y="0"/>
                  </a:lnTo>
                  <a:cubicBezTo>
                    <a:pt x="261" y="0"/>
                    <a:pt x="0" y="261"/>
                    <a:pt x="0" y="579"/>
                  </a:cubicBezTo>
                  <a:cubicBezTo>
                    <a:pt x="0" y="898"/>
                    <a:pt x="261" y="1159"/>
                    <a:pt x="579" y="1159"/>
                  </a:cubicBezTo>
                  <a:cubicBezTo>
                    <a:pt x="898" y="1159"/>
                    <a:pt x="1159" y="898"/>
                    <a:pt x="1159" y="579"/>
                  </a:cubicBezTo>
                  <a:cubicBezTo>
                    <a:pt x="1159" y="261"/>
                    <a:pt x="898" y="0"/>
                    <a:pt x="579" y="0"/>
                  </a:cubicBezTo>
                  <a:lnTo>
                    <a:pt x="579" y="30"/>
                  </a:lnTo>
                </a:path>
              </a:pathLst>
            </a:custGeom>
            <a:grpFill/>
            <a:ln>
              <a:noFill/>
            </a:ln>
            <a:effectLst/>
            <a:extLst>
              <a:ext uri="{91240B29-F687-4F45-9708-019B960494DF}">
                <a14:hiddenLine xmlns:a14="http://schemas.microsoft.com/office/drawing/2010/main" w="9525" cap="flat">
                  <a:solidFill>
                    <a:srgbClr val="3C8A2E"/>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3" dirty="0">
                <a:solidFill>
                  <a:srgbClr val="000000"/>
                </a:solidFill>
              </a:endParaRPr>
            </a:p>
          </p:txBody>
        </p:sp>
        <p:sp>
          <p:nvSpPr>
            <p:cNvPr id="102" name="Freeform 196">
              <a:extLst>
                <a:ext uri="{FF2B5EF4-FFF2-40B4-BE49-F238E27FC236}">
                  <a16:creationId xmlns:a16="http://schemas.microsoft.com/office/drawing/2014/main" id="{EC3360AA-AF59-47F8-AC4B-318B69DE9452}"/>
                </a:ext>
              </a:extLst>
            </p:cNvPr>
            <p:cNvSpPr>
              <a:spLocks noChangeArrowheads="1"/>
            </p:cNvSpPr>
            <p:nvPr/>
          </p:nvSpPr>
          <p:spPr bwMode="auto">
            <a:xfrm>
              <a:off x="976" y="835"/>
              <a:ext cx="170" cy="154"/>
            </a:xfrm>
            <a:custGeom>
              <a:avLst/>
              <a:gdLst>
                <a:gd name="T0" fmla="*/ 170 w 753"/>
                <a:gd name="T1" fmla="*/ 89 h 684"/>
                <a:gd name="T2" fmla="*/ 121 w 753"/>
                <a:gd name="T3" fmla="*/ 15 h 684"/>
                <a:gd name="T4" fmla="*/ 49 w 753"/>
                <a:gd name="T5" fmla="*/ 15 h 684"/>
                <a:gd name="T6" fmla="*/ 0 w 753"/>
                <a:gd name="T7" fmla="*/ 83 h 684"/>
                <a:gd name="T8" fmla="*/ 35 w 753"/>
                <a:gd name="T9" fmla="*/ 129 h 684"/>
                <a:gd name="T10" fmla="*/ 49 w 753"/>
                <a:gd name="T11" fmla="*/ 137 h 684"/>
                <a:gd name="T12" fmla="*/ 63 w 753"/>
                <a:gd name="T13" fmla="*/ 145 h 684"/>
                <a:gd name="T14" fmla="*/ 78 w 753"/>
                <a:gd name="T15" fmla="*/ 153 h 684"/>
                <a:gd name="T16" fmla="*/ 138 w 753"/>
                <a:gd name="T17" fmla="*/ 125 h 684"/>
                <a:gd name="T18" fmla="*/ 170 w 753"/>
                <a:gd name="T19" fmla="*/ 89 h 684"/>
                <a:gd name="T20" fmla="*/ 41 w 753"/>
                <a:gd name="T21" fmla="*/ 127 h 684"/>
                <a:gd name="T22" fmla="*/ 36 w 753"/>
                <a:gd name="T23" fmla="*/ 84 h 684"/>
                <a:gd name="T24" fmla="*/ 89 w 753"/>
                <a:gd name="T25" fmla="*/ 71 h 684"/>
                <a:gd name="T26" fmla="*/ 95 w 753"/>
                <a:gd name="T27" fmla="*/ 75 h 684"/>
                <a:gd name="T28" fmla="*/ 100 w 753"/>
                <a:gd name="T29" fmla="*/ 118 h 684"/>
                <a:gd name="T30" fmla="*/ 41 w 753"/>
                <a:gd name="T31" fmla="*/ 127 h 684"/>
                <a:gd name="T32" fmla="*/ 56 w 753"/>
                <a:gd name="T33" fmla="*/ 136 h 684"/>
                <a:gd name="T34" fmla="*/ 110 w 753"/>
                <a:gd name="T35" fmla="*/ 110 h 684"/>
                <a:gd name="T36" fmla="*/ 109 w 753"/>
                <a:gd name="T37" fmla="*/ 83 h 684"/>
                <a:gd name="T38" fmla="*/ 117 w 753"/>
                <a:gd name="T39" fmla="*/ 123 h 684"/>
                <a:gd name="T40" fmla="*/ 62 w 753"/>
                <a:gd name="T41" fmla="*/ 139 h 684"/>
                <a:gd name="T42" fmla="*/ 128 w 753"/>
                <a:gd name="T43" fmla="*/ 134 h 684"/>
                <a:gd name="T44" fmla="*/ 76 w 753"/>
                <a:gd name="T45" fmla="*/ 147 h 684"/>
                <a:gd name="T46" fmla="*/ 115 w 753"/>
                <a:gd name="T47" fmla="*/ 132 h 684"/>
                <a:gd name="T48" fmla="*/ 124 w 753"/>
                <a:gd name="T49" fmla="*/ 118 h 684"/>
                <a:gd name="T50" fmla="*/ 120 w 753"/>
                <a:gd name="T51" fmla="*/ 87 h 684"/>
                <a:gd name="T52" fmla="*/ 132 w 753"/>
                <a:gd name="T53" fmla="*/ 127 h 684"/>
                <a:gd name="T54" fmla="*/ 136 w 753"/>
                <a:gd name="T55" fmla="*/ 117 h 684"/>
                <a:gd name="T56" fmla="*/ 129 w 753"/>
                <a:gd name="T57" fmla="*/ 89 h 684"/>
                <a:gd name="T58" fmla="*/ 114 w 753"/>
                <a:gd name="T59" fmla="*/ 80 h 684"/>
                <a:gd name="T60" fmla="*/ 95 w 753"/>
                <a:gd name="T61" fmla="*/ 66 h 684"/>
                <a:gd name="T62" fmla="*/ 35 w 753"/>
                <a:gd name="T63" fmla="*/ 78 h 684"/>
                <a:gd name="T64" fmla="*/ 32 w 753"/>
                <a:gd name="T65" fmla="*/ 115 h 684"/>
                <a:gd name="T66" fmla="*/ 38 w 753"/>
                <a:gd name="T67" fmla="*/ 49 h 684"/>
                <a:gd name="T68" fmla="*/ 54 w 753"/>
                <a:gd name="T69" fmla="*/ 20 h 684"/>
                <a:gd name="T70" fmla="*/ 115 w 753"/>
                <a:gd name="T71" fmla="*/ 20 h 684"/>
                <a:gd name="T72" fmla="*/ 131 w 753"/>
                <a:gd name="T73" fmla="*/ 61 h 684"/>
                <a:gd name="T74" fmla="*/ 134 w 753"/>
                <a:gd name="T75" fmla="*/ 61 h 684"/>
                <a:gd name="T76" fmla="*/ 136 w 753"/>
                <a:gd name="T77" fmla="*/ 117 h 6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53" h="684">
                  <a:moveTo>
                    <a:pt x="752" y="394"/>
                  </a:moveTo>
                  <a:lnTo>
                    <a:pt x="752" y="394"/>
                  </a:lnTo>
                  <a:cubicBezTo>
                    <a:pt x="752" y="309"/>
                    <a:pt x="685" y="239"/>
                    <a:pt x="599" y="236"/>
                  </a:cubicBezTo>
                  <a:cubicBezTo>
                    <a:pt x="602" y="176"/>
                    <a:pt x="582" y="113"/>
                    <a:pt x="534" y="68"/>
                  </a:cubicBezTo>
                  <a:cubicBezTo>
                    <a:pt x="491" y="23"/>
                    <a:pt x="434" y="0"/>
                    <a:pt x="376" y="0"/>
                  </a:cubicBezTo>
                  <a:cubicBezTo>
                    <a:pt x="318" y="0"/>
                    <a:pt x="261" y="23"/>
                    <a:pt x="215" y="68"/>
                  </a:cubicBezTo>
                  <a:cubicBezTo>
                    <a:pt x="183" y="101"/>
                    <a:pt x="160" y="143"/>
                    <a:pt x="153" y="189"/>
                  </a:cubicBezTo>
                  <a:cubicBezTo>
                    <a:pt x="67" y="201"/>
                    <a:pt x="0" y="276"/>
                    <a:pt x="0" y="369"/>
                  </a:cubicBezTo>
                  <a:cubicBezTo>
                    <a:pt x="0" y="457"/>
                    <a:pt x="67" y="530"/>
                    <a:pt x="150" y="550"/>
                  </a:cubicBezTo>
                  <a:cubicBezTo>
                    <a:pt x="155" y="572"/>
                    <a:pt x="155" y="572"/>
                    <a:pt x="155" y="572"/>
                  </a:cubicBezTo>
                  <a:cubicBezTo>
                    <a:pt x="163" y="597"/>
                    <a:pt x="183" y="612"/>
                    <a:pt x="208" y="612"/>
                  </a:cubicBezTo>
                  <a:cubicBezTo>
                    <a:pt x="210" y="612"/>
                    <a:pt x="215" y="612"/>
                    <a:pt x="218" y="610"/>
                  </a:cubicBezTo>
                  <a:cubicBezTo>
                    <a:pt x="225" y="633"/>
                    <a:pt x="248" y="648"/>
                    <a:pt x="271" y="648"/>
                  </a:cubicBezTo>
                  <a:cubicBezTo>
                    <a:pt x="273" y="648"/>
                    <a:pt x="278" y="648"/>
                    <a:pt x="281" y="645"/>
                  </a:cubicBezTo>
                  <a:cubicBezTo>
                    <a:pt x="288" y="668"/>
                    <a:pt x="311" y="683"/>
                    <a:pt x="331" y="683"/>
                  </a:cubicBezTo>
                  <a:cubicBezTo>
                    <a:pt x="336" y="683"/>
                    <a:pt x="341" y="680"/>
                    <a:pt x="346" y="680"/>
                  </a:cubicBezTo>
                  <a:cubicBezTo>
                    <a:pt x="574" y="622"/>
                    <a:pt x="574" y="622"/>
                    <a:pt x="574" y="622"/>
                  </a:cubicBezTo>
                  <a:cubicBezTo>
                    <a:pt x="602" y="615"/>
                    <a:pt x="619" y="585"/>
                    <a:pt x="612" y="557"/>
                  </a:cubicBezTo>
                  <a:cubicBezTo>
                    <a:pt x="612" y="552"/>
                    <a:pt x="612" y="552"/>
                    <a:pt x="612" y="552"/>
                  </a:cubicBezTo>
                  <a:cubicBezTo>
                    <a:pt x="689" y="542"/>
                    <a:pt x="752" y="475"/>
                    <a:pt x="752" y="394"/>
                  </a:cubicBezTo>
                  <a:close/>
                  <a:moveTo>
                    <a:pt x="183" y="565"/>
                  </a:moveTo>
                  <a:lnTo>
                    <a:pt x="183" y="565"/>
                  </a:lnTo>
                  <a:cubicBezTo>
                    <a:pt x="143" y="404"/>
                    <a:pt x="143" y="404"/>
                    <a:pt x="143" y="404"/>
                  </a:cubicBezTo>
                  <a:cubicBezTo>
                    <a:pt x="138" y="389"/>
                    <a:pt x="148" y="377"/>
                    <a:pt x="160" y="374"/>
                  </a:cubicBezTo>
                  <a:cubicBezTo>
                    <a:pt x="389" y="314"/>
                    <a:pt x="389" y="314"/>
                    <a:pt x="389" y="314"/>
                  </a:cubicBezTo>
                  <a:cubicBezTo>
                    <a:pt x="391" y="314"/>
                    <a:pt x="394" y="314"/>
                    <a:pt x="394" y="314"/>
                  </a:cubicBezTo>
                  <a:cubicBezTo>
                    <a:pt x="399" y="314"/>
                    <a:pt x="404" y="314"/>
                    <a:pt x="406" y="317"/>
                  </a:cubicBezTo>
                  <a:cubicBezTo>
                    <a:pt x="414" y="321"/>
                    <a:pt x="416" y="327"/>
                    <a:pt x="419" y="332"/>
                  </a:cubicBezTo>
                  <a:cubicBezTo>
                    <a:pt x="461" y="495"/>
                    <a:pt x="461" y="495"/>
                    <a:pt x="461" y="495"/>
                  </a:cubicBezTo>
                  <a:cubicBezTo>
                    <a:pt x="464" y="507"/>
                    <a:pt x="456" y="522"/>
                    <a:pt x="441" y="525"/>
                  </a:cubicBezTo>
                  <a:cubicBezTo>
                    <a:pt x="213" y="582"/>
                    <a:pt x="213" y="582"/>
                    <a:pt x="213" y="582"/>
                  </a:cubicBezTo>
                  <a:cubicBezTo>
                    <a:pt x="200" y="587"/>
                    <a:pt x="188" y="577"/>
                    <a:pt x="183" y="565"/>
                  </a:cubicBezTo>
                  <a:close/>
                  <a:moveTo>
                    <a:pt x="246" y="605"/>
                  </a:moveTo>
                  <a:lnTo>
                    <a:pt x="246" y="605"/>
                  </a:lnTo>
                  <a:cubicBezTo>
                    <a:pt x="449" y="552"/>
                    <a:pt x="449" y="552"/>
                    <a:pt x="449" y="552"/>
                  </a:cubicBezTo>
                  <a:cubicBezTo>
                    <a:pt x="479" y="545"/>
                    <a:pt x="494" y="517"/>
                    <a:pt x="489" y="487"/>
                  </a:cubicBezTo>
                  <a:cubicBezTo>
                    <a:pt x="451" y="349"/>
                    <a:pt x="451" y="349"/>
                    <a:pt x="451" y="349"/>
                  </a:cubicBezTo>
                  <a:cubicBezTo>
                    <a:pt x="464" y="347"/>
                    <a:pt x="476" y="354"/>
                    <a:pt x="481" y="367"/>
                  </a:cubicBezTo>
                  <a:cubicBezTo>
                    <a:pt x="522" y="530"/>
                    <a:pt x="522" y="530"/>
                    <a:pt x="522" y="530"/>
                  </a:cubicBezTo>
                  <a:cubicBezTo>
                    <a:pt x="524" y="537"/>
                    <a:pt x="522" y="542"/>
                    <a:pt x="519" y="547"/>
                  </a:cubicBezTo>
                  <a:cubicBezTo>
                    <a:pt x="516" y="555"/>
                    <a:pt x="511" y="557"/>
                    <a:pt x="504" y="560"/>
                  </a:cubicBezTo>
                  <a:cubicBezTo>
                    <a:pt x="276" y="618"/>
                    <a:pt x="276" y="618"/>
                    <a:pt x="276" y="618"/>
                  </a:cubicBezTo>
                  <a:cubicBezTo>
                    <a:pt x="263" y="622"/>
                    <a:pt x="251" y="615"/>
                    <a:pt x="246" y="605"/>
                  </a:cubicBezTo>
                  <a:close/>
                  <a:moveTo>
                    <a:pt x="567" y="595"/>
                  </a:moveTo>
                  <a:lnTo>
                    <a:pt x="567" y="595"/>
                  </a:lnTo>
                  <a:cubicBezTo>
                    <a:pt x="338" y="653"/>
                    <a:pt x="338" y="653"/>
                    <a:pt x="338" y="653"/>
                  </a:cubicBezTo>
                  <a:cubicBezTo>
                    <a:pt x="326" y="655"/>
                    <a:pt x="313" y="650"/>
                    <a:pt x="308" y="640"/>
                  </a:cubicBezTo>
                  <a:cubicBezTo>
                    <a:pt x="511" y="587"/>
                    <a:pt x="511" y="587"/>
                    <a:pt x="511" y="587"/>
                  </a:cubicBezTo>
                  <a:cubicBezTo>
                    <a:pt x="524" y="585"/>
                    <a:pt x="537" y="575"/>
                    <a:pt x="544" y="562"/>
                  </a:cubicBezTo>
                  <a:cubicBezTo>
                    <a:pt x="552" y="550"/>
                    <a:pt x="554" y="537"/>
                    <a:pt x="549" y="522"/>
                  </a:cubicBezTo>
                  <a:cubicBezTo>
                    <a:pt x="514" y="384"/>
                    <a:pt x="514" y="384"/>
                    <a:pt x="514" y="384"/>
                  </a:cubicBezTo>
                  <a:cubicBezTo>
                    <a:pt x="519" y="382"/>
                    <a:pt x="526" y="384"/>
                    <a:pt x="532" y="387"/>
                  </a:cubicBezTo>
                  <a:cubicBezTo>
                    <a:pt x="537" y="389"/>
                    <a:pt x="542" y="394"/>
                    <a:pt x="544" y="402"/>
                  </a:cubicBezTo>
                  <a:cubicBezTo>
                    <a:pt x="584" y="565"/>
                    <a:pt x="584" y="565"/>
                    <a:pt x="584" y="565"/>
                  </a:cubicBezTo>
                  <a:cubicBezTo>
                    <a:pt x="589" y="577"/>
                    <a:pt x="579" y="590"/>
                    <a:pt x="567" y="595"/>
                  </a:cubicBezTo>
                  <a:close/>
                  <a:moveTo>
                    <a:pt x="602" y="520"/>
                  </a:moveTo>
                  <a:lnTo>
                    <a:pt x="602" y="520"/>
                  </a:lnTo>
                  <a:cubicBezTo>
                    <a:pt x="572" y="394"/>
                    <a:pt x="572" y="394"/>
                    <a:pt x="572" y="394"/>
                  </a:cubicBezTo>
                  <a:cubicBezTo>
                    <a:pt x="567" y="382"/>
                    <a:pt x="559" y="369"/>
                    <a:pt x="547" y="362"/>
                  </a:cubicBezTo>
                  <a:cubicBezTo>
                    <a:pt x="534" y="354"/>
                    <a:pt x="519" y="354"/>
                    <a:pt x="506" y="357"/>
                  </a:cubicBezTo>
                  <a:cubicBezTo>
                    <a:pt x="499" y="332"/>
                    <a:pt x="471" y="317"/>
                    <a:pt x="444" y="321"/>
                  </a:cubicBezTo>
                  <a:cubicBezTo>
                    <a:pt x="441" y="309"/>
                    <a:pt x="434" y="299"/>
                    <a:pt x="421" y="294"/>
                  </a:cubicBezTo>
                  <a:cubicBezTo>
                    <a:pt x="409" y="286"/>
                    <a:pt x="396" y="284"/>
                    <a:pt x="381" y="286"/>
                  </a:cubicBezTo>
                  <a:cubicBezTo>
                    <a:pt x="153" y="347"/>
                    <a:pt x="153" y="347"/>
                    <a:pt x="153" y="347"/>
                  </a:cubicBezTo>
                  <a:cubicBezTo>
                    <a:pt x="125" y="352"/>
                    <a:pt x="108" y="382"/>
                    <a:pt x="115" y="409"/>
                  </a:cubicBezTo>
                  <a:cubicBezTo>
                    <a:pt x="140" y="512"/>
                    <a:pt x="140" y="512"/>
                    <a:pt x="140" y="512"/>
                  </a:cubicBezTo>
                  <a:cubicBezTo>
                    <a:pt x="77" y="495"/>
                    <a:pt x="32" y="437"/>
                    <a:pt x="32" y="369"/>
                  </a:cubicBezTo>
                  <a:cubicBezTo>
                    <a:pt x="32" y="291"/>
                    <a:pt x="93" y="226"/>
                    <a:pt x="170" y="219"/>
                  </a:cubicBezTo>
                  <a:cubicBezTo>
                    <a:pt x="178" y="219"/>
                    <a:pt x="183" y="211"/>
                    <a:pt x="185" y="204"/>
                  </a:cubicBezTo>
                  <a:cubicBezTo>
                    <a:pt x="190" y="164"/>
                    <a:pt x="208" y="123"/>
                    <a:pt x="241" y="91"/>
                  </a:cubicBezTo>
                  <a:cubicBezTo>
                    <a:pt x="276" y="53"/>
                    <a:pt x="326" y="36"/>
                    <a:pt x="376" y="36"/>
                  </a:cubicBezTo>
                  <a:cubicBezTo>
                    <a:pt x="424" y="36"/>
                    <a:pt x="474" y="53"/>
                    <a:pt x="511" y="91"/>
                  </a:cubicBezTo>
                  <a:cubicBezTo>
                    <a:pt x="554" y="133"/>
                    <a:pt x="572" y="194"/>
                    <a:pt x="567" y="249"/>
                  </a:cubicBezTo>
                  <a:cubicBezTo>
                    <a:pt x="564" y="259"/>
                    <a:pt x="572" y="266"/>
                    <a:pt x="582" y="269"/>
                  </a:cubicBezTo>
                  <a:cubicBezTo>
                    <a:pt x="592" y="269"/>
                    <a:pt x="592" y="269"/>
                    <a:pt x="592" y="269"/>
                  </a:cubicBezTo>
                  <a:cubicBezTo>
                    <a:pt x="662" y="269"/>
                    <a:pt x="717" y="324"/>
                    <a:pt x="717" y="394"/>
                  </a:cubicBezTo>
                  <a:cubicBezTo>
                    <a:pt x="717" y="459"/>
                    <a:pt x="667" y="515"/>
                    <a:pt x="602" y="520"/>
                  </a:cubicBezTo>
                  <a:close/>
                </a:path>
              </a:pathLst>
            </a:custGeom>
            <a:grpFill/>
            <a:ln>
              <a:noFill/>
            </a:ln>
            <a:effectLst/>
            <a:extLst>
              <a:ext uri="{91240B29-F687-4F45-9708-019B960494DF}">
                <a14:hiddenLine xmlns:a14="http://schemas.microsoft.com/office/drawing/2010/main" w="9525" cap="flat">
                  <a:solidFill>
                    <a:srgbClr val="3C8A2E"/>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3" dirty="0">
                <a:solidFill>
                  <a:srgbClr val="000000"/>
                </a:solidFill>
              </a:endParaRPr>
            </a:p>
          </p:txBody>
        </p:sp>
      </p:grpSp>
      <p:grpSp>
        <p:nvGrpSpPr>
          <p:cNvPr id="103" name="Group 102">
            <a:extLst>
              <a:ext uri="{FF2B5EF4-FFF2-40B4-BE49-F238E27FC236}">
                <a16:creationId xmlns:a16="http://schemas.microsoft.com/office/drawing/2014/main" id="{2096101E-935E-4F91-AF66-F65E5F5A243A}"/>
              </a:ext>
            </a:extLst>
          </p:cNvPr>
          <p:cNvGrpSpPr>
            <a:grpSpLocks/>
          </p:cNvGrpSpPr>
          <p:nvPr/>
        </p:nvGrpSpPr>
        <p:grpSpPr bwMode="auto">
          <a:xfrm>
            <a:off x="5266782" y="2378717"/>
            <a:ext cx="262800" cy="262800"/>
            <a:chOff x="4537" y="785"/>
            <a:chExt cx="262" cy="261"/>
          </a:xfrm>
          <a:solidFill>
            <a:schemeClr val="accent1"/>
          </a:solidFill>
        </p:grpSpPr>
        <p:sp>
          <p:nvSpPr>
            <p:cNvPr id="104" name="Freeform 2">
              <a:extLst>
                <a:ext uri="{FF2B5EF4-FFF2-40B4-BE49-F238E27FC236}">
                  <a16:creationId xmlns:a16="http://schemas.microsoft.com/office/drawing/2014/main" id="{0A5E3D59-C429-43D2-8D76-3B382B893A57}"/>
                </a:ext>
              </a:extLst>
            </p:cNvPr>
            <p:cNvSpPr>
              <a:spLocks noChangeArrowheads="1"/>
            </p:cNvSpPr>
            <p:nvPr/>
          </p:nvSpPr>
          <p:spPr bwMode="auto">
            <a:xfrm>
              <a:off x="4537" y="785"/>
              <a:ext cx="262" cy="261"/>
            </a:xfrm>
            <a:custGeom>
              <a:avLst/>
              <a:gdLst>
                <a:gd name="T0" fmla="*/ 580 w 1160"/>
                <a:gd name="T1" fmla="*/ 30 h 1157"/>
                <a:gd name="T2" fmla="*/ 580 w 1160"/>
                <a:gd name="T3" fmla="*/ 30 h 1157"/>
                <a:gd name="T4" fmla="*/ 1129 w 1160"/>
                <a:gd name="T5" fmla="*/ 579 h 1157"/>
                <a:gd name="T6" fmla="*/ 580 w 1160"/>
                <a:gd name="T7" fmla="*/ 1128 h 1157"/>
                <a:gd name="T8" fmla="*/ 30 w 1160"/>
                <a:gd name="T9" fmla="*/ 579 h 1157"/>
                <a:gd name="T10" fmla="*/ 580 w 1160"/>
                <a:gd name="T11" fmla="*/ 30 h 1157"/>
                <a:gd name="T12" fmla="*/ 580 w 1160"/>
                <a:gd name="T13" fmla="*/ 0 h 1157"/>
                <a:gd name="T14" fmla="*/ 580 w 1160"/>
                <a:gd name="T15" fmla="*/ 0 h 1157"/>
                <a:gd name="T16" fmla="*/ 0 w 1160"/>
                <a:gd name="T17" fmla="*/ 579 h 1157"/>
                <a:gd name="T18" fmla="*/ 580 w 1160"/>
                <a:gd name="T19" fmla="*/ 1156 h 1157"/>
                <a:gd name="T20" fmla="*/ 1159 w 1160"/>
                <a:gd name="T21" fmla="*/ 579 h 1157"/>
                <a:gd name="T22" fmla="*/ 580 w 1160"/>
                <a:gd name="T23" fmla="*/ 0 h 1157"/>
                <a:gd name="T24" fmla="*/ 580 w 1160"/>
                <a:gd name="T25" fmla="*/ 3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0" h="1157">
                  <a:moveTo>
                    <a:pt x="580" y="30"/>
                  </a:moveTo>
                  <a:lnTo>
                    <a:pt x="580" y="30"/>
                  </a:lnTo>
                  <a:cubicBezTo>
                    <a:pt x="883" y="30"/>
                    <a:pt x="1129" y="276"/>
                    <a:pt x="1129" y="579"/>
                  </a:cubicBezTo>
                  <a:cubicBezTo>
                    <a:pt x="1129" y="883"/>
                    <a:pt x="883" y="1128"/>
                    <a:pt x="580" y="1128"/>
                  </a:cubicBezTo>
                  <a:cubicBezTo>
                    <a:pt x="276" y="1128"/>
                    <a:pt x="30" y="883"/>
                    <a:pt x="30" y="579"/>
                  </a:cubicBezTo>
                  <a:cubicBezTo>
                    <a:pt x="30" y="276"/>
                    <a:pt x="276" y="30"/>
                    <a:pt x="580" y="30"/>
                  </a:cubicBezTo>
                  <a:lnTo>
                    <a:pt x="580" y="0"/>
                  </a:lnTo>
                  <a:lnTo>
                    <a:pt x="580" y="0"/>
                  </a:lnTo>
                  <a:cubicBezTo>
                    <a:pt x="261" y="0"/>
                    <a:pt x="0" y="261"/>
                    <a:pt x="0" y="579"/>
                  </a:cubicBezTo>
                  <a:cubicBezTo>
                    <a:pt x="0" y="898"/>
                    <a:pt x="261" y="1156"/>
                    <a:pt x="580" y="1156"/>
                  </a:cubicBezTo>
                  <a:cubicBezTo>
                    <a:pt x="898" y="1156"/>
                    <a:pt x="1159" y="898"/>
                    <a:pt x="1159" y="579"/>
                  </a:cubicBezTo>
                  <a:cubicBezTo>
                    <a:pt x="1159" y="261"/>
                    <a:pt x="898" y="0"/>
                    <a:pt x="580" y="0"/>
                  </a:cubicBezTo>
                  <a:lnTo>
                    <a:pt x="580"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defRPr/>
              </a:pPr>
              <a:endParaRPr lang="en-US" sz="1633" dirty="0">
                <a:solidFill>
                  <a:srgbClr val="000000"/>
                </a:solidFill>
              </a:endParaRPr>
            </a:p>
          </p:txBody>
        </p:sp>
        <p:sp>
          <p:nvSpPr>
            <p:cNvPr id="105" name="Freeform 3">
              <a:extLst>
                <a:ext uri="{FF2B5EF4-FFF2-40B4-BE49-F238E27FC236}">
                  <a16:creationId xmlns:a16="http://schemas.microsoft.com/office/drawing/2014/main" id="{4D1D19B9-E8B0-4CF1-BD73-24FDC748FAE5}"/>
                </a:ext>
              </a:extLst>
            </p:cNvPr>
            <p:cNvSpPr>
              <a:spLocks noChangeArrowheads="1"/>
            </p:cNvSpPr>
            <p:nvPr/>
          </p:nvSpPr>
          <p:spPr bwMode="auto">
            <a:xfrm>
              <a:off x="4571" y="822"/>
              <a:ext cx="193" cy="206"/>
            </a:xfrm>
            <a:custGeom>
              <a:avLst/>
              <a:gdLst>
                <a:gd name="T0" fmla="*/ 434 w 854"/>
                <a:gd name="T1" fmla="*/ 0 h 914"/>
                <a:gd name="T2" fmla="*/ 429 w 854"/>
                <a:gd name="T3" fmla="*/ 0 h 914"/>
                <a:gd name="T4" fmla="*/ 424 w 854"/>
                <a:gd name="T5" fmla="*/ 0 h 914"/>
                <a:gd name="T6" fmla="*/ 13 w 854"/>
                <a:gd name="T7" fmla="*/ 153 h 914"/>
                <a:gd name="T8" fmla="*/ 216 w 854"/>
                <a:gd name="T9" fmla="*/ 288 h 914"/>
                <a:gd name="T10" fmla="*/ 213 w 854"/>
                <a:gd name="T11" fmla="*/ 336 h 914"/>
                <a:gd name="T12" fmla="*/ 193 w 854"/>
                <a:gd name="T13" fmla="*/ 389 h 914"/>
                <a:gd name="T14" fmla="*/ 203 w 854"/>
                <a:gd name="T15" fmla="*/ 567 h 914"/>
                <a:gd name="T16" fmla="*/ 411 w 854"/>
                <a:gd name="T17" fmla="*/ 905 h 914"/>
                <a:gd name="T18" fmla="*/ 436 w 854"/>
                <a:gd name="T19" fmla="*/ 905 h 914"/>
                <a:gd name="T20" fmla="*/ 625 w 854"/>
                <a:gd name="T21" fmla="*/ 667 h 914"/>
                <a:gd name="T22" fmla="*/ 655 w 854"/>
                <a:gd name="T23" fmla="*/ 389 h 914"/>
                <a:gd name="T24" fmla="*/ 655 w 854"/>
                <a:gd name="T25" fmla="*/ 381 h 914"/>
                <a:gd name="T26" fmla="*/ 640 w 854"/>
                <a:gd name="T27" fmla="*/ 296 h 914"/>
                <a:gd name="T28" fmla="*/ 770 w 854"/>
                <a:gd name="T29" fmla="*/ 316 h 914"/>
                <a:gd name="T30" fmla="*/ 740 w 854"/>
                <a:gd name="T31" fmla="*/ 424 h 914"/>
                <a:gd name="T32" fmla="*/ 838 w 854"/>
                <a:gd name="T33" fmla="*/ 404 h 914"/>
                <a:gd name="T34" fmla="*/ 800 w 854"/>
                <a:gd name="T35" fmla="*/ 205 h 914"/>
                <a:gd name="T36" fmla="*/ 843 w 854"/>
                <a:gd name="T37" fmla="*/ 153 h 914"/>
                <a:gd name="T38" fmla="*/ 783 w 854"/>
                <a:gd name="T39" fmla="*/ 356 h 914"/>
                <a:gd name="T40" fmla="*/ 522 w 854"/>
                <a:gd name="T41" fmla="*/ 579 h 914"/>
                <a:gd name="T42" fmla="*/ 449 w 854"/>
                <a:gd name="T43" fmla="*/ 554 h 914"/>
                <a:gd name="T44" fmla="*/ 396 w 854"/>
                <a:gd name="T45" fmla="*/ 554 h 914"/>
                <a:gd name="T46" fmla="*/ 251 w 854"/>
                <a:gd name="T47" fmla="*/ 549 h 914"/>
                <a:gd name="T48" fmla="*/ 424 w 854"/>
                <a:gd name="T49" fmla="*/ 291 h 914"/>
                <a:gd name="T50" fmla="*/ 600 w 854"/>
                <a:gd name="T51" fmla="*/ 549 h 914"/>
                <a:gd name="T52" fmla="*/ 549 w 854"/>
                <a:gd name="T53" fmla="*/ 609 h 914"/>
                <a:gd name="T54" fmla="*/ 442 w 854"/>
                <a:gd name="T55" fmla="*/ 612 h 914"/>
                <a:gd name="T56" fmla="*/ 414 w 854"/>
                <a:gd name="T57" fmla="*/ 604 h 914"/>
                <a:gd name="T58" fmla="*/ 299 w 854"/>
                <a:gd name="T59" fmla="*/ 609 h 914"/>
                <a:gd name="T60" fmla="*/ 399 w 854"/>
                <a:gd name="T61" fmla="*/ 579 h 914"/>
                <a:gd name="T62" fmla="*/ 436 w 854"/>
                <a:gd name="T63" fmla="*/ 584 h 914"/>
                <a:gd name="T64" fmla="*/ 507 w 854"/>
                <a:gd name="T65" fmla="*/ 599 h 914"/>
                <a:gd name="T66" fmla="*/ 610 w 854"/>
                <a:gd name="T67" fmla="*/ 311 h 914"/>
                <a:gd name="T68" fmla="*/ 246 w 854"/>
                <a:gd name="T69" fmla="*/ 296 h 914"/>
                <a:gd name="T70" fmla="*/ 610 w 854"/>
                <a:gd name="T71" fmla="*/ 311 h 914"/>
                <a:gd name="T72" fmla="*/ 379 w 854"/>
                <a:gd name="T73" fmla="*/ 732 h 914"/>
                <a:gd name="T74" fmla="*/ 424 w 854"/>
                <a:gd name="T75" fmla="*/ 868 h 914"/>
                <a:gd name="T76" fmla="*/ 499 w 854"/>
                <a:gd name="T77" fmla="*/ 725 h 914"/>
                <a:gd name="T78" fmla="*/ 351 w 854"/>
                <a:gd name="T79" fmla="*/ 725 h 914"/>
                <a:gd name="T80" fmla="*/ 253 w 854"/>
                <a:gd name="T81" fmla="*/ 604 h 914"/>
                <a:gd name="T82" fmla="*/ 429 w 854"/>
                <a:gd name="T83" fmla="*/ 634 h 914"/>
                <a:gd name="T84" fmla="*/ 615 w 854"/>
                <a:gd name="T85" fmla="*/ 577 h 914"/>
                <a:gd name="T86" fmla="*/ 426 w 854"/>
                <a:gd name="T87" fmla="*/ 145 h 914"/>
                <a:gd name="T88" fmla="*/ 426 w 854"/>
                <a:gd name="T89" fmla="*/ 32 h 914"/>
                <a:gd name="T90" fmla="*/ 426 w 854"/>
                <a:gd name="T91" fmla="*/ 145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4" h="914">
                  <a:moveTo>
                    <a:pt x="843" y="153"/>
                  </a:moveTo>
                  <a:lnTo>
                    <a:pt x="843" y="153"/>
                  </a:lnTo>
                  <a:cubicBezTo>
                    <a:pt x="434" y="0"/>
                    <a:pt x="434" y="0"/>
                    <a:pt x="434" y="0"/>
                  </a:cubicBezTo>
                  <a:lnTo>
                    <a:pt x="432" y="0"/>
                  </a:lnTo>
                  <a:lnTo>
                    <a:pt x="432" y="0"/>
                  </a:lnTo>
                  <a:cubicBezTo>
                    <a:pt x="429" y="0"/>
                    <a:pt x="429" y="0"/>
                    <a:pt x="429" y="0"/>
                  </a:cubicBezTo>
                  <a:cubicBezTo>
                    <a:pt x="429" y="0"/>
                    <a:pt x="429" y="0"/>
                    <a:pt x="426" y="0"/>
                  </a:cubicBezTo>
                  <a:lnTo>
                    <a:pt x="426" y="0"/>
                  </a:lnTo>
                  <a:lnTo>
                    <a:pt x="424" y="0"/>
                  </a:lnTo>
                  <a:lnTo>
                    <a:pt x="424" y="0"/>
                  </a:lnTo>
                  <a:cubicBezTo>
                    <a:pt x="421" y="0"/>
                    <a:pt x="421" y="0"/>
                    <a:pt x="421" y="0"/>
                  </a:cubicBezTo>
                  <a:cubicBezTo>
                    <a:pt x="13" y="153"/>
                    <a:pt x="13" y="153"/>
                    <a:pt x="13" y="153"/>
                  </a:cubicBezTo>
                  <a:cubicBezTo>
                    <a:pt x="5" y="155"/>
                    <a:pt x="3" y="160"/>
                    <a:pt x="3" y="168"/>
                  </a:cubicBezTo>
                  <a:cubicBezTo>
                    <a:pt x="0" y="173"/>
                    <a:pt x="5" y="178"/>
                    <a:pt x="10" y="183"/>
                  </a:cubicBezTo>
                  <a:cubicBezTo>
                    <a:pt x="216" y="288"/>
                    <a:pt x="216" y="288"/>
                    <a:pt x="216" y="288"/>
                  </a:cubicBezTo>
                  <a:cubicBezTo>
                    <a:pt x="216" y="291"/>
                    <a:pt x="213" y="293"/>
                    <a:pt x="213" y="296"/>
                  </a:cubicBezTo>
                  <a:cubicBezTo>
                    <a:pt x="213" y="336"/>
                    <a:pt x="213" y="336"/>
                    <a:pt x="213" y="336"/>
                  </a:cubicBezTo>
                  <a:lnTo>
                    <a:pt x="213" y="336"/>
                  </a:lnTo>
                  <a:cubicBezTo>
                    <a:pt x="203" y="351"/>
                    <a:pt x="196" y="366"/>
                    <a:pt x="196" y="381"/>
                  </a:cubicBezTo>
                  <a:cubicBezTo>
                    <a:pt x="196" y="384"/>
                    <a:pt x="193" y="384"/>
                    <a:pt x="193" y="386"/>
                  </a:cubicBezTo>
                  <a:cubicBezTo>
                    <a:pt x="193" y="386"/>
                    <a:pt x="193" y="386"/>
                    <a:pt x="193" y="389"/>
                  </a:cubicBezTo>
                  <a:lnTo>
                    <a:pt x="193" y="389"/>
                  </a:lnTo>
                  <a:cubicBezTo>
                    <a:pt x="193" y="389"/>
                    <a:pt x="193" y="391"/>
                    <a:pt x="196" y="391"/>
                  </a:cubicBezTo>
                  <a:cubicBezTo>
                    <a:pt x="196" y="416"/>
                    <a:pt x="201" y="537"/>
                    <a:pt x="203" y="567"/>
                  </a:cubicBezTo>
                  <a:cubicBezTo>
                    <a:pt x="203" y="574"/>
                    <a:pt x="206" y="619"/>
                    <a:pt x="223" y="667"/>
                  </a:cubicBezTo>
                  <a:cubicBezTo>
                    <a:pt x="251" y="737"/>
                    <a:pt x="296" y="780"/>
                    <a:pt x="356" y="790"/>
                  </a:cubicBezTo>
                  <a:cubicBezTo>
                    <a:pt x="364" y="817"/>
                    <a:pt x="384" y="853"/>
                    <a:pt x="411" y="905"/>
                  </a:cubicBezTo>
                  <a:cubicBezTo>
                    <a:pt x="414" y="910"/>
                    <a:pt x="419" y="913"/>
                    <a:pt x="424" y="913"/>
                  </a:cubicBezTo>
                  <a:cubicBezTo>
                    <a:pt x="426" y="913"/>
                    <a:pt x="429" y="913"/>
                    <a:pt x="432" y="913"/>
                  </a:cubicBezTo>
                  <a:cubicBezTo>
                    <a:pt x="434" y="910"/>
                    <a:pt x="436" y="908"/>
                    <a:pt x="436" y="905"/>
                  </a:cubicBezTo>
                  <a:lnTo>
                    <a:pt x="436" y="905"/>
                  </a:lnTo>
                  <a:cubicBezTo>
                    <a:pt x="467" y="853"/>
                    <a:pt x="484" y="817"/>
                    <a:pt x="494" y="790"/>
                  </a:cubicBezTo>
                  <a:cubicBezTo>
                    <a:pt x="554" y="780"/>
                    <a:pt x="600" y="737"/>
                    <a:pt x="625" y="667"/>
                  </a:cubicBezTo>
                  <a:cubicBezTo>
                    <a:pt x="645" y="617"/>
                    <a:pt x="645" y="569"/>
                    <a:pt x="645" y="567"/>
                  </a:cubicBezTo>
                  <a:cubicBezTo>
                    <a:pt x="650" y="526"/>
                    <a:pt x="655" y="416"/>
                    <a:pt x="655" y="391"/>
                  </a:cubicBezTo>
                  <a:cubicBezTo>
                    <a:pt x="655" y="389"/>
                    <a:pt x="655" y="389"/>
                    <a:pt x="655" y="389"/>
                  </a:cubicBezTo>
                  <a:lnTo>
                    <a:pt x="655" y="389"/>
                  </a:lnTo>
                  <a:cubicBezTo>
                    <a:pt x="655" y="386"/>
                    <a:pt x="655" y="386"/>
                    <a:pt x="655" y="386"/>
                  </a:cubicBezTo>
                  <a:cubicBezTo>
                    <a:pt x="655" y="384"/>
                    <a:pt x="655" y="381"/>
                    <a:pt x="655" y="381"/>
                  </a:cubicBezTo>
                  <a:cubicBezTo>
                    <a:pt x="652" y="368"/>
                    <a:pt x="647" y="353"/>
                    <a:pt x="640" y="343"/>
                  </a:cubicBezTo>
                  <a:cubicBezTo>
                    <a:pt x="640" y="341"/>
                    <a:pt x="640" y="338"/>
                    <a:pt x="640" y="336"/>
                  </a:cubicBezTo>
                  <a:cubicBezTo>
                    <a:pt x="640" y="296"/>
                    <a:pt x="640" y="296"/>
                    <a:pt x="640" y="296"/>
                  </a:cubicBezTo>
                  <a:cubicBezTo>
                    <a:pt x="640" y="293"/>
                    <a:pt x="640" y="291"/>
                    <a:pt x="640" y="288"/>
                  </a:cubicBezTo>
                  <a:cubicBezTo>
                    <a:pt x="770" y="221"/>
                    <a:pt x="770" y="221"/>
                    <a:pt x="770" y="221"/>
                  </a:cubicBezTo>
                  <a:cubicBezTo>
                    <a:pt x="770" y="316"/>
                    <a:pt x="770" y="316"/>
                    <a:pt x="770" y="316"/>
                  </a:cubicBezTo>
                  <a:cubicBezTo>
                    <a:pt x="725" y="401"/>
                    <a:pt x="725" y="401"/>
                    <a:pt x="725" y="401"/>
                  </a:cubicBezTo>
                  <a:cubicBezTo>
                    <a:pt x="722" y="406"/>
                    <a:pt x="722" y="411"/>
                    <a:pt x="727" y="416"/>
                  </a:cubicBezTo>
                  <a:cubicBezTo>
                    <a:pt x="730" y="421"/>
                    <a:pt x="735" y="424"/>
                    <a:pt x="740" y="424"/>
                  </a:cubicBezTo>
                  <a:cubicBezTo>
                    <a:pt x="823" y="424"/>
                    <a:pt x="823" y="424"/>
                    <a:pt x="823" y="424"/>
                  </a:cubicBezTo>
                  <a:cubicBezTo>
                    <a:pt x="828" y="424"/>
                    <a:pt x="833" y="421"/>
                    <a:pt x="835" y="419"/>
                  </a:cubicBezTo>
                  <a:cubicBezTo>
                    <a:pt x="838" y="414"/>
                    <a:pt x="840" y="409"/>
                    <a:pt x="838" y="404"/>
                  </a:cubicBezTo>
                  <a:cubicBezTo>
                    <a:pt x="800" y="316"/>
                    <a:pt x="800" y="316"/>
                    <a:pt x="800" y="316"/>
                  </a:cubicBezTo>
                  <a:cubicBezTo>
                    <a:pt x="800" y="208"/>
                    <a:pt x="800" y="208"/>
                    <a:pt x="800" y="208"/>
                  </a:cubicBezTo>
                  <a:cubicBezTo>
                    <a:pt x="800" y="205"/>
                    <a:pt x="800" y="205"/>
                    <a:pt x="800" y="205"/>
                  </a:cubicBezTo>
                  <a:cubicBezTo>
                    <a:pt x="845" y="183"/>
                    <a:pt x="845" y="183"/>
                    <a:pt x="845" y="183"/>
                  </a:cubicBezTo>
                  <a:cubicBezTo>
                    <a:pt x="850" y="178"/>
                    <a:pt x="853" y="173"/>
                    <a:pt x="853" y="168"/>
                  </a:cubicBezTo>
                  <a:cubicBezTo>
                    <a:pt x="853" y="160"/>
                    <a:pt x="850" y="155"/>
                    <a:pt x="843" y="153"/>
                  </a:cubicBezTo>
                  <a:close/>
                  <a:moveTo>
                    <a:pt x="765" y="394"/>
                  </a:moveTo>
                  <a:lnTo>
                    <a:pt x="765" y="394"/>
                  </a:lnTo>
                  <a:cubicBezTo>
                    <a:pt x="783" y="356"/>
                    <a:pt x="783" y="356"/>
                    <a:pt x="783" y="356"/>
                  </a:cubicBezTo>
                  <a:cubicBezTo>
                    <a:pt x="800" y="394"/>
                    <a:pt x="800" y="394"/>
                    <a:pt x="800" y="394"/>
                  </a:cubicBezTo>
                  <a:lnTo>
                    <a:pt x="765" y="394"/>
                  </a:lnTo>
                  <a:close/>
                  <a:moveTo>
                    <a:pt x="522" y="579"/>
                  </a:moveTo>
                  <a:lnTo>
                    <a:pt x="522" y="579"/>
                  </a:lnTo>
                  <a:cubicBezTo>
                    <a:pt x="484" y="554"/>
                    <a:pt x="469" y="554"/>
                    <a:pt x="452" y="554"/>
                  </a:cubicBezTo>
                  <a:cubicBezTo>
                    <a:pt x="449" y="554"/>
                    <a:pt x="449" y="554"/>
                    <a:pt x="449" y="554"/>
                  </a:cubicBezTo>
                  <a:cubicBezTo>
                    <a:pt x="442" y="554"/>
                    <a:pt x="432" y="557"/>
                    <a:pt x="424" y="564"/>
                  </a:cubicBezTo>
                  <a:cubicBezTo>
                    <a:pt x="416" y="557"/>
                    <a:pt x="409" y="554"/>
                    <a:pt x="399" y="554"/>
                  </a:cubicBezTo>
                  <a:cubicBezTo>
                    <a:pt x="396" y="554"/>
                    <a:pt x="396" y="554"/>
                    <a:pt x="396" y="554"/>
                  </a:cubicBezTo>
                  <a:cubicBezTo>
                    <a:pt x="379" y="554"/>
                    <a:pt x="366" y="554"/>
                    <a:pt x="329" y="579"/>
                  </a:cubicBezTo>
                  <a:cubicBezTo>
                    <a:pt x="309" y="592"/>
                    <a:pt x="291" y="579"/>
                    <a:pt x="268" y="562"/>
                  </a:cubicBezTo>
                  <a:cubicBezTo>
                    <a:pt x="263" y="557"/>
                    <a:pt x="256" y="552"/>
                    <a:pt x="251" y="549"/>
                  </a:cubicBezTo>
                  <a:cubicBezTo>
                    <a:pt x="243" y="544"/>
                    <a:pt x="236" y="547"/>
                    <a:pt x="231" y="552"/>
                  </a:cubicBezTo>
                  <a:cubicBezTo>
                    <a:pt x="228" y="509"/>
                    <a:pt x="223" y="406"/>
                    <a:pt x="223" y="389"/>
                  </a:cubicBezTo>
                  <a:cubicBezTo>
                    <a:pt x="226" y="336"/>
                    <a:pt x="316" y="291"/>
                    <a:pt x="424" y="291"/>
                  </a:cubicBezTo>
                  <a:cubicBezTo>
                    <a:pt x="532" y="291"/>
                    <a:pt x="625" y="336"/>
                    <a:pt x="625" y="389"/>
                  </a:cubicBezTo>
                  <a:cubicBezTo>
                    <a:pt x="625" y="409"/>
                    <a:pt x="622" y="504"/>
                    <a:pt x="617" y="552"/>
                  </a:cubicBezTo>
                  <a:cubicBezTo>
                    <a:pt x="615" y="547"/>
                    <a:pt x="607" y="544"/>
                    <a:pt x="600" y="549"/>
                  </a:cubicBezTo>
                  <a:cubicBezTo>
                    <a:pt x="592" y="552"/>
                    <a:pt x="587" y="557"/>
                    <a:pt x="579" y="562"/>
                  </a:cubicBezTo>
                  <a:cubicBezTo>
                    <a:pt x="557" y="579"/>
                    <a:pt x="539" y="592"/>
                    <a:pt x="522" y="579"/>
                  </a:cubicBezTo>
                  <a:close/>
                  <a:moveTo>
                    <a:pt x="549" y="609"/>
                  </a:moveTo>
                  <a:lnTo>
                    <a:pt x="549" y="609"/>
                  </a:lnTo>
                  <a:cubicBezTo>
                    <a:pt x="542" y="614"/>
                    <a:pt x="534" y="619"/>
                    <a:pt x="524" y="622"/>
                  </a:cubicBezTo>
                  <a:cubicBezTo>
                    <a:pt x="497" y="632"/>
                    <a:pt x="469" y="629"/>
                    <a:pt x="442" y="612"/>
                  </a:cubicBezTo>
                  <a:cubicBezTo>
                    <a:pt x="442" y="612"/>
                    <a:pt x="439" y="609"/>
                    <a:pt x="436" y="604"/>
                  </a:cubicBezTo>
                  <a:cubicBezTo>
                    <a:pt x="434" y="599"/>
                    <a:pt x="429" y="599"/>
                    <a:pt x="424" y="599"/>
                  </a:cubicBezTo>
                  <a:cubicBezTo>
                    <a:pt x="419" y="599"/>
                    <a:pt x="416" y="599"/>
                    <a:pt x="414" y="604"/>
                  </a:cubicBezTo>
                  <a:cubicBezTo>
                    <a:pt x="411" y="609"/>
                    <a:pt x="406" y="612"/>
                    <a:pt x="406" y="612"/>
                  </a:cubicBezTo>
                  <a:cubicBezTo>
                    <a:pt x="381" y="629"/>
                    <a:pt x="354" y="632"/>
                    <a:pt x="326" y="622"/>
                  </a:cubicBezTo>
                  <a:cubicBezTo>
                    <a:pt x="316" y="619"/>
                    <a:pt x="306" y="614"/>
                    <a:pt x="299" y="609"/>
                  </a:cubicBezTo>
                  <a:cubicBezTo>
                    <a:pt x="311" y="612"/>
                    <a:pt x="326" y="609"/>
                    <a:pt x="341" y="599"/>
                  </a:cubicBezTo>
                  <a:cubicBezTo>
                    <a:pt x="376" y="579"/>
                    <a:pt x="384" y="579"/>
                    <a:pt x="396" y="579"/>
                  </a:cubicBezTo>
                  <a:cubicBezTo>
                    <a:pt x="399" y="579"/>
                    <a:pt x="399" y="579"/>
                    <a:pt x="399" y="579"/>
                  </a:cubicBezTo>
                  <a:cubicBezTo>
                    <a:pt x="404" y="579"/>
                    <a:pt x="409" y="579"/>
                    <a:pt x="414" y="584"/>
                  </a:cubicBezTo>
                  <a:cubicBezTo>
                    <a:pt x="416" y="589"/>
                    <a:pt x="419" y="589"/>
                    <a:pt x="424" y="589"/>
                  </a:cubicBezTo>
                  <a:cubicBezTo>
                    <a:pt x="429" y="589"/>
                    <a:pt x="432" y="589"/>
                    <a:pt x="436" y="584"/>
                  </a:cubicBezTo>
                  <a:cubicBezTo>
                    <a:pt x="442" y="579"/>
                    <a:pt x="447" y="579"/>
                    <a:pt x="452" y="579"/>
                  </a:cubicBezTo>
                  <a:lnTo>
                    <a:pt x="452" y="579"/>
                  </a:lnTo>
                  <a:cubicBezTo>
                    <a:pt x="464" y="579"/>
                    <a:pt x="474" y="579"/>
                    <a:pt x="507" y="599"/>
                  </a:cubicBezTo>
                  <a:cubicBezTo>
                    <a:pt x="522" y="609"/>
                    <a:pt x="537" y="612"/>
                    <a:pt x="549" y="609"/>
                  </a:cubicBezTo>
                  <a:close/>
                  <a:moveTo>
                    <a:pt x="610" y="311"/>
                  </a:moveTo>
                  <a:lnTo>
                    <a:pt x="610" y="311"/>
                  </a:lnTo>
                  <a:cubicBezTo>
                    <a:pt x="567" y="281"/>
                    <a:pt x="502" y="261"/>
                    <a:pt x="424" y="261"/>
                  </a:cubicBezTo>
                  <a:cubicBezTo>
                    <a:pt x="351" y="261"/>
                    <a:pt x="288" y="278"/>
                    <a:pt x="246" y="308"/>
                  </a:cubicBezTo>
                  <a:cubicBezTo>
                    <a:pt x="246" y="296"/>
                    <a:pt x="246" y="296"/>
                    <a:pt x="246" y="296"/>
                  </a:cubicBezTo>
                  <a:cubicBezTo>
                    <a:pt x="246" y="231"/>
                    <a:pt x="329" y="175"/>
                    <a:pt x="426" y="175"/>
                  </a:cubicBezTo>
                  <a:cubicBezTo>
                    <a:pt x="527" y="175"/>
                    <a:pt x="610" y="231"/>
                    <a:pt x="610" y="296"/>
                  </a:cubicBezTo>
                  <a:lnTo>
                    <a:pt x="610" y="311"/>
                  </a:lnTo>
                  <a:close/>
                  <a:moveTo>
                    <a:pt x="424" y="868"/>
                  </a:moveTo>
                  <a:lnTo>
                    <a:pt x="424" y="868"/>
                  </a:lnTo>
                  <a:cubicBezTo>
                    <a:pt x="384" y="790"/>
                    <a:pt x="371" y="762"/>
                    <a:pt x="379" y="732"/>
                  </a:cubicBezTo>
                  <a:cubicBezTo>
                    <a:pt x="386" y="712"/>
                    <a:pt x="414" y="702"/>
                    <a:pt x="424" y="700"/>
                  </a:cubicBezTo>
                  <a:cubicBezTo>
                    <a:pt x="432" y="702"/>
                    <a:pt x="464" y="710"/>
                    <a:pt x="469" y="732"/>
                  </a:cubicBezTo>
                  <a:cubicBezTo>
                    <a:pt x="477" y="762"/>
                    <a:pt x="467" y="787"/>
                    <a:pt x="424" y="868"/>
                  </a:cubicBezTo>
                  <a:close/>
                  <a:moveTo>
                    <a:pt x="502" y="757"/>
                  </a:moveTo>
                  <a:lnTo>
                    <a:pt x="502" y="757"/>
                  </a:lnTo>
                  <a:cubicBezTo>
                    <a:pt x="502" y="747"/>
                    <a:pt x="502" y="737"/>
                    <a:pt x="499" y="725"/>
                  </a:cubicBezTo>
                  <a:cubicBezTo>
                    <a:pt x="487" y="687"/>
                    <a:pt x="442" y="675"/>
                    <a:pt x="429" y="672"/>
                  </a:cubicBezTo>
                  <a:cubicBezTo>
                    <a:pt x="426" y="669"/>
                    <a:pt x="424" y="669"/>
                    <a:pt x="421" y="669"/>
                  </a:cubicBezTo>
                  <a:cubicBezTo>
                    <a:pt x="419" y="672"/>
                    <a:pt x="364" y="679"/>
                    <a:pt x="351" y="725"/>
                  </a:cubicBezTo>
                  <a:cubicBezTo>
                    <a:pt x="349" y="737"/>
                    <a:pt x="346" y="747"/>
                    <a:pt x="349" y="757"/>
                  </a:cubicBezTo>
                  <a:cubicBezTo>
                    <a:pt x="256" y="730"/>
                    <a:pt x="238" y="614"/>
                    <a:pt x="233" y="577"/>
                  </a:cubicBezTo>
                  <a:cubicBezTo>
                    <a:pt x="238" y="587"/>
                    <a:pt x="246" y="597"/>
                    <a:pt x="253" y="604"/>
                  </a:cubicBezTo>
                  <a:cubicBezTo>
                    <a:pt x="273" y="624"/>
                    <a:pt x="341" y="687"/>
                    <a:pt x="421" y="634"/>
                  </a:cubicBezTo>
                  <a:lnTo>
                    <a:pt x="424" y="632"/>
                  </a:lnTo>
                  <a:cubicBezTo>
                    <a:pt x="426" y="632"/>
                    <a:pt x="429" y="634"/>
                    <a:pt x="429" y="634"/>
                  </a:cubicBezTo>
                  <a:cubicBezTo>
                    <a:pt x="452" y="649"/>
                    <a:pt x="472" y="654"/>
                    <a:pt x="492" y="654"/>
                  </a:cubicBezTo>
                  <a:cubicBezTo>
                    <a:pt x="542" y="654"/>
                    <a:pt x="582" y="619"/>
                    <a:pt x="595" y="604"/>
                  </a:cubicBezTo>
                  <a:cubicBezTo>
                    <a:pt x="602" y="597"/>
                    <a:pt x="610" y="587"/>
                    <a:pt x="615" y="577"/>
                  </a:cubicBezTo>
                  <a:cubicBezTo>
                    <a:pt x="612" y="614"/>
                    <a:pt x="595" y="730"/>
                    <a:pt x="502" y="757"/>
                  </a:cubicBezTo>
                  <a:close/>
                  <a:moveTo>
                    <a:pt x="426" y="145"/>
                  </a:moveTo>
                  <a:lnTo>
                    <a:pt x="426" y="145"/>
                  </a:lnTo>
                  <a:cubicBezTo>
                    <a:pt x="329" y="145"/>
                    <a:pt x="248" y="193"/>
                    <a:pt x="223" y="256"/>
                  </a:cubicBezTo>
                  <a:cubicBezTo>
                    <a:pt x="55" y="170"/>
                    <a:pt x="55" y="170"/>
                    <a:pt x="55" y="170"/>
                  </a:cubicBezTo>
                  <a:cubicBezTo>
                    <a:pt x="426" y="32"/>
                    <a:pt x="426" y="32"/>
                    <a:pt x="426" y="32"/>
                  </a:cubicBezTo>
                  <a:cubicBezTo>
                    <a:pt x="798" y="170"/>
                    <a:pt x="798" y="170"/>
                    <a:pt x="798" y="170"/>
                  </a:cubicBezTo>
                  <a:cubicBezTo>
                    <a:pt x="632" y="256"/>
                    <a:pt x="632" y="256"/>
                    <a:pt x="632" y="256"/>
                  </a:cubicBezTo>
                  <a:cubicBezTo>
                    <a:pt x="607" y="193"/>
                    <a:pt x="524" y="145"/>
                    <a:pt x="426" y="14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defRPr/>
              </a:pPr>
              <a:endParaRPr lang="en-US" sz="1633" dirty="0">
                <a:solidFill>
                  <a:srgbClr val="000000"/>
                </a:solidFill>
              </a:endParaRPr>
            </a:p>
          </p:txBody>
        </p:sp>
        <p:sp>
          <p:nvSpPr>
            <p:cNvPr id="106" name="Freeform 4">
              <a:extLst>
                <a:ext uri="{FF2B5EF4-FFF2-40B4-BE49-F238E27FC236}">
                  <a16:creationId xmlns:a16="http://schemas.microsoft.com/office/drawing/2014/main" id="{EC4C55F4-743D-4FEB-9C29-7637D31D35D4}"/>
                </a:ext>
              </a:extLst>
            </p:cNvPr>
            <p:cNvSpPr>
              <a:spLocks noChangeArrowheads="1"/>
            </p:cNvSpPr>
            <p:nvPr/>
          </p:nvSpPr>
          <p:spPr bwMode="auto">
            <a:xfrm>
              <a:off x="4634" y="927"/>
              <a:ext cx="22" cy="8"/>
            </a:xfrm>
            <a:custGeom>
              <a:avLst/>
              <a:gdLst>
                <a:gd name="T0" fmla="*/ 83 w 102"/>
                <a:gd name="T1" fmla="*/ 0 h 38"/>
                <a:gd name="T2" fmla="*/ 83 w 102"/>
                <a:gd name="T3" fmla="*/ 0 h 38"/>
                <a:gd name="T4" fmla="*/ 21 w 102"/>
                <a:gd name="T5" fmla="*/ 0 h 38"/>
                <a:gd name="T6" fmla="*/ 21 w 102"/>
                <a:gd name="T7" fmla="*/ 0 h 38"/>
                <a:gd name="T8" fmla="*/ 3 w 102"/>
                <a:gd name="T9" fmla="*/ 17 h 38"/>
                <a:gd name="T10" fmla="*/ 21 w 102"/>
                <a:gd name="T11" fmla="*/ 37 h 38"/>
                <a:gd name="T12" fmla="*/ 83 w 102"/>
                <a:gd name="T13" fmla="*/ 37 h 38"/>
                <a:gd name="T14" fmla="*/ 83 w 102"/>
                <a:gd name="T15" fmla="*/ 37 h 38"/>
                <a:gd name="T16" fmla="*/ 101 w 102"/>
                <a:gd name="T17" fmla="*/ 20 h 38"/>
                <a:gd name="T18" fmla="*/ 83 w 102"/>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38">
                  <a:moveTo>
                    <a:pt x="83" y="0"/>
                  </a:moveTo>
                  <a:lnTo>
                    <a:pt x="83" y="0"/>
                  </a:lnTo>
                  <a:cubicBezTo>
                    <a:pt x="21" y="0"/>
                    <a:pt x="21" y="0"/>
                    <a:pt x="21" y="0"/>
                  </a:cubicBezTo>
                  <a:lnTo>
                    <a:pt x="21" y="0"/>
                  </a:lnTo>
                  <a:cubicBezTo>
                    <a:pt x="10" y="0"/>
                    <a:pt x="3" y="7"/>
                    <a:pt x="3" y="17"/>
                  </a:cubicBezTo>
                  <a:cubicBezTo>
                    <a:pt x="0" y="27"/>
                    <a:pt x="10" y="37"/>
                    <a:pt x="21" y="37"/>
                  </a:cubicBezTo>
                  <a:cubicBezTo>
                    <a:pt x="83" y="37"/>
                    <a:pt x="83" y="37"/>
                    <a:pt x="83" y="37"/>
                  </a:cubicBezTo>
                  <a:lnTo>
                    <a:pt x="83" y="37"/>
                  </a:lnTo>
                  <a:cubicBezTo>
                    <a:pt x="93" y="37"/>
                    <a:pt x="101" y="30"/>
                    <a:pt x="101" y="20"/>
                  </a:cubicBezTo>
                  <a:cubicBezTo>
                    <a:pt x="101" y="10"/>
                    <a:pt x="93" y="0"/>
                    <a:pt x="8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defRPr/>
              </a:pPr>
              <a:endParaRPr lang="en-US" sz="1633" dirty="0">
                <a:solidFill>
                  <a:srgbClr val="000000"/>
                </a:solidFill>
              </a:endParaRPr>
            </a:p>
          </p:txBody>
        </p:sp>
        <p:sp>
          <p:nvSpPr>
            <p:cNvPr id="107" name="Freeform 5">
              <a:extLst>
                <a:ext uri="{FF2B5EF4-FFF2-40B4-BE49-F238E27FC236}">
                  <a16:creationId xmlns:a16="http://schemas.microsoft.com/office/drawing/2014/main" id="{C0AB2163-3F04-4E37-BDD1-E74BE4417ED3}"/>
                </a:ext>
              </a:extLst>
            </p:cNvPr>
            <p:cNvSpPr>
              <a:spLocks noChangeArrowheads="1"/>
            </p:cNvSpPr>
            <p:nvPr/>
          </p:nvSpPr>
          <p:spPr bwMode="auto">
            <a:xfrm>
              <a:off x="4628" y="909"/>
              <a:ext cx="36" cy="16"/>
            </a:xfrm>
            <a:custGeom>
              <a:avLst/>
              <a:gdLst>
                <a:gd name="T0" fmla="*/ 93 w 161"/>
                <a:gd name="T1" fmla="*/ 5 h 73"/>
                <a:gd name="T2" fmla="*/ 93 w 161"/>
                <a:gd name="T3" fmla="*/ 5 h 73"/>
                <a:gd name="T4" fmla="*/ 7 w 161"/>
                <a:gd name="T5" fmla="*/ 32 h 73"/>
                <a:gd name="T6" fmla="*/ 7 w 161"/>
                <a:gd name="T7" fmla="*/ 52 h 73"/>
                <a:gd name="T8" fmla="*/ 27 w 161"/>
                <a:gd name="T9" fmla="*/ 55 h 73"/>
                <a:gd name="T10" fmla="*/ 88 w 161"/>
                <a:gd name="T11" fmla="*/ 35 h 73"/>
                <a:gd name="T12" fmla="*/ 133 w 161"/>
                <a:gd name="T13" fmla="*/ 67 h 73"/>
                <a:gd name="T14" fmla="*/ 145 w 161"/>
                <a:gd name="T15" fmla="*/ 72 h 73"/>
                <a:gd name="T16" fmla="*/ 153 w 161"/>
                <a:gd name="T17" fmla="*/ 72 h 73"/>
                <a:gd name="T18" fmla="*/ 155 w 161"/>
                <a:gd name="T19" fmla="*/ 50 h 73"/>
                <a:gd name="T20" fmla="*/ 93 w 161"/>
                <a:gd name="T21"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73">
                  <a:moveTo>
                    <a:pt x="93" y="5"/>
                  </a:moveTo>
                  <a:lnTo>
                    <a:pt x="93" y="5"/>
                  </a:lnTo>
                  <a:cubicBezTo>
                    <a:pt x="50" y="0"/>
                    <a:pt x="10" y="30"/>
                    <a:pt x="7" y="32"/>
                  </a:cubicBezTo>
                  <a:cubicBezTo>
                    <a:pt x="2" y="37"/>
                    <a:pt x="0" y="45"/>
                    <a:pt x="7" y="52"/>
                  </a:cubicBezTo>
                  <a:cubicBezTo>
                    <a:pt x="12" y="57"/>
                    <a:pt x="20" y="60"/>
                    <a:pt x="27" y="55"/>
                  </a:cubicBezTo>
                  <a:cubicBezTo>
                    <a:pt x="27" y="55"/>
                    <a:pt x="58" y="30"/>
                    <a:pt x="88" y="35"/>
                  </a:cubicBezTo>
                  <a:cubicBezTo>
                    <a:pt x="105" y="37"/>
                    <a:pt x="120" y="47"/>
                    <a:pt x="133" y="67"/>
                  </a:cubicBezTo>
                  <a:cubicBezTo>
                    <a:pt x="135" y="70"/>
                    <a:pt x="140" y="72"/>
                    <a:pt x="145" y="72"/>
                  </a:cubicBezTo>
                  <a:cubicBezTo>
                    <a:pt x="148" y="72"/>
                    <a:pt x="150" y="72"/>
                    <a:pt x="153" y="72"/>
                  </a:cubicBezTo>
                  <a:cubicBezTo>
                    <a:pt x="158" y="67"/>
                    <a:pt x="160" y="57"/>
                    <a:pt x="155" y="50"/>
                  </a:cubicBezTo>
                  <a:cubicBezTo>
                    <a:pt x="140" y="25"/>
                    <a:pt x="118" y="10"/>
                    <a:pt x="93" y="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defRPr/>
              </a:pPr>
              <a:endParaRPr lang="en-US" sz="1633" dirty="0">
                <a:solidFill>
                  <a:srgbClr val="000000"/>
                </a:solidFill>
              </a:endParaRPr>
            </a:p>
          </p:txBody>
        </p:sp>
        <p:sp>
          <p:nvSpPr>
            <p:cNvPr id="108" name="Freeform 6">
              <a:extLst>
                <a:ext uri="{FF2B5EF4-FFF2-40B4-BE49-F238E27FC236}">
                  <a16:creationId xmlns:a16="http://schemas.microsoft.com/office/drawing/2014/main" id="{FBB895BD-015B-4298-A5F8-9E7834FE3D51}"/>
                </a:ext>
              </a:extLst>
            </p:cNvPr>
            <p:cNvSpPr>
              <a:spLocks noChangeArrowheads="1"/>
            </p:cNvSpPr>
            <p:nvPr/>
          </p:nvSpPr>
          <p:spPr bwMode="auto">
            <a:xfrm>
              <a:off x="4677" y="927"/>
              <a:ext cx="22" cy="8"/>
            </a:xfrm>
            <a:custGeom>
              <a:avLst/>
              <a:gdLst>
                <a:gd name="T0" fmla="*/ 83 w 101"/>
                <a:gd name="T1" fmla="*/ 0 h 38"/>
                <a:gd name="T2" fmla="*/ 83 w 101"/>
                <a:gd name="T3" fmla="*/ 0 h 38"/>
                <a:gd name="T4" fmla="*/ 83 w 101"/>
                <a:gd name="T5" fmla="*/ 0 h 38"/>
                <a:gd name="T6" fmla="*/ 20 w 101"/>
                <a:gd name="T7" fmla="*/ 0 h 38"/>
                <a:gd name="T8" fmla="*/ 3 w 101"/>
                <a:gd name="T9" fmla="*/ 20 h 38"/>
                <a:gd name="T10" fmla="*/ 20 w 101"/>
                <a:gd name="T11" fmla="*/ 37 h 38"/>
                <a:gd name="T12" fmla="*/ 20 w 101"/>
                <a:gd name="T13" fmla="*/ 37 h 38"/>
                <a:gd name="T14" fmla="*/ 83 w 101"/>
                <a:gd name="T15" fmla="*/ 37 h 38"/>
                <a:gd name="T16" fmla="*/ 100 w 101"/>
                <a:gd name="T17" fmla="*/ 17 h 38"/>
                <a:gd name="T18" fmla="*/ 83 w 101"/>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38">
                  <a:moveTo>
                    <a:pt x="83" y="0"/>
                  </a:moveTo>
                  <a:lnTo>
                    <a:pt x="83" y="0"/>
                  </a:lnTo>
                  <a:lnTo>
                    <a:pt x="83" y="0"/>
                  </a:lnTo>
                  <a:cubicBezTo>
                    <a:pt x="20" y="0"/>
                    <a:pt x="20" y="0"/>
                    <a:pt x="20" y="0"/>
                  </a:cubicBezTo>
                  <a:cubicBezTo>
                    <a:pt x="10" y="0"/>
                    <a:pt x="0" y="10"/>
                    <a:pt x="3" y="20"/>
                  </a:cubicBezTo>
                  <a:cubicBezTo>
                    <a:pt x="3" y="30"/>
                    <a:pt x="10" y="37"/>
                    <a:pt x="20" y="37"/>
                  </a:cubicBezTo>
                  <a:lnTo>
                    <a:pt x="20" y="37"/>
                  </a:lnTo>
                  <a:cubicBezTo>
                    <a:pt x="83" y="37"/>
                    <a:pt x="83" y="37"/>
                    <a:pt x="83" y="37"/>
                  </a:cubicBezTo>
                  <a:cubicBezTo>
                    <a:pt x="93" y="37"/>
                    <a:pt x="100" y="27"/>
                    <a:pt x="100" y="17"/>
                  </a:cubicBezTo>
                  <a:cubicBezTo>
                    <a:pt x="100" y="7"/>
                    <a:pt x="93" y="0"/>
                    <a:pt x="8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defRPr/>
              </a:pPr>
              <a:endParaRPr lang="en-US" sz="1633" dirty="0">
                <a:solidFill>
                  <a:srgbClr val="000000"/>
                </a:solidFill>
              </a:endParaRPr>
            </a:p>
          </p:txBody>
        </p:sp>
        <p:sp>
          <p:nvSpPr>
            <p:cNvPr id="109" name="Freeform 7">
              <a:extLst>
                <a:ext uri="{FF2B5EF4-FFF2-40B4-BE49-F238E27FC236}">
                  <a16:creationId xmlns:a16="http://schemas.microsoft.com/office/drawing/2014/main" id="{D6323D08-C3CC-4118-A9E0-9B15B8FB83E3}"/>
                </a:ext>
              </a:extLst>
            </p:cNvPr>
            <p:cNvSpPr>
              <a:spLocks noChangeArrowheads="1"/>
            </p:cNvSpPr>
            <p:nvPr/>
          </p:nvSpPr>
          <p:spPr bwMode="auto">
            <a:xfrm>
              <a:off x="4669" y="909"/>
              <a:ext cx="36" cy="16"/>
            </a:xfrm>
            <a:custGeom>
              <a:avLst/>
              <a:gdLst>
                <a:gd name="T0" fmla="*/ 156 w 162"/>
                <a:gd name="T1" fmla="*/ 52 h 73"/>
                <a:gd name="T2" fmla="*/ 156 w 162"/>
                <a:gd name="T3" fmla="*/ 52 h 73"/>
                <a:gd name="T4" fmla="*/ 153 w 162"/>
                <a:gd name="T5" fmla="*/ 32 h 73"/>
                <a:gd name="T6" fmla="*/ 68 w 162"/>
                <a:gd name="T7" fmla="*/ 5 h 73"/>
                <a:gd name="T8" fmla="*/ 6 w 162"/>
                <a:gd name="T9" fmla="*/ 50 h 73"/>
                <a:gd name="T10" fmla="*/ 11 w 162"/>
                <a:gd name="T11" fmla="*/ 72 h 73"/>
                <a:gd name="T12" fmla="*/ 18 w 162"/>
                <a:gd name="T13" fmla="*/ 72 h 73"/>
                <a:gd name="T14" fmla="*/ 31 w 162"/>
                <a:gd name="T15" fmla="*/ 67 h 73"/>
                <a:gd name="T16" fmla="*/ 73 w 162"/>
                <a:gd name="T17" fmla="*/ 35 h 73"/>
                <a:gd name="T18" fmla="*/ 136 w 162"/>
                <a:gd name="T19" fmla="*/ 55 h 73"/>
                <a:gd name="T20" fmla="*/ 156 w 162"/>
                <a:gd name="T21" fmla="*/ 5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3">
                  <a:moveTo>
                    <a:pt x="156" y="52"/>
                  </a:moveTo>
                  <a:lnTo>
                    <a:pt x="156" y="52"/>
                  </a:lnTo>
                  <a:cubicBezTo>
                    <a:pt x="161" y="45"/>
                    <a:pt x="161" y="37"/>
                    <a:pt x="153" y="32"/>
                  </a:cubicBezTo>
                  <a:cubicBezTo>
                    <a:pt x="153" y="30"/>
                    <a:pt x="113" y="0"/>
                    <a:pt x="68" y="5"/>
                  </a:cubicBezTo>
                  <a:cubicBezTo>
                    <a:pt x="43" y="10"/>
                    <a:pt x="23" y="25"/>
                    <a:pt x="6" y="50"/>
                  </a:cubicBezTo>
                  <a:cubicBezTo>
                    <a:pt x="0" y="57"/>
                    <a:pt x="3" y="67"/>
                    <a:pt x="11" y="72"/>
                  </a:cubicBezTo>
                  <a:cubicBezTo>
                    <a:pt x="13" y="72"/>
                    <a:pt x="16" y="72"/>
                    <a:pt x="18" y="72"/>
                  </a:cubicBezTo>
                  <a:cubicBezTo>
                    <a:pt x="23" y="72"/>
                    <a:pt x="28" y="70"/>
                    <a:pt x="31" y="67"/>
                  </a:cubicBezTo>
                  <a:cubicBezTo>
                    <a:pt x="43" y="47"/>
                    <a:pt x="56" y="37"/>
                    <a:pt x="73" y="35"/>
                  </a:cubicBezTo>
                  <a:cubicBezTo>
                    <a:pt x="103" y="30"/>
                    <a:pt x="136" y="52"/>
                    <a:pt x="136" y="55"/>
                  </a:cubicBezTo>
                  <a:cubicBezTo>
                    <a:pt x="141" y="60"/>
                    <a:pt x="151" y="57"/>
                    <a:pt x="156" y="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defRPr/>
              </a:pPr>
              <a:endParaRPr lang="en-US" sz="1633" dirty="0">
                <a:solidFill>
                  <a:srgbClr val="000000"/>
                </a:solidFill>
              </a:endParaRPr>
            </a:p>
          </p:txBody>
        </p:sp>
      </p:grpSp>
    </p:spTree>
    <p:extLst>
      <p:ext uri="{BB962C8B-B14F-4D97-AF65-F5344CB8AC3E}">
        <p14:creationId xmlns:p14="http://schemas.microsoft.com/office/powerpoint/2010/main" val="5308705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05097844-5BD3-4D2B-8199-4610F272BB60}"/>
              </a:ext>
            </a:extLst>
          </p:cNvPr>
          <p:cNvGraphicFramePr>
            <a:graphicFrameLocks noChangeAspect="1"/>
          </p:cNvGraphicFramePr>
          <p:nvPr>
            <p:custDataLst>
              <p:tags r:id="rId1"/>
            </p:custDataLst>
            <p:extLst>
              <p:ext uri="{D42A27DB-BD31-4B8C-83A1-F6EECF244321}">
                <p14:modId xmlns:p14="http://schemas.microsoft.com/office/powerpoint/2010/main" val="5343845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8" name="Graphic 17">
            <a:extLst>
              <a:ext uri="{FF2B5EF4-FFF2-40B4-BE49-F238E27FC236}">
                <a16:creationId xmlns:a16="http://schemas.microsoft.com/office/drawing/2014/main" id="{7055DD50-9B80-4634-A1C0-3CD27AD285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96300" y="729000"/>
            <a:ext cx="2857500" cy="1028700"/>
          </a:xfrm>
          <a:prstGeom prst="rect">
            <a:avLst/>
          </a:prstGeom>
        </p:spPr>
      </p:pic>
      <p:sp>
        <p:nvSpPr>
          <p:cNvPr id="19" name="Title 1">
            <a:extLst>
              <a:ext uri="{FF2B5EF4-FFF2-40B4-BE49-F238E27FC236}">
                <a16:creationId xmlns:a16="http://schemas.microsoft.com/office/drawing/2014/main" id="{05CC15C9-6948-4ADE-8BD4-E1EC01A225C4}"/>
              </a:ext>
            </a:extLst>
          </p:cNvPr>
          <p:cNvSpPr txBox="1">
            <a:spLocks/>
          </p:cNvSpPr>
          <p:nvPr/>
        </p:nvSpPr>
        <p:spPr>
          <a:xfrm>
            <a:off x="515938" y="2978100"/>
            <a:ext cx="4464000" cy="901800"/>
          </a:xfrm>
          <a:prstGeom prst="rect">
            <a:avLst/>
          </a:prstGeom>
        </p:spPr>
        <p:txBody>
          <a:bodyPr vert="horz"/>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pPr>
              <a:lnSpc>
                <a:spcPts val="3200"/>
              </a:lnSpc>
            </a:pPr>
            <a:r>
              <a:rPr lang="en-US" sz="3200" dirty="0">
                <a:solidFill>
                  <a:schemeClr val="accent1"/>
                </a:solidFill>
                <a:latin typeface="Calibri Light" panose="020F0302020204030204" pitchFamily="34" charset="0"/>
              </a:rPr>
              <a:t>Thank you very much for your attention.</a:t>
            </a:r>
          </a:p>
        </p:txBody>
      </p:sp>
      <p:pic>
        <p:nvPicPr>
          <p:cNvPr id="20" name="Bildplatzhalter 5">
            <a:extLst>
              <a:ext uri="{FF2B5EF4-FFF2-40B4-BE49-F238E27FC236}">
                <a16:creationId xmlns:a16="http://schemas.microsoft.com/office/drawing/2014/main" id="{9AACAC9E-B6D1-43FA-B118-DE2E80948FF9}"/>
              </a:ext>
            </a:extLst>
          </p:cNvPr>
          <p:cNvPicPr>
            <a:picLocks noChangeAspect="1"/>
          </p:cNvPicPr>
          <p:nvPr/>
        </p:nvPicPr>
        <p:blipFill>
          <a:blip r:embed="rId7">
            <a:extLst>
              <a:ext uri="{28A0092B-C50C-407E-A947-70E740481C1C}">
                <a14:useLocalDpi xmlns:a14="http://schemas.microsoft.com/office/drawing/2010/main" val="0"/>
              </a:ext>
            </a:extLst>
          </a:blip>
          <a:srcRect l="15" r="15"/>
          <a:stretch>
            <a:fillRect/>
          </a:stretch>
        </p:blipFill>
        <p:spPr>
          <a:xfrm>
            <a:off x="6276064" y="729000"/>
            <a:ext cx="5400000" cy="5400000"/>
          </a:xfrm>
          <a:prstGeom prst="rect">
            <a:avLst/>
          </a:prstGeom>
        </p:spPr>
      </p:pic>
    </p:spTree>
    <p:extLst>
      <p:ext uri="{BB962C8B-B14F-4D97-AF65-F5344CB8AC3E}">
        <p14:creationId xmlns:p14="http://schemas.microsoft.com/office/powerpoint/2010/main" val="37493046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0T_FXWcOPmdz8l9g1vFrH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uPUbjs39USROKvxIJQI2W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2JN0FN1OVUcg4TKIPykg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PJ4XUqURrCPx3I0.snlpQ"/>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eqUVKvRGAHUDjCLDpQ8Z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aDgYKL2ZO98x4O_UNBmO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ppt5jH0r8l716MKfs6qwp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6"/>
  <p:tag name="MIO_SHOW_DATE" val="False"/>
  <p:tag name="MIO_SHOW_FOOTER" val="False"/>
  <p:tag name="MIO_SHOW_PAGENUMBER" val="False"/>
  <p:tag name="MIO_AVOID_BLANK_LAYOUT" val="False"/>
  <p:tag name="MIO_CD_LAYOUT_VALID_AREA" val="False"/>
  <p:tag name="MIO_NUMBER_OF_VALID_LAYOUTS" val="42"/>
  <p:tag name="MIO_HDS" val="True"/>
  <p:tag name="MIO_SKIPVERSION" val="01.01.0001 00:00:00"/>
  <p:tag name="MIO_EKGUID" val="319c910c-806c-4e29-b75c-1a7fe921195f"/>
  <p:tag name="MIO_UPDATE" val="True"/>
  <p:tag name="MIO_VERSION" val="02.12.2020 09:24:22"/>
  <p:tag name="MIO_DBID" val="fede6900-895c-4459-b97c-72b2b9dac459"/>
  <p:tag name="MIO_LASTDOWNLOADED" val="09.12.2020 10:35:32"/>
  <p:tag name="MIO_OBJECTNAME" val="Deloitte 16:9"/>
  <p:tag name="MIO_CDID" val="b832c4bc-5070-4232-bfdb-3d42c9da7c2d"/>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TiRHkLEw5.2kpl0676Of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cPoXSgacYYkOFiehnkf11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Deloitte">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19050" algn="ctr">
          <a:noFill/>
          <a:miter lim="800000"/>
          <a:headEnd/>
          <a:tailEnd/>
        </a:ln>
      </a:spPr>
      <a:bodyPr wrap="square" lIns="88900" tIns="88900" rIns="88900" bIns="88900" rtlCol="0" anchor="ctr"/>
      <a:lstStyle>
        <a:defPPr algn="ctr">
          <a:lnSpc>
            <a:spcPct val="106000"/>
          </a:lnSpc>
          <a:buFont typeface="Wingdings 2" pitchFamily="18" charset="2"/>
          <a:buNone/>
          <a:defRPr sz="1300" dirty="0" err="1">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lgn="l">
          <a:spcBef>
            <a:spcPts val="600"/>
          </a:spcBef>
          <a:buSzPct val="100000"/>
          <a:buFont typeface="Arial"/>
          <a:buChar char="•"/>
          <a:defRPr sz="1300" dirty="0" err="1">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Timesaver.pptx" id="{FA6B1194-8E6E-4CDE-8AF3-5586B835025E}" vid="{8BEFE847-EA9E-414F-A0A1-A54FD0F5A4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258</Words>
  <Application>Microsoft Office PowerPoint</Application>
  <PresentationFormat>Breitbild</PresentationFormat>
  <Paragraphs>27</Paragraphs>
  <Slides>4</Slides>
  <Notes>1</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4</vt:i4>
      </vt:variant>
    </vt:vector>
  </HeadingPairs>
  <TitlesOfParts>
    <vt:vector size="13" baseType="lpstr">
      <vt:lpstr>Arial</vt:lpstr>
      <vt:lpstr>Calibri</vt:lpstr>
      <vt:lpstr>Calibri Light</vt:lpstr>
      <vt:lpstr>Times New Roman</vt:lpstr>
      <vt:lpstr>Verdana</vt:lpstr>
      <vt:lpstr>VWAG TheSans</vt:lpstr>
      <vt:lpstr>Wingdings 2</vt:lpstr>
      <vt:lpstr>Deloitte Brand Theme</vt:lpstr>
      <vt:lpstr>think-cell Slide</vt:lpstr>
      <vt:lpstr>Applied coding project</vt:lpstr>
      <vt:lpstr>PowerPoint-Präsentation</vt:lpstr>
      <vt:lpstr>PowerPoint-Präsentation</vt:lpstr>
      <vt:lpstr>PowerPoint-Präsentation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coding project</dc:title>
  <dc:creator>Jovanovic, Oliver</dc:creator>
  <cp:lastModifiedBy>Oliver Jovanović</cp:lastModifiedBy>
  <cp:revision>4</cp:revision>
  <dcterms:created xsi:type="dcterms:W3CDTF">2022-10-13T09:51:32Z</dcterms:created>
  <dcterms:modified xsi:type="dcterms:W3CDTF">2022-10-26T06:13:58Z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2022-10-13T09:51:44Z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6b6fe8cd-d37c-43de-82ca-baadca4d973e</vt:lpwstr>
  </property>
  <property fmtid="{D5CDD505-2E9C-101B-9397-08002B2CF9AE}" pid="8" name="MSIP_Label_ea60d57e-af5b-4752-ac57-3e4f28ca11dc_ContentBits">
    <vt:lpwstr>0</vt:lpwstr>
  </property>
</Properties>
</file>