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59" r:id="rId6"/>
    <p:sldId id="271" r:id="rId7"/>
    <p:sldId id="260" r:id="rId8"/>
    <p:sldId id="280" r:id="rId9"/>
    <p:sldId id="278" r:id="rId10"/>
    <p:sldId id="284" r:id="rId11"/>
    <p:sldId id="265" r:id="rId12"/>
    <p:sldId id="281" r:id="rId13"/>
    <p:sldId id="285" r:id="rId14"/>
    <p:sldId id="282" r:id="rId15"/>
    <p:sldId id="283" r:id="rId16"/>
    <p:sldId id="272" r:id="rId17"/>
    <p:sldId id="267" r:id="rId18"/>
    <p:sldId id="268" r:id="rId19"/>
    <p:sldId id="286" r:id="rId20"/>
    <p:sldId id="269" r:id="rId21"/>
    <p:sldId id="274" r:id="rId22"/>
    <p:sldId id="270" r:id="rId23"/>
    <p:sldId id="273" r:id="rId24"/>
    <p:sldId id="277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8"/>
    <p:restoredTop sz="94608"/>
  </p:normalViewPr>
  <p:slideViewPr>
    <p:cSldViewPr snapToGrid="0">
      <p:cViewPr varScale="1">
        <p:scale>
          <a:sx n="129" d="100"/>
          <a:sy n="129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9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36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30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19.03.23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ster:10443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ultipass.run/inst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19.3.2023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1D9C86C-CE4F-F1AB-4167-D313136DA6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88"/>
          <a:stretch/>
        </p:blipFill>
        <p:spPr>
          <a:xfrm>
            <a:off x="4513193" y="3091069"/>
            <a:ext cx="7200900" cy="319225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IP-Adresse in Hosts-Datei eintragen - Prüfen</a:t>
            </a:r>
          </a:p>
          <a:p>
            <a:pPr marL="457200" lvl="1" indent="0">
              <a:buNone/>
            </a:pP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hosts.debian.tmpl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6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(1): Softwarepaket </a:t>
            </a:r>
            <a:r>
              <a:rPr lang="de-DE" dirty="0" err="1"/>
              <a:t>instalieren</a:t>
            </a:r>
            <a:endParaRPr lang="de-DE" dirty="0"/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Kurz warten: VM startet neu</a:t>
            </a:r>
          </a:p>
        </p:txBody>
      </p:sp>
    </p:spTree>
    <p:extLst>
      <p:ext uri="{BB962C8B-B14F-4D97-AF65-F5344CB8AC3E}">
        <p14:creationId xmlns:p14="http://schemas.microsoft.com/office/powerpoint/2010/main" val="127031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(2): Registry-Zugriff freigeben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-p 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/microk8s/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certs.d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/master:32000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FILE=/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/microk8s/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certs.d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/master:32000/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hosts.toml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bash -c "echo $'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\"http://master:32000\"' &gt; $FILE"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bash -c "echo $'[host.\"http://master:32000\"]' &gt;&gt; $FILE"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bash -c "echo $'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[\"pull\", \"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\"] ' &gt;&gt; $FILE"</a:t>
            </a:r>
          </a:p>
        </p:txBody>
      </p:sp>
    </p:spTree>
    <p:extLst>
      <p:ext uri="{BB962C8B-B14F-4D97-AF65-F5344CB8AC3E}">
        <p14:creationId xmlns:p14="http://schemas.microsoft.com/office/powerpoint/2010/main" val="299096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(2): Registry-Zugriff freigeben - Prüfen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$FILE</a:t>
            </a: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Folgender Inhalt sollte dort sein: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"http://master:32000"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host."http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://master:32000"]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["pull", "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89894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(3): DNS konfigurieren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ingress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registry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cm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coredns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-system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In diese Datei soll hinter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health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{…} </a:t>
            </a:r>
            <a:r>
              <a:rPr lang="de-DE" dirty="0">
                <a:cs typeface="Courier New" panose="02070309020205020404" pitchFamily="49" charset="0"/>
              </a:rPr>
              <a:t>und vor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de-DE" dirty="0">
                <a:cs typeface="Courier New" panose="02070309020205020404" pitchFamily="49" charset="0"/>
              </a:rPr>
              <a:t> folgender Inhalt eingefügt werden: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192.168.64.30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fallthrough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C7B9DC-53A2-22ED-254F-0A6429689728}"/>
              </a:ext>
            </a:extLst>
          </p:cNvPr>
          <p:cNvSpPr/>
          <p:nvPr/>
        </p:nvSpPr>
        <p:spPr>
          <a:xfrm>
            <a:off x="1938130" y="4314348"/>
            <a:ext cx="2087218" cy="3677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665A67-BA4A-6BE2-CAD4-9D4ED2ED746B}"/>
              </a:ext>
            </a:extLst>
          </p:cNvPr>
          <p:cNvSpPr txBox="1"/>
          <p:nvPr/>
        </p:nvSpPr>
        <p:spPr>
          <a:xfrm>
            <a:off x="3429000" y="40538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db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(3): DNS konfigurieren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microk8s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rollout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restart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-system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coredns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991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(4): </a:t>
            </a:r>
            <a:r>
              <a:rPr lang="de-DE" dirty="0">
                <a:cs typeface="Courier New" panose="02070309020205020404" pitchFamily="49" charset="0"/>
              </a:rPr>
              <a:t>Dashboard öffnen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-proxy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Das kann ein paar Minuten dauern…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Bitte das Token kopieren!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CFD2278-5A3E-2560-B4F8-A415CDEE872E}"/>
              </a:ext>
            </a:extLst>
          </p:cNvPr>
          <p:cNvGrpSpPr/>
          <p:nvPr/>
        </p:nvGrpSpPr>
        <p:grpSpPr>
          <a:xfrm>
            <a:off x="20587" y="4281171"/>
            <a:ext cx="12150825" cy="1895792"/>
            <a:chOff x="20587" y="2548572"/>
            <a:chExt cx="12150825" cy="1895792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2D007CEF-3EC6-BDB3-7DE3-A93C924F6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87" y="2548572"/>
              <a:ext cx="12150825" cy="1760855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98F5722-1B8D-908E-9B20-4508E1C8C87C}"/>
                </a:ext>
              </a:extLst>
            </p:cNvPr>
            <p:cNvSpPr/>
            <p:nvPr/>
          </p:nvSpPr>
          <p:spPr>
            <a:xfrm>
              <a:off x="112394" y="3392804"/>
              <a:ext cx="11967210" cy="10515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9123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(4): Dashboard öffnen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Browser aufrufen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https://master:10443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Token eingeben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Erscheint das Dashboard?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Sieht man den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node</a:t>
            </a:r>
            <a:r>
              <a:rPr lang="de-DE" dirty="0">
                <a:cs typeface="Courier New" panose="02070309020205020404" pitchFamily="49" charset="0"/>
              </a:rPr>
              <a:t>? (unter Cluster </a:t>
            </a:r>
            <a:r>
              <a:rPr lang="de-DE" dirty="0">
                <a:cs typeface="Courier New" panose="02070309020205020404" pitchFamily="49" charset="0"/>
                <a:sym typeface="Wingdings" pitchFamily="2" charset="2"/>
              </a:rPr>
              <a:t> Nodes)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1C0820-64B7-8820-F22B-FC0F71A6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3841289"/>
            <a:ext cx="6865620" cy="30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1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(1):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bash -c 'echo 192.168.64.27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hosts.debian.tmpl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>
                <a:cs typeface="Courier New" panose="02070309020205020404" pitchFamily="49" charset="0"/>
              </a:rPr>
              <a:t>Kurz warten: VM startet neu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626021-4772-CC2D-6BA3-2EE62B40E05D}"/>
              </a:ext>
            </a:extLst>
          </p:cNvPr>
          <p:cNvSpPr/>
          <p:nvPr/>
        </p:nvSpPr>
        <p:spPr>
          <a:xfrm>
            <a:off x="3150705" y="3330369"/>
            <a:ext cx="1848678" cy="3677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581B34-F8D2-B17D-5777-06D1CA2A0672}"/>
              </a:ext>
            </a:extLst>
          </p:cNvPr>
          <p:cNvSpPr txBox="1"/>
          <p:nvPr/>
        </p:nvSpPr>
        <p:spPr>
          <a:xfrm>
            <a:off x="4313583" y="363196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master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(2): Registry-Zugriff freigeben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-p 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/microk8s/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certs.d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/master:32000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FILE=/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/microk8s/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certs.d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/master:32000/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hosts.toml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bash -c "echo $'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\"http://master:32000\"' &gt; $FILE"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bash -c "echo $'[host.\"http://master:32000\"]' &gt;&gt; $FILE"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bash -c "echo $'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[\"pull\", \"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\"] ' &gt;&gt; $FILE"</a:t>
            </a:r>
          </a:p>
        </p:txBody>
      </p:sp>
    </p:spTree>
    <p:extLst>
      <p:ext uri="{BB962C8B-B14F-4D97-AF65-F5344CB8AC3E}">
        <p14:creationId xmlns:p14="http://schemas.microsoft.com/office/powerpoint/2010/main" val="86385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 1</a:t>
            </a:r>
            <a:br>
              <a:rPr lang="de-DE" dirty="0"/>
            </a:br>
            <a:r>
              <a:rPr lang="de-DE" dirty="0"/>
              <a:t>Installation der virtuellen Maschinen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19.3.2023</a:t>
            </a:r>
          </a:p>
        </p:txBody>
      </p:sp>
    </p:spTree>
    <p:extLst>
      <p:ext uri="{BB962C8B-B14F-4D97-AF65-F5344CB8AC3E}">
        <p14:creationId xmlns:p14="http://schemas.microsoft.com/office/powerpoint/2010/main" val="3079428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(3): </a:t>
            </a:r>
          </a:p>
          <a:p>
            <a:pPr lvl="1"/>
            <a:r>
              <a:rPr lang="de-DE" dirty="0"/>
              <a:t>Bitte auf dem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 ausführen: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add-node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/>
          </a:p>
          <a:p>
            <a:pPr lvl="1"/>
            <a:r>
              <a:rPr lang="de-DE" dirty="0"/>
              <a:t>Bitte das Kommando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de-DE" dirty="0"/>
              <a:t> kopieren!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8AABF7-C8B7-598A-2935-62005DC5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30" y="3415030"/>
            <a:ext cx="8491792" cy="14541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01B0275-C051-525B-1809-5E934E22BF6A}"/>
              </a:ext>
            </a:extLst>
          </p:cNvPr>
          <p:cNvSpPr/>
          <p:nvPr/>
        </p:nvSpPr>
        <p:spPr>
          <a:xfrm>
            <a:off x="1730438" y="4160520"/>
            <a:ext cx="7447852" cy="2971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80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(4):</a:t>
            </a:r>
          </a:p>
          <a:p>
            <a:pPr lvl="1"/>
            <a:r>
              <a:rPr lang="de-DE" dirty="0"/>
              <a:t>Bitte auf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ausführen:</a:t>
            </a:r>
            <a:r>
              <a:rPr lang="de-DE" sz="2400" dirty="0"/>
              <a:t>	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microk8s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0.165.29.118:25000/b472c565140265866448027bde23cd3d/02e550107dbb --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74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worker1 einrichten (5):</a:t>
            </a:r>
          </a:p>
          <a:p>
            <a:pPr lvl="1"/>
            <a:r>
              <a:rPr lang="de-DE" dirty="0"/>
              <a:t>Sind im Dashboard beide Nodes zu sehen?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BCAB34-69C0-7C92-94DB-B53E7253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0511"/>
            <a:ext cx="9791700" cy="36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3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Ebenso: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 einrichten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301862-3791-61A7-F7C7-62F16FA2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109"/>
            <a:ext cx="9037320" cy="41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9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des Datenbank-Servers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 einrichten: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50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Installation eines </a:t>
            </a:r>
            <a:r>
              <a:rPr lang="de-DE" dirty="0" err="1"/>
              <a:t>Kubernetes</a:t>
            </a:r>
            <a:r>
              <a:rPr lang="de-DE" dirty="0"/>
              <a:t>-Clusters auf dem lokalen Rechner</a:t>
            </a:r>
          </a:p>
          <a:p>
            <a:pPr lvl="1"/>
            <a:r>
              <a:rPr lang="de-DE" dirty="0"/>
              <a:t>Wichtig: Cluster = </a:t>
            </a:r>
            <a:r>
              <a:rPr lang="de-DE" b="1" dirty="0"/>
              <a:t>mehr als ein </a:t>
            </a:r>
            <a:r>
              <a:rPr lang="de-DE" dirty="0" err="1"/>
              <a:t>Node</a:t>
            </a:r>
            <a:r>
              <a:rPr lang="de-DE" dirty="0"/>
              <a:t>!</a:t>
            </a:r>
          </a:p>
          <a:p>
            <a:pPr lvl="1"/>
            <a:endParaRPr lang="de-DE" dirty="0"/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Grundbegriffe/Prinzipien von </a:t>
            </a:r>
            <a:r>
              <a:rPr lang="de-DE" dirty="0" err="1"/>
              <a:t>Kubernetes</a:t>
            </a:r>
            <a:r>
              <a:rPr lang="de-DE" dirty="0"/>
              <a:t> kennenlernen</a:t>
            </a:r>
          </a:p>
          <a:p>
            <a:pPr lvl="1"/>
            <a:r>
              <a:rPr lang="de-DE" dirty="0"/>
              <a:t>Experimentieren mit den Funktionen von </a:t>
            </a:r>
            <a:r>
              <a:rPr lang="de-DE" dirty="0" err="1"/>
              <a:t>Kubernetes</a:t>
            </a:r>
            <a:r>
              <a:rPr lang="de-DE" dirty="0"/>
              <a:t> ohne dafür externe Ressourcen (Cloud) zu benötigen</a:t>
            </a:r>
          </a:p>
          <a:p>
            <a:pPr lvl="2"/>
            <a:r>
              <a:rPr lang="de-DE" dirty="0"/>
              <a:t>Autoskalierung</a:t>
            </a:r>
          </a:p>
          <a:p>
            <a:pPr lvl="2"/>
            <a:r>
              <a:rPr lang="de-DE" dirty="0"/>
              <a:t>Ausfallsicherheit</a:t>
            </a:r>
          </a:p>
          <a:p>
            <a:pPr lvl="2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machen wir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Maschinen</a:t>
            </a:r>
          </a:p>
          <a:p>
            <a:pPr lvl="1"/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Hier läuft die Control Plane</a:t>
            </a:r>
          </a:p>
          <a:p>
            <a:pPr lvl="2"/>
            <a:r>
              <a:rPr lang="de-DE" dirty="0"/>
              <a:t>Gleichzeitig auch </a:t>
            </a:r>
            <a:r>
              <a:rPr lang="de-DE" dirty="0" err="1"/>
              <a:t>Worker</a:t>
            </a:r>
            <a:r>
              <a:rPr lang="de-DE" dirty="0"/>
              <a:t> (würde man in Produktion nicht machen)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1-n </a:t>
            </a:r>
            <a:r>
              <a:rPr lang="de-DE" dirty="0" err="1"/>
              <a:t>Worker</a:t>
            </a:r>
            <a:r>
              <a:rPr lang="de-DE" dirty="0"/>
              <a:t> Nodes (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Weitere Nodes, um Pods verteilen zu können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Datenbank-Server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PostgreSQL</a:t>
            </a:r>
          </a:p>
          <a:p>
            <a:pPr lvl="2"/>
            <a:r>
              <a:rPr lang="de-DE" dirty="0" err="1"/>
              <a:t>Keycloak</a:t>
            </a:r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53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BF5F8-FABC-4343-1F06-2225742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nehmen wir dafür?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03110-E053-8252-FC21-2F672985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Maschinen</a:t>
            </a:r>
          </a:p>
          <a:p>
            <a:pPr lvl="1"/>
            <a:r>
              <a:rPr lang="de-DE" dirty="0"/>
              <a:t>Multipass (von </a:t>
            </a:r>
            <a:r>
              <a:rPr lang="de-DE" dirty="0" err="1"/>
              <a:t>Canonical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Ubuntu VMs (Server)</a:t>
            </a:r>
          </a:p>
          <a:p>
            <a:pPr lvl="1"/>
            <a:endParaRPr lang="de-DE" dirty="0"/>
          </a:p>
          <a:p>
            <a:r>
              <a:rPr lang="de-DE" dirty="0" err="1"/>
              <a:t>Kubernetes</a:t>
            </a:r>
            <a:endParaRPr lang="de-DE" dirty="0"/>
          </a:p>
          <a:p>
            <a:pPr lvl="1"/>
            <a:r>
              <a:rPr lang="de-DE" dirty="0"/>
              <a:t>MicroK8S (auch von </a:t>
            </a:r>
            <a:r>
              <a:rPr lang="de-DE" dirty="0" err="1"/>
              <a:t>Canonical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/>
              <a:t>Container Images</a:t>
            </a:r>
          </a:p>
          <a:p>
            <a:pPr lvl="1"/>
            <a:r>
              <a:rPr lang="de-DE" dirty="0"/>
              <a:t>Microservices aus dem Java-Starter: </a:t>
            </a:r>
            <a:r>
              <a:rPr lang="de-DE" dirty="0" err="1"/>
              <a:t>shop</a:t>
            </a:r>
            <a:r>
              <a:rPr lang="de-DE" dirty="0"/>
              <a:t>, </a:t>
            </a:r>
            <a:r>
              <a:rPr lang="de-DE" dirty="0" err="1"/>
              <a:t>person</a:t>
            </a:r>
            <a:r>
              <a:rPr lang="de-DE" dirty="0"/>
              <a:t>, </a:t>
            </a:r>
            <a:r>
              <a:rPr lang="de-DE" dirty="0" err="1"/>
              <a:t>auftrag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6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Download: </a:t>
            </a:r>
            <a:r>
              <a:rPr lang="de-DE" dirty="0">
                <a:hlinkClick r:id="rId2"/>
              </a:rPr>
              <a:t>https://multipass.run/install</a:t>
            </a:r>
            <a:endParaRPr lang="de-DE" dirty="0"/>
          </a:p>
          <a:p>
            <a:pPr lvl="1"/>
            <a:r>
              <a:rPr lang="de-DE" dirty="0"/>
              <a:t>Bitte runterladen und installieren!</a:t>
            </a:r>
          </a:p>
          <a:p>
            <a:pPr lvl="1"/>
            <a:endParaRPr lang="de-DE" dirty="0"/>
          </a:p>
          <a:p>
            <a:r>
              <a:rPr lang="de-DE" dirty="0"/>
              <a:t>Ab hier gilt: alle gezeigten Kommandos werden in einem Terminal eingegeben!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3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Virtuelle Maschinen erstellen und starten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worker1 --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worker2 --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2G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Wenn der Host stark genug ist, kann man auch mehr Memory oder mehr CPUs spendieren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Die hier benutzten Werte sind für einen Host mit 16 GB RAM und 8 Kernen ausgelegt</a:t>
            </a:r>
          </a:p>
        </p:txBody>
      </p:sp>
    </p:spTree>
    <p:extLst>
      <p:ext uri="{BB962C8B-B14F-4D97-AF65-F5344CB8AC3E}">
        <p14:creationId xmlns:p14="http://schemas.microsoft.com/office/powerpoint/2010/main" val="97249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IP-Adresse der virtuellen Maschinen</a:t>
            </a:r>
          </a:p>
          <a:p>
            <a:pPr lvl="1"/>
            <a:r>
              <a:rPr lang="de-DE" dirty="0"/>
              <a:t>Bitte die IP-Adressen der virtuellen Maschinen merken!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/>
          </a:p>
          <a:p>
            <a:pPr lvl="1"/>
            <a:r>
              <a:rPr lang="de-DE" dirty="0"/>
              <a:t>Wenn möglich in die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des eigenen Rechners schreiben, der Rest wird dann einfacher!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F1850F-EBF2-E346-620D-A172D884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70" y="3541885"/>
            <a:ext cx="8595659" cy="13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8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IP-Adresse in Hosts-Datei eintragen</a:t>
            </a:r>
          </a:p>
          <a:p>
            <a:pPr lvl="1"/>
            <a:r>
              <a:rPr lang="de-DE" dirty="0"/>
              <a:t>Neue Zeilen für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und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 zufügen</a:t>
            </a:r>
          </a:p>
          <a:p>
            <a:pPr lvl="2"/>
            <a:r>
              <a:rPr lang="de-DE" dirty="0"/>
              <a:t>Achtung! Eigene IP-Adressen nutzen!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bash -c 'echo 192.168.64.28 worker1 &gt;&gt; 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hosts.debian.tmpl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bash -c 'echo 192.168.64.29 worker2 &gt;&gt; 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hosts.debian.tmpl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857066-5109-281F-9891-1179BE0065B9}"/>
              </a:ext>
            </a:extLst>
          </p:cNvPr>
          <p:cNvSpPr/>
          <p:nvPr/>
        </p:nvSpPr>
        <p:spPr>
          <a:xfrm>
            <a:off x="3170583" y="3389250"/>
            <a:ext cx="1848678" cy="3677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4B07F3-84D8-B73A-43A6-3FAE8E159820}"/>
              </a:ext>
            </a:extLst>
          </p:cNvPr>
          <p:cNvSpPr/>
          <p:nvPr/>
        </p:nvSpPr>
        <p:spPr>
          <a:xfrm>
            <a:off x="3170583" y="3708061"/>
            <a:ext cx="1848678" cy="3677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9BBEC5-94F5-50CC-88D9-5A561A18266A}"/>
              </a:ext>
            </a:extLst>
          </p:cNvPr>
          <p:cNvSpPr txBox="1"/>
          <p:nvPr/>
        </p:nvSpPr>
        <p:spPr>
          <a:xfrm>
            <a:off x="4363278" y="3041379"/>
            <a:ext cx="95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worker1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E202805-C4B9-1661-F0A1-FFC5E73D2ECD}"/>
              </a:ext>
            </a:extLst>
          </p:cNvPr>
          <p:cNvSpPr txBox="1"/>
          <p:nvPr/>
        </p:nvSpPr>
        <p:spPr>
          <a:xfrm>
            <a:off x="4363278" y="4003827"/>
            <a:ext cx="95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worker2</a:t>
            </a:r>
          </a:p>
        </p:txBody>
      </p:sp>
    </p:spTree>
    <p:extLst>
      <p:ext uri="{BB962C8B-B14F-4D97-AF65-F5344CB8AC3E}">
        <p14:creationId xmlns:p14="http://schemas.microsoft.com/office/powerpoint/2010/main" val="248937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Microsoft Macintosh PowerPoint</Application>
  <PresentationFormat>Breitbild</PresentationFormat>
  <Paragraphs>163</Paragraphs>
  <Slides>24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</vt:lpstr>
      <vt:lpstr>Bring your own device Kubernetes-Cluster auf dem eigenen Rechner</vt:lpstr>
      <vt:lpstr>Teil 1 Installation der virtuellen Maschinen</vt:lpstr>
      <vt:lpstr>Ziel</vt:lpstr>
      <vt:lpstr>Wie machen wir das?</vt:lpstr>
      <vt:lpstr>Was nehmen wir dafür?</vt:lpstr>
      <vt:lpstr>Virtuelle Maschinen mit multipass</vt:lpstr>
      <vt:lpstr>Virtuelle Maschinen mit multipass</vt:lpstr>
      <vt:lpstr>Virtuelle Maschinen mit multipass</vt:lpstr>
      <vt:lpstr>Master Node einrichten</vt:lpstr>
      <vt:lpstr>Master Node einrichten</vt:lpstr>
      <vt:lpstr>Master Node einrichten</vt:lpstr>
      <vt:lpstr>Master Node einrichten</vt:lpstr>
      <vt:lpstr>Master Node einrichten</vt:lpstr>
      <vt:lpstr>Master Node einrichten</vt:lpstr>
      <vt:lpstr>Master Node einrichten</vt:lpstr>
      <vt:lpstr>Master Node einrichten</vt:lpstr>
      <vt:lpstr>Master Node einrichten</vt:lpstr>
      <vt:lpstr>Zufügen eines Worker Nodes</vt:lpstr>
      <vt:lpstr>Master Node einrichten</vt:lpstr>
      <vt:lpstr>Zufügen eines Worker Nodes</vt:lpstr>
      <vt:lpstr>Zufügen eines Worker Nodes</vt:lpstr>
      <vt:lpstr>Zufügen eines Worker Nodes</vt:lpstr>
      <vt:lpstr>Zufügen eines Worker Nodes</vt:lpstr>
      <vt:lpstr>Zufügen des Datenbank-Servers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Dr. Georg Pietrek</cp:lastModifiedBy>
  <cp:revision>33</cp:revision>
  <dcterms:created xsi:type="dcterms:W3CDTF">2023-02-26T12:11:33Z</dcterms:created>
  <dcterms:modified xsi:type="dcterms:W3CDTF">2023-03-19T14:28:16Z</dcterms:modified>
</cp:coreProperties>
</file>