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59EA1-ECD5-384E-A08E-983CF4F2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F2D9F6-8371-6C47-BC9D-F7A69C89D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BEEB5-CA1F-6647-A113-9D25D763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BAF45-F655-3240-87F6-27A1DA7B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28763-B66D-5F40-A456-3D3C0C56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91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D936B-0E21-B54B-A594-F112813B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6C2E27-A8D0-C249-A81F-21A630C4A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C231C-71F1-2140-A6D4-4B93870E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70152-EAC7-C747-A380-7C2F0F80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7175FD-7E39-EF41-AC95-B5420958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15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0D49C1-BE02-CB4B-AADF-B4BFF139C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55D597-371D-5D42-B987-E58B7A533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DD9F2-A979-7E4E-A41D-026884B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3E853-1B91-5A44-B637-3F0DC05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558B9E-B632-774A-A404-E398FFC7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23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30BFB-54CB-F349-9DA5-74B55072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AC3F4F-974D-5845-81D3-181CCDBA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80F4A1-F89A-0249-997F-D94192AA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7787B4-B348-7E4A-8655-FB885AC7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1FA7C-72A6-8A44-9D22-B65E7E25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17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9621-C260-9A41-8FF6-269B2F6B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41D744-3AB1-0A4E-8DCA-97D1A2E7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2AA309-29BC-0948-8457-39BAFF8C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EB8E1-C50D-1247-A68B-E683C8FB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705EE-7C93-DC4E-8A36-2362C85E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16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CB9DD-8069-E945-AEF6-F870C840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180D7-72C8-0B48-A057-4630B686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93B59D-5939-9945-90E9-98693985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7FCDD4-5FC8-9B43-866E-1637B4D3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3DD9D-32EA-B545-9167-6CE69865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1C48D7-9BB8-1C4D-9C3D-494EEF32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74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A2E26-F5DE-6A45-BAFE-2A24A9AD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8F71B5-4DB7-9949-B370-90AEE74DB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B15C20-8F2F-834F-B617-2DC51AC5A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22E262-9EB0-5E40-85DE-F06589575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50C4AB-4517-ED4B-BFED-F68E7CBC6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576E0D-86C5-5645-A8A3-C4C6712B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FE8EC-9EEF-8F4D-A9D6-27E75DD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16F093-13A4-3A4D-9DB7-04227973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5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BCB9D-8E8E-EA4B-B478-65D80340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517C4-ACF1-7847-B3F0-E51A8E1E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D6713D-45DA-DA4B-A7A3-3DDF50D4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4F024B-810A-A34F-AD37-C0F153EB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65B7A6-7311-AE49-BAE1-39082289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AE7F60-1CE0-5F49-A45F-B8DE7F5F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FF2832-A94E-B444-99F3-EF7D5EC2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75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6BA8C-1338-E947-9CA1-FA6A7AF6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38908-3931-4F4C-8B42-0FA670DD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53B4F-B925-1D4E-9FFB-B14F4F725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0B3FBD-9FF8-D644-83F2-38271181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718C9C-7B28-174C-8C4C-FAC49027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0D5EF2-D031-9F44-9E83-C666F364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79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B1241-AFE7-434D-B314-9AE2955A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650B4F-5E88-B54D-9020-425E5D924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7CA26B-F371-744D-B6F5-D2DF77FFD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F49D98-696F-5845-9BDF-E8D3A43A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C6775-5834-FD4B-8D40-CC526BCB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17447-6329-AC4E-8273-4855468D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0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1F4FB1-D674-A84B-84D8-FD0FFCFE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09BB69-B6E1-FA42-9449-117243FD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0B19A-4D52-D248-A5DC-B0952095D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26C0-E754-954B-81D3-68E1223C3D4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E341F-4347-2941-BC55-482DA46FB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E0358-A871-E04A-A703-6A79E8512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E6ED-3850-9341-BDF1-3D85E6CDF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7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18D1F-D37F-C642-BA69-5B90514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meteosol</a:t>
            </a:r>
            <a:r>
              <a:rPr lang="de-DE" dirty="0"/>
              <a:t>-</a:t>
            </a:r>
            <a:r>
              <a:rPr lang="de-DE" dirty="0" err="1"/>
              <a:t>admin</a:t>
            </a:r>
            <a:r>
              <a:rPr lang="de-DE" dirty="0"/>
              <a:t>-backend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BEE84162-23DD-6F40-9EC7-56BF0D5744A6}"/>
              </a:ext>
            </a:extLst>
          </p:cNvPr>
          <p:cNvSpPr/>
          <p:nvPr/>
        </p:nvSpPr>
        <p:spPr>
          <a:xfrm>
            <a:off x="4799511" y="3629569"/>
            <a:ext cx="1709058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Host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D74F49D-8F77-C448-892C-DEF088B157BD}"/>
              </a:ext>
            </a:extLst>
          </p:cNvPr>
          <p:cNvSpPr/>
          <p:nvPr/>
        </p:nvSpPr>
        <p:spPr>
          <a:xfrm>
            <a:off x="2264228" y="1850570"/>
            <a:ext cx="1709058" cy="7293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db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8BBBA4C3-04A5-374F-8D2D-27E00E6E7E53}"/>
              </a:ext>
            </a:extLst>
          </p:cNvPr>
          <p:cNvSpPr/>
          <p:nvPr/>
        </p:nvSpPr>
        <p:spPr>
          <a:xfrm>
            <a:off x="4822371" y="1850570"/>
            <a:ext cx="1709058" cy="7293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idm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DD39039-AD0C-6749-A14E-D5A2FA84BA5E}"/>
              </a:ext>
            </a:extLst>
          </p:cNvPr>
          <p:cNvSpPr/>
          <p:nvPr/>
        </p:nvSpPr>
        <p:spPr>
          <a:xfrm>
            <a:off x="7380514" y="1850569"/>
            <a:ext cx="1709058" cy="7293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meteosol-admin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30723A-43BC-D146-8ED9-1B95C713B7B7}"/>
              </a:ext>
            </a:extLst>
          </p:cNvPr>
          <p:cNvSpPr/>
          <p:nvPr/>
        </p:nvSpPr>
        <p:spPr>
          <a:xfrm>
            <a:off x="2986088" y="3086100"/>
            <a:ext cx="524895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2344A8-0CA4-9D49-AD75-1B2839BB6F1F}"/>
              </a:ext>
            </a:extLst>
          </p:cNvPr>
          <p:cNvSpPr/>
          <p:nvPr/>
        </p:nvSpPr>
        <p:spPr>
          <a:xfrm rot="5400000" flipV="1">
            <a:off x="2755854" y="2810147"/>
            <a:ext cx="506187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12A46A-372B-6C48-88EF-35017BB49364}"/>
              </a:ext>
            </a:extLst>
          </p:cNvPr>
          <p:cNvSpPr/>
          <p:nvPr/>
        </p:nvSpPr>
        <p:spPr>
          <a:xfrm rot="5400000" flipV="1">
            <a:off x="5423806" y="2832597"/>
            <a:ext cx="506187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9EB604-C2A2-FF4A-B305-7D6A8267CBC1}"/>
              </a:ext>
            </a:extLst>
          </p:cNvPr>
          <p:cNvSpPr/>
          <p:nvPr/>
        </p:nvSpPr>
        <p:spPr>
          <a:xfrm rot="5400000" flipV="1">
            <a:off x="7959090" y="2816270"/>
            <a:ext cx="506187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0FD1D25-27C5-D144-8F1D-5079D136C1C5}"/>
              </a:ext>
            </a:extLst>
          </p:cNvPr>
          <p:cNvSpPr/>
          <p:nvPr/>
        </p:nvSpPr>
        <p:spPr>
          <a:xfrm rot="5400000" flipV="1">
            <a:off x="5426663" y="3361234"/>
            <a:ext cx="506187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5523D-C8F4-A947-BFC3-739CF5043096}"/>
              </a:ext>
            </a:extLst>
          </p:cNvPr>
          <p:cNvSpPr/>
          <p:nvPr/>
        </p:nvSpPr>
        <p:spPr>
          <a:xfrm>
            <a:off x="2986087" y="4865099"/>
            <a:ext cx="5248955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C34D1CD-0484-B94B-92BC-C4ED94A0E77F}"/>
              </a:ext>
            </a:extLst>
          </p:cNvPr>
          <p:cNvSpPr/>
          <p:nvPr/>
        </p:nvSpPr>
        <p:spPr>
          <a:xfrm rot="5400000" flipV="1">
            <a:off x="5423804" y="4589146"/>
            <a:ext cx="506187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A34B6AA-DBD9-EE4E-945C-148801C24C95}"/>
              </a:ext>
            </a:extLst>
          </p:cNvPr>
          <p:cNvCxnSpPr/>
          <p:nvPr/>
        </p:nvCxnSpPr>
        <p:spPr>
          <a:xfrm>
            <a:off x="6300788" y="2602363"/>
            <a:ext cx="828675" cy="22627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20D5CBE-5253-4D4C-9A47-15B13F54F44B}"/>
              </a:ext>
            </a:extLst>
          </p:cNvPr>
          <p:cNvSpPr txBox="1"/>
          <p:nvPr/>
        </p:nvSpPr>
        <p:spPr>
          <a:xfrm>
            <a:off x="6408212" y="26441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0B190A8-30FC-1642-9E51-84CDA43FBCD5}"/>
              </a:ext>
            </a:extLst>
          </p:cNvPr>
          <p:cNvSpPr txBox="1"/>
          <p:nvPr/>
        </p:nvSpPr>
        <p:spPr>
          <a:xfrm>
            <a:off x="7129463" y="4444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8081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5BD3005-B2A7-B040-B342-1256E1E4B6D6}"/>
              </a:ext>
            </a:extLst>
          </p:cNvPr>
          <p:cNvCxnSpPr>
            <a:cxnSpLocks/>
          </p:cNvCxnSpPr>
          <p:nvPr/>
        </p:nvCxnSpPr>
        <p:spPr>
          <a:xfrm>
            <a:off x="3415116" y="2579912"/>
            <a:ext cx="33340" cy="22851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6FD419-E202-D847-8ECA-06CDE4F0846F}"/>
              </a:ext>
            </a:extLst>
          </p:cNvPr>
          <p:cNvSpPr txBox="1"/>
          <p:nvPr/>
        </p:nvSpPr>
        <p:spPr>
          <a:xfrm>
            <a:off x="3446417" y="26441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9CA265B-82A1-EE45-A74F-B1BD95731E57}"/>
              </a:ext>
            </a:extLst>
          </p:cNvPr>
          <p:cNvSpPr txBox="1"/>
          <p:nvPr/>
        </p:nvSpPr>
        <p:spPr>
          <a:xfrm>
            <a:off x="3446417" y="4444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418990-2F44-0D40-A794-B84DC233412F}"/>
              </a:ext>
            </a:extLst>
          </p:cNvPr>
          <p:cNvSpPr txBox="1"/>
          <p:nvPr/>
        </p:nvSpPr>
        <p:spPr>
          <a:xfrm>
            <a:off x="4260529" y="5381660"/>
            <a:ext cx="3670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Keycloak</a:t>
            </a:r>
            <a:r>
              <a:rPr lang="de-DE" dirty="0"/>
              <a:t> aus Sicht der 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Postman -&gt; localhost:8081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Meteosol-admin</a:t>
            </a:r>
            <a:r>
              <a:rPr lang="de-DE" dirty="0"/>
              <a:t> -&gt; idm:8080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F29DB3C-B5C0-A14D-A63D-E90190FE8AB3}"/>
              </a:ext>
            </a:extLst>
          </p:cNvPr>
          <p:cNvCxnSpPr>
            <a:cxnSpLocks/>
          </p:cNvCxnSpPr>
          <p:nvPr/>
        </p:nvCxnSpPr>
        <p:spPr>
          <a:xfrm flipH="1">
            <a:off x="8063447" y="2621672"/>
            <a:ext cx="723911" cy="21921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9287578-A728-4841-8FEF-122AA520DE76}"/>
              </a:ext>
            </a:extLst>
          </p:cNvPr>
          <p:cNvSpPr txBox="1"/>
          <p:nvPr/>
        </p:nvSpPr>
        <p:spPr>
          <a:xfrm>
            <a:off x="8645091" y="27166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3C754E-3400-A849-81C0-4935BAE90127}"/>
              </a:ext>
            </a:extLst>
          </p:cNvPr>
          <p:cNvSpPr txBox="1"/>
          <p:nvPr/>
        </p:nvSpPr>
        <p:spPr>
          <a:xfrm>
            <a:off x="8099030" y="4444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191537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18D1F-D37F-C642-BA69-5B90514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meteosol</a:t>
            </a:r>
            <a:r>
              <a:rPr lang="de-DE" dirty="0"/>
              <a:t>-</a:t>
            </a:r>
            <a:r>
              <a:rPr lang="de-DE" dirty="0" err="1"/>
              <a:t>admin</a:t>
            </a:r>
            <a:r>
              <a:rPr lang="de-DE" dirty="0"/>
              <a:t>-backend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BEE84162-23DD-6F40-9EC7-56BF0D5744A6}"/>
              </a:ext>
            </a:extLst>
          </p:cNvPr>
          <p:cNvSpPr/>
          <p:nvPr/>
        </p:nvSpPr>
        <p:spPr>
          <a:xfrm>
            <a:off x="4799511" y="3629569"/>
            <a:ext cx="1709058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Host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D74F49D-8F77-C448-892C-DEF088B157BD}"/>
              </a:ext>
            </a:extLst>
          </p:cNvPr>
          <p:cNvSpPr/>
          <p:nvPr/>
        </p:nvSpPr>
        <p:spPr>
          <a:xfrm>
            <a:off x="2264228" y="1850570"/>
            <a:ext cx="1709058" cy="7293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db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8BBBA4C3-04A5-374F-8D2D-27E00E6E7E53}"/>
              </a:ext>
            </a:extLst>
          </p:cNvPr>
          <p:cNvSpPr/>
          <p:nvPr/>
        </p:nvSpPr>
        <p:spPr>
          <a:xfrm>
            <a:off x="4822371" y="1850570"/>
            <a:ext cx="1709058" cy="7293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idm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DD39039-AD0C-6749-A14E-D5A2FA84BA5E}"/>
              </a:ext>
            </a:extLst>
          </p:cNvPr>
          <p:cNvSpPr/>
          <p:nvPr/>
        </p:nvSpPr>
        <p:spPr>
          <a:xfrm>
            <a:off x="7380514" y="1850569"/>
            <a:ext cx="1709058" cy="7293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meteosol-admin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30723A-43BC-D146-8ED9-1B95C713B7B7}"/>
              </a:ext>
            </a:extLst>
          </p:cNvPr>
          <p:cNvSpPr/>
          <p:nvPr/>
        </p:nvSpPr>
        <p:spPr>
          <a:xfrm>
            <a:off x="2986088" y="3086100"/>
            <a:ext cx="524895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2344A8-0CA4-9D49-AD75-1B2839BB6F1F}"/>
              </a:ext>
            </a:extLst>
          </p:cNvPr>
          <p:cNvSpPr/>
          <p:nvPr/>
        </p:nvSpPr>
        <p:spPr>
          <a:xfrm rot="5400000" flipV="1">
            <a:off x="2755854" y="2810147"/>
            <a:ext cx="506187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12A46A-372B-6C48-88EF-35017BB49364}"/>
              </a:ext>
            </a:extLst>
          </p:cNvPr>
          <p:cNvSpPr/>
          <p:nvPr/>
        </p:nvSpPr>
        <p:spPr>
          <a:xfrm rot="5400000" flipV="1">
            <a:off x="5423806" y="2832597"/>
            <a:ext cx="506187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9EB604-C2A2-FF4A-B305-7D6A8267CBC1}"/>
              </a:ext>
            </a:extLst>
          </p:cNvPr>
          <p:cNvSpPr/>
          <p:nvPr/>
        </p:nvSpPr>
        <p:spPr>
          <a:xfrm rot="5400000" flipV="1">
            <a:off x="7959090" y="2816270"/>
            <a:ext cx="506187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0FD1D25-27C5-D144-8F1D-5079D136C1C5}"/>
              </a:ext>
            </a:extLst>
          </p:cNvPr>
          <p:cNvSpPr/>
          <p:nvPr/>
        </p:nvSpPr>
        <p:spPr>
          <a:xfrm rot="5400000" flipV="1">
            <a:off x="5426663" y="3361234"/>
            <a:ext cx="506187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5523D-C8F4-A947-BFC3-739CF5043096}"/>
              </a:ext>
            </a:extLst>
          </p:cNvPr>
          <p:cNvSpPr/>
          <p:nvPr/>
        </p:nvSpPr>
        <p:spPr>
          <a:xfrm>
            <a:off x="2986087" y="4865099"/>
            <a:ext cx="5248955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C34D1CD-0484-B94B-92BC-C4ED94A0E77F}"/>
              </a:ext>
            </a:extLst>
          </p:cNvPr>
          <p:cNvSpPr/>
          <p:nvPr/>
        </p:nvSpPr>
        <p:spPr>
          <a:xfrm rot="5400000" flipV="1">
            <a:off x="5423804" y="4589146"/>
            <a:ext cx="506187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A34B6AA-DBD9-EE4E-945C-148801C24C95}"/>
              </a:ext>
            </a:extLst>
          </p:cNvPr>
          <p:cNvCxnSpPr/>
          <p:nvPr/>
        </p:nvCxnSpPr>
        <p:spPr>
          <a:xfrm>
            <a:off x="6300788" y="2602363"/>
            <a:ext cx="828675" cy="22627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20D5CBE-5253-4D4C-9A47-15B13F54F44B}"/>
              </a:ext>
            </a:extLst>
          </p:cNvPr>
          <p:cNvSpPr txBox="1"/>
          <p:nvPr/>
        </p:nvSpPr>
        <p:spPr>
          <a:xfrm>
            <a:off x="6408212" y="26441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0B190A8-30FC-1642-9E51-84CDA43FBCD5}"/>
              </a:ext>
            </a:extLst>
          </p:cNvPr>
          <p:cNvSpPr txBox="1"/>
          <p:nvPr/>
        </p:nvSpPr>
        <p:spPr>
          <a:xfrm>
            <a:off x="7129463" y="4444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8081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5BD3005-B2A7-B040-B342-1256E1E4B6D6}"/>
              </a:ext>
            </a:extLst>
          </p:cNvPr>
          <p:cNvCxnSpPr>
            <a:cxnSpLocks/>
          </p:cNvCxnSpPr>
          <p:nvPr/>
        </p:nvCxnSpPr>
        <p:spPr>
          <a:xfrm>
            <a:off x="3415116" y="2579912"/>
            <a:ext cx="33340" cy="22851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6FD419-E202-D847-8ECA-06CDE4F0846F}"/>
              </a:ext>
            </a:extLst>
          </p:cNvPr>
          <p:cNvSpPr txBox="1"/>
          <p:nvPr/>
        </p:nvSpPr>
        <p:spPr>
          <a:xfrm>
            <a:off x="3446417" y="26441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9CA265B-82A1-EE45-A74F-B1BD95731E57}"/>
              </a:ext>
            </a:extLst>
          </p:cNvPr>
          <p:cNvSpPr txBox="1"/>
          <p:nvPr/>
        </p:nvSpPr>
        <p:spPr>
          <a:xfrm>
            <a:off x="3446417" y="4444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418990-2F44-0D40-A794-B84DC233412F}"/>
              </a:ext>
            </a:extLst>
          </p:cNvPr>
          <p:cNvSpPr txBox="1"/>
          <p:nvPr/>
        </p:nvSpPr>
        <p:spPr>
          <a:xfrm>
            <a:off x="4260529" y="5381660"/>
            <a:ext cx="3670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Keycloak</a:t>
            </a:r>
            <a:r>
              <a:rPr lang="de-DE" dirty="0"/>
              <a:t> aus Sicht der 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Postman -&gt; localhost:8081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Meteosol-admin</a:t>
            </a:r>
            <a:r>
              <a:rPr lang="de-DE" dirty="0"/>
              <a:t> -&gt; idm:8080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F29DB3C-B5C0-A14D-A63D-E90190FE8AB3}"/>
              </a:ext>
            </a:extLst>
          </p:cNvPr>
          <p:cNvCxnSpPr>
            <a:cxnSpLocks/>
          </p:cNvCxnSpPr>
          <p:nvPr/>
        </p:nvCxnSpPr>
        <p:spPr>
          <a:xfrm flipH="1">
            <a:off x="8057613" y="2621672"/>
            <a:ext cx="729745" cy="224342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9287578-A728-4841-8FEF-122AA520DE76}"/>
              </a:ext>
            </a:extLst>
          </p:cNvPr>
          <p:cNvSpPr txBox="1"/>
          <p:nvPr/>
        </p:nvSpPr>
        <p:spPr>
          <a:xfrm>
            <a:off x="8645091" y="27166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3C754E-3400-A849-81C0-4935BAE90127}"/>
              </a:ext>
            </a:extLst>
          </p:cNvPr>
          <p:cNvSpPr txBox="1"/>
          <p:nvPr/>
        </p:nvSpPr>
        <p:spPr>
          <a:xfrm>
            <a:off x="8099030" y="4444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6FE364-A5C5-6C4A-97D0-9D741F2F4B17}"/>
              </a:ext>
            </a:extLst>
          </p:cNvPr>
          <p:cNvSpPr/>
          <p:nvPr/>
        </p:nvSpPr>
        <p:spPr>
          <a:xfrm>
            <a:off x="8645091" y="2414588"/>
            <a:ext cx="905429" cy="3252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app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CB9E70-33A4-DF4E-A0B6-A4D321DF68F6}"/>
              </a:ext>
            </a:extLst>
          </p:cNvPr>
          <p:cNvSpPr/>
          <p:nvPr/>
        </p:nvSpPr>
        <p:spPr>
          <a:xfrm>
            <a:off x="5812554" y="2364910"/>
            <a:ext cx="905429" cy="3252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kc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958A98-B099-1943-A0A7-8D22B35842E8}"/>
              </a:ext>
            </a:extLst>
          </p:cNvPr>
          <p:cNvSpPr/>
          <p:nvPr/>
        </p:nvSpPr>
        <p:spPr>
          <a:xfrm>
            <a:off x="3092549" y="2404338"/>
            <a:ext cx="905429" cy="3252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1CCE40-AE9E-0C46-BFD6-FC8351F99A6C}"/>
              </a:ext>
            </a:extLst>
          </p:cNvPr>
          <p:cNvSpPr/>
          <p:nvPr/>
        </p:nvSpPr>
        <p:spPr>
          <a:xfrm>
            <a:off x="4544786" y="4196309"/>
            <a:ext cx="905429" cy="3252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A130760-C5E5-E540-801E-14A567634A8E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4997500" y="4521514"/>
            <a:ext cx="1" cy="3664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0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18D1F-D37F-C642-BA69-5B90514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meteosol</a:t>
            </a:r>
            <a:r>
              <a:rPr lang="de-DE" dirty="0"/>
              <a:t>-</a:t>
            </a:r>
            <a:r>
              <a:rPr lang="de-DE" dirty="0" err="1"/>
              <a:t>admin</a:t>
            </a:r>
            <a:r>
              <a:rPr lang="de-DE" dirty="0"/>
              <a:t>-backend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BEE84162-23DD-6F40-9EC7-56BF0D5744A6}"/>
              </a:ext>
            </a:extLst>
          </p:cNvPr>
          <p:cNvSpPr/>
          <p:nvPr/>
        </p:nvSpPr>
        <p:spPr>
          <a:xfrm>
            <a:off x="4799511" y="3629569"/>
            <a:ext cx="1709058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Host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D74F49D-8F77-C448-892C-DEF088B157BD}"/>
              </a:ext>
            </a:extLst>
          </p:cNvPr>
          <p:cNvSpPr/>
          <p:nvPr/>
        </p:nvSpPr>
        <p:spPr>
          <a:xfrm>
            <a:off x="2264228" y="1850570"/>
            <a:ext cx="1709058" cy="7293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db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8BBBA4C3-04A5-374F-8D2D-27E00E6E7E53}"/>
              </a:ext>
            </a:extLst>
          </p:cNvPr>
          <p:cNvSpPr/>
          <p:nvPr/>
        </p:nvSpPr>
        <p:spPr>
          <a:xfrm>
            <a:off x="4822371" y="1850570"/>
            <a:ext cx="1709058" cy="7293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idm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30723A-43BC-D146-8ED9-1B95C713B7B7}"/>
              </a:ext>
            </a:extLst>
          </p:cNvPr>
          <p:cNvSpPr/>
          <p:nvPr/>
        </p:nvSpPr>
        <p:spPr>
          <a:xfrm>
            <a:off x="2986088" y="3086100"/>
            <a:ext cx="524895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2344A8-0CA4-9D49-AD75-1B2839BB6F1F}"/>
              </a:ext>
            </a:extLst>
          </p:cNvPr>
          <p:cNvSpPr/>
          <p:nvPr/>
        </p:nvSpPr>
        <p:spPr>
          <a:xfrm rot="5400000" flipV="1">
            <a:off x="2755854" y="2810147"/>
            <a:ext cx="506187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12A46A-372B-6C48-88EF-35017BB49364}"/>
              </a:ext>
            </a:extLst>
          </p:cNvPr>
          <p:cNvSpPr/>
          <p:nvPr/>
        </p:nvSpPr>
        <p:spPr>
          <a:xfrm rot="5400000" flipV="1">
            <a:off x="5423806" y="2832597"/>
            <a:ext cx="506187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0FD1D25-27C5-D144-8F1D-5079D136C1C5}"/>
              </a:ext>
            </a:extLst>
          </p:cNvPr>
          <p:cNvSpPr/>
          <p:nvPr/>
        </p:nvSpPr>
        <p:spPr>
          <a:xfrm rot="5400000" flipV="1">
            <a:off x="5426663" y="3361234"/>
            <a:ext cx="506187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5523D-C8F4-A947-BFC3-739CF5043096}"/>
              </a:ext>
            </a:extLst>
          </p:cNvPr>
          <p:cNvSpPr/>
          <p:nvPr/>
        </p:nvSpPr>
        <p:spPr>
          <a:xfrm>
            <a:off x="2986087" y="4865099"/>
            <a:ext cx="5248955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C34D1CD-0484-B94B-92BC-C4ED94A0E77F}"/>
              </a:ext>
            </a:extLst>
          </p:cNvPr>
          <p:cNvSpPr/>
          <p:nvPr/>
        </p:nvSpPr>
        <p:spPr>
          <a:xfrm rot="5400000" flipV="1">
            <a:off x="5423804" y="4589146"/>
            <a:ext cx="506187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A34B6AA-DBD9-EE4E-945C-148801C24C95}"/>
              </a:ext>
            </a:extLst>
          </p:cNvPr>
          <p:cNvCxnSpPr/>
          <p:nvPr/>
        </p:nvCxnSpPr>
        <p:spPr>
          <a:xfrm>
            <a:off x="6300788" y="2602363"/>
            <a:ext cx="828675" cy="22627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20D5CBE-5253-4D4C-9A47-15B13F54F44B}"/>
              </a:ext>
            </a:extLst>
          </p:cNvPr>
          <p:cNvSpPr txBox="1"/>
          <p:nvPr/>
        </p:nvSpPr>
        <p:spPr>
          <a:xfrm>
            <a:off x="6408212" y="26441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0B190A8-30FC-1642-9E51-84CDA43FBCD5}"/>
              </a:ext>
            </a:extLst>
          </p:cNvPr>
          <p:cNvSpPr txBox="1"/>
          <p:nvPr/>
        </p:nvSpPr>
        <p:spPr>
          <a:xfrm>
            <a:off x="7129463" y="4444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8081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5BD3005-B2A7-B040-B342-1256E1E4B6D6}"/>
              </a:ext>
            </a:extLst>
          </p:cNvPr>
          <p:cNvCxnSpPr>
            <a:cxnSpLocks/>
          </p:cNvCxnSpPr>
          <p:nvPr/>
        </p:nvCxnSpPr>
        <p:spPr>
          <a:xfrm>
            <a:off x="3415116" y="2579912"/>
            <a:ext cx="33340" cy="22851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6FD419-E202-D847-8ECA-06CDE4F0846F}"/>
              </a:ext>
            </a:extLst>
          </p:cNvPr>
          <p:cNvSpPr txBox="1"/>
          <p:nvPr/>
        </p:nvSpPr>
        <p:spPr>
          <a:xfrm>
            <a:off x="3446417" y="26441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9CA265B-82A1-EE45-A74F-B1BD95731E57}"/>
              </a:ext>
            </a:extLst>
          </p:cNvPr>
          <p:cNvSpPr txBox="1"/>
          <p:nvPr/>
        </p:nvSpPr>
        <p:spPr>
          <a:xfrm>
            <a:off x="3446417" y="44444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418990-2F44-0D40-A794-B84DC233412F}"/>
              </a:ext>
            </a:extLst>
          </p:cNvPr>
          <p:cNvSpPr txBox="1"/>
          <p:nvPr/>
        </p:nvSpPr>
        <p:spPr>
          <a:xfrm>
            <a:off x="4260529" y="5381660"/>
            <a:ext cx="3670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Keycloak</a:t>
            </a:r>
            <a:r>
              <a:rPr lang="de-DE" dirty="0"/>
              <a:t> aus Sicht der 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Postman -&gt; localhost:8081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Meteosol-admin</a:t>
            </a:r>
            <a:r>
              <a:rPr lang="de-DE" dirty="0"/>
              <a:t> -&gt; localhost:8081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6FE364-A5C5-6C4A-97D0-9D741F2F4B17}"/>
              </a:ext>
            </a:extLst>
          </p:cNvPr>
          <p:cNvSpPr/>
          <p:nvPr/>
        </p:nvSpPr>
        <p:spPr>
          <a:xfrm>
            <a:off x="5868824" y="4182022"/>
            <a:ext cx="905429" cy="3252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app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CB9E70-33A4-DF4E-A0B6-A4D321DF68F6}"/>
              </a:ext>
            </a:extLst>
          </p:cNvPr>
          <p:cNvSpPr/>
          <p:nvPr/>
        </p:nvSpPr>
        <p:spPr>
          <a:xfrm>
            <a:off x="5812554" y="2364910"/>
            <a:ext cx="905429" cy="3252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kc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958A98-B099-1943-A0A7-8D22B35842E8}"/>
              </a:ext>
            </a:extLst>
          </p:cNvPr>
          <p:cNvSpPr/>
          <p:nvPr/>
        </p:nvSpPr>
        <p:spPr>
          <a:xfrm>
            <a:off x="3092549" y="2404338"/>
            <a:ext cx="905429" cy="3252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1CCE40-AE9E-0C46-BFD6-FC8351F99A6C}"/>
              </a:ext>
            </a:extLst>
          </p:cNvPr>
          <p:cNvSpPr/>
          <p:nvPr/>
        </p:nvSpPr>
        <p:spPr>
          <a:xfrm>
            <a:off x="4544786" y="4196309"/>
            <a:ext cx="905429" cy="3252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A130760-C5E5-E540-801E-14A567634A8E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4997500" y="4521514"/>
            <a:ext cx="1" cy="3664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E297F55-2ADE-9A4A-94A6-827C5F81D87F}"/>
              </a:ext>
            </a:extLst>
          </p:cNvPr>
          <p:cNvCxnSpPr>
            <a:cxnSpLocks/>
          </p:cNvCxnSpPr>
          <p:nvPr/>
        </p:nvCxnSpPr>
        <p:spPr>
          <a:xfrm flipH="1">
            <a:off x="6348555" y="4514574"/>
            <a:ext cx="1" cy="3664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Macintosh PowerPoint</Application>
  <PresentationFormat>Breitbild</PresentationFormat>
  <Paragraphs>47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meteosol-admin-backend</vt:lpstr>
      <vt:lpstr>meteosol-admin-backend</vt:lpstr>
      <vt:lpstr>meteosol-admin-backend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meteosol-admin-backend</dc:title>
  <dc:creator>Dr. Georg Pietrek</dc:creator>
  <cp:lastModifiedBy>Dr. Georg Pietrek</cp:lastModifiedBy>
  <cp:revision>1</cp:revision>
  <dcterms:created xsi:type="dcterms:W3CDTF">2022-01-17T06:59:36Z</dcterms:created>
  <dcterms:modified xsi:type="dcterms:W3CDTF">2022-01-17T07:17:17Z</dcterms:modified>
</cp:coreProperties>
</file>