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8" r:id="rId4"/>
    <p:sldId id="259" r:id="rId5"/>
    <p:sldId id="269" r:id="rId6"/>
    <p:sldId id="268" r:id="rId7"/>
    <p:sldId id="261" r:id="rId8"/>
    <p:sldId id="265" r:id="rId9"/>
    <p:sldId id="266" r:id="rId10"/>
    <p:sldId id="267" r:id="rId11"/>
    <p:sldId id="262" r:id="rId12"/>
    <p:sldId id="263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51686BB-D638-B441-8796-7DF050C15C6E}">
          <p14:sldIdLst>
            <p14:sldId id="256"/>
            <p14:sldId id="272"/>
          </p14:sldIdLst>
        </p14:section>
        <p14:section name="Storyboard" id="{37A093DF-FF96-844B-8C39-3072A8F4A022}">
          <p14:sldIdLst>
            <p14:sldId id="258"/>
          </p14:sldIdLst>
        </p14:section>
        <p14:section name="Defaults" id="{4D0ECD9C-0B28-B34F-B37F-834FAF87B49F}">
          <p14:sldIdLst>
            <p14:sldId id="259"/>
            <p14:sldId id="269"/>
            <p14:sldId id="268"/>
          </p14:sldIdLst>
        </p14:section>
        <p14:section name="Customized" id="{075C37F0-50BF-A942-B88B-CEE4556679A1}">
          <p14:sldIdLst>
            <p14:sldId id="261"/>
            <p14:sldId id="265"/>
            <p14:sldId id="266"/>
            <p14:sldId id="267"/>
            <p14:sldId id="262"/>
            <p14:sldId id="263"/>
            <p14:sldId id="271"/>
          </p14:sldIdLst>
        </p14:section>
        <p14:section name="Implementation Issues" id="{DB251446-0165-2E4C-A6E7-149590603E68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33"/>
    <p:restoredTop sz="94696"/>
  </p:normalViewPr>
  <p:slideViewPr>
    <p:cSldViewPr snapToGrid="0" snapToObjects="1" showGuides="1">
      <p:cViewPr>
        <p:scale>
          <a:sx n="64" d="100"/>
          <a:sy n="64" d="100"/>
        </p:scale>
        <p:origin x="664" y="108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93DD6-F549-E14B-B9FB-667E2848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BEB0F-DD73-AB48-BF41-A1C1A04B6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Midterm application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1ED6C7E-AA01-F843-A14D-752577FA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63" y="2433919"/>
            <a:ext cx="3211160" cy="3211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236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D2A2CF92-3A93-5E42-8B57-3F346B8D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3"/>
            <a:ext cx="2426296" cy="5251114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7B8E1A4B-33B3-804E-AADF-B89731F5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Right Bracket 38">
            <a:extLst>
              <a:ext uri="{FF2B5EF4-FFF2-40B4-BE49-F238E27FC236}">
                <a16:creationId xmlns:a16="http://schemas.microsoft.com/office/drawing/2014/main" id="{7C71CF98-1182-9D49-92DA-D3369A9DC733}"/>
              </a:ext>
            </a:extLst>
          </p:cNvPr>
          <p:cNvSpPr/>
          <p:nvPr/>
        </p:nvSpPr>
        <p:spPr>
          <a:xfrm flipH="1">
            <a:off x="2648401" y="1855716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A3641B-920B-2A46-AAF4-631FC18E0DD6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896263" y="2312916"/>
            <a:ext cx="175213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2AF8CB95-3DA1-7D41-9FC8-8069ACB2A9BB}"/>
              </a:ext>
            </a:extLst>
          </p:cNvPr>
          <p:cNvSpPr/>
          <p:nvPr/>
        </p:nvSpPr>
        <p:spPr>
          <a:xfrm flipH="1">
            <a:off x="3118933" y="1438046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00C381-743D-2944-A2C2-B0A2B8FE745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96263" y="1607210"/>
            <a:ext cx="222267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3F3E30F-FC75-B245-BF54-2BB35FDE3CE9}"/>
              </a:ext>
            </a:extLst>
          </p:cNvPr>
          <p:cNvSpPr txBox="1"/>
          <p:nvPr/>
        </p:nvSpPr>
        <p:spPr>
          <a:xfrm>
            <a:off x="1128551" y="1285627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01393334-A630-A447-8866-4137303951B4}"/>
              </a:ext>
            </a:extLst>
          </p:cNvPr>
          <p:cNvSpPr/>
          <p:nvPr/>
        </p:nvSpPr>
        <p:spPr>
          <a:xfrm flipH="1">
            <a:off x="2648401" y="2860365"/>
            <a:ext cx="118872" cy="12344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D3F320-9587-CC48-8D85-F64C0E2D3D5B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96263" y="3477585"/>
            <a:ext cx="175213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1D6B78-1BBF-3D41-B2B7-08E90B1E302C}"/>
              </a:ext>
            </a:extLst>
          </p:cNvPr>
          <p:cNvSpPr txBox="1"/>
          <p:nvPr/>
        </p:nvSpPr>
        <p:spPr>
          <a:xfrm>
            <a:off x="1107398" y="3165589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buttons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0C8D1-5FD9-5D4B-A3E3-A6622947A632}"/>
              </a:ext>
            </a:extLst>
          </p:cNvPr>
          <p:cNvCxnSpPr/>
          <p:nvPr/>
        </p:nvCxnSpPr>
        <p:spPr>
          <a:xfrm>
            <a:off x="1127058" y="7131259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74C27A-37D7-AD44-8A08-5F4885DFF9E0}"/>
              </a:ext>
            </a:extLst>
          </p:cNvPr>
          <p:cNvSpPr txBox="1"/>
          <p:nvPr/>
        </p:nvSpPr>
        <p:spPr>
          <a:xfrm>
            <a:off x="1127058" y="1998102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order labels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2043D48E-C365-CC48-AA76-91E7CB2878E3}"/>
              </a:ext>
            </a:extLst>
          </p:cNvPr>
          <p:cNvSpPr/>
          <p:nvPr/>
        </p:nvSpPr>
        <p:spPr>
          <a:xfrm flipH="1">
            <a:off x="3466421" y="4384920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69BE8B-F67F-B14E-9FC2-41B4DCD91242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867853" y="4554084"/>
            <a:ext cx="259856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ED29047-DCA2-7147-9EDF-41EF033AF8EE}"/>
              </a:ext>
            </a:extLst>
          </p:cNvPr>
          <p:cNvSpPr txBox="1"/>
          <p:nvPr/>
        </p:nvSpPr>
        <p:spPr>
          <a:xfrm>
            <a:off x="1127816" y="4258016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save button</a:t>
            </a:r>
          </a:p>
        </p:txBody>
      </p:sp>
      <p:sp>
        <p:nvSpPr>
          <p:cNvPr id="60" name="Right Bracket 59">
            <a:extLst>
              <a:ext uri="{FF2B5EF4-FFF2-40B4-BE49-F238E27FC236}">
                <a16:creationId xmlns:a16="http://schemas.microsoft.com/office/drawing/2014/main" id="{643874AC-33F4-8C4E-AE4C-96CF61D27D8D}"/>
              </a:ext>
            </a:extLst>
          </p:cNvPr>
          <p:cNvSpPr/>
          <p:nvPr/>
        </p:nvSpPr>
        <p:spPr>
          <a:xfrm>
            <a:off x="4553002" y="1856995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E29D41-6A58-794C-9359-660B77F0534F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671874" y="2314195"/>
            <a:ext cx="122930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677E84-DE16-FD49-B8C7-4738DEF9A309}"/>
              </a:ext>
            </a:extLst>
          </p:cNvPr>
          <p:cNvSpPr txBox="1"/>
          <p:nvPr/>
        </p:nvSpPr>
        <p:spPr>
          <a:xfrm>
            <a:off x="4888326" y="2018031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labels</a:t>
            </a:r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B4947B13-3442-EC44-B92A-490BCF8C9E6B}"/>
              </a:ext>
            </a:extLst>
          </p:cNvPr>
          <p:cNvSpPr/>
          <p:nvPr/>
        </p:nvSpPr>
        <p:spPr>
          <a:xfrm flipH="1">
            <a:off x="4463445" y="5423329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5789DF-C261-F64C-8201-DA062C3349E2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830759" y="5592493"/>
            <a:ext cx="363268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5891B8-6E7F-8041-BCCB-1CBD1A236D10}"/>
              </a:ext>
            </a:extLst>
          </p:cNvPr>
          <p:cNvSpPr txBox="1"/>
          <p:nvPr/>
        </p:nvSpPr>
        <p:spPr>
          <a:xfrm>
            <a:off x="1058610" y="5298409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info button</a:t>
            </a:r>
          </a:p>
        </p:txBody>
      </p:sp>
      <p:sp>
        <p:nvSpPr>
          <p:cNvPr id="81" name="Right Bracket 80">
            <a:extLst>
              <a:ext uri="{FF2B5EF4-FFF2-40B4-BE49-F238E27FC236}">
                <a16:creationId xmlns:a16="http://schemas.microsoft.com/office/drawing/2014/main" id="{F19B0588-5081-9D4A-85DF-337B82282036}"/>
              </a:ext>
            </a:extLst>
          </p:cNvPr>
          <p:cNvSpPr/>
          <p:nvPr/>
        </p:nvSpPr>
        <p:spPr>
          <a:xfrm>
            <a:off x="9394191" y="1958313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1AA0741-7DFF-D345-805B-B29C2384E15D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513063" y="2415513"/>
            <a:ext cx="178350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B10789-0723-8245-94EF-0CA2F57C653A}"/>
              </a:ext>
            </a:extLst>
          </p:cNvPr>
          <p:cNvSpPr txBox="1"/>
          <p:nvPr/>
        </p:nvSpPr>
        <p:spPr>
          <a:xfrm>
            <a:off x="9975013" y="2116338"/>
            <a:ext cx="109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87" name="Right Bracket 86">
            <a:extLst>
              <a:ext uri="{FF2B5EF4-FFF2-40B4-BE49-F238E27FC236}">
                <a16:creationId xmlns:a16="http://schemas.microsoft.com/office/drawing/2014/main" id="{D22202B3-98AA-BD41-B07E-DE459145B863}"/>
              </a:ext>
            </a:extLst>
          </p:cNvPr>
          <p:cNvSpPr/>
          <p:nvPr/>
        </p:nvSpPr>
        <p:spPr>
          <a:xfrm>
            <a:off x="9563407" y="2972448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CC5B7C-26BF-AC41-BDA3-2D7F376A1554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9682279" y="3310776"/>
            <a:ext cx="161428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4CA41F5-EA5C-3044-A3EB-542863F14899}"/>
              </a:ext>
            </a:extLst>
          </p:cNvPr>
          <p:cNvSpPr txBox="1"/>
          <p:nvPr/>
        </p:nvSpPr>
        <p:spPr>
          <a:xfrm>
            <a:off x="9962838" y="3017644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90" name="Right Bracket 89">
            <a:extLst>
              <a:ext uri="{FF2B5EF4-FFF2-40B4-BE49-F238E27FC236}">
                <a16:creationId xmlns:a16="http://schemas.microsoft.com/office/drawing/2014/main" id="{40CAE669-9C48-6247-9CE1-7F8C9F335770}"/>
              </a:ext>
            </a:extLst>
          </p:cNvPr>
          <p:cNvSpPr/>
          <p:nvPr/>
        </p:nvSpPr>
        <p:spPr>
          <a:xfrm>
            <a:off x="9532230" y="5450311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A623FC-6D55-5D4D-B118-638FCF695A6E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9651102" y="5619475"/>
            <a:ext cx="16454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BAAFAA-187F-884A-B7A6-35F453805D20}"/>
              </a:ext>
            </a:extLst>
          </p:cNvPr>
          <p:cNvSpPr txBox="1"/>
          <p:nvPr/>
        </p:nvSpPr>
        <p:spPr>
          <a:xfrm>
            <a:off x="10076312" y="5307210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AF3106CC-DECD-C54E-A79E-39FB4058CC00}"/>
              </a:ext>
            </a:extLst>
          </p:cNvPr>
          <p:cNvSpPr/>
          <p:nvPr/>
        </p:nvSpPr>
        <p:spPr>
          <a:xfrm>
            <a:off x="7363924" y="2994669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31CFDBB-05C5-FE48-B0DD-5E037F3EB526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6094412" y="3337569"/>
            <a:ext cx="126951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77F274-FED6-6048-BA96-D3B86375D2A6}"/>
              </a:ext>
            </a:extLst>
          </p:cNvPr>
          <p:cNvSpPr txBox="1"/>
          <p:nvPr/>
        </p:nvSpPr>
        <p:spPr>
          <a:xfrm>
            <a:off x="6280761" y="3017644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AC03E6-AA53-3640-8BF9-D0321EB1DD81}"/>
              </a:ext>
            </a:extLst>
          </p:cNvPr>
          <p:cNvCxnSpPr>
            <a:cxnSpLocks/>
          </p:cNvCxnSpPr>
          <p:nvPr/>
        </p:nvCxnSpPr>
        <p:spPr>
          <a:xfrm flipV="1">
            <a:off x="5993828" y="1706559"/>
            <a:ext cx="0" cy="2847525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5D4641E-AB0E-6E4E-8E60-BD6696113D2D}"/>
              </a:ext>
            </a:extLst>
          </p:cNvPr>
          <p:cNvCxnSpPr>
            <a:cxnSpLocks/>
          </p:cNvCxnSpPr>
          <p:nvPr/>
        </p:nvCxnSpPr>
        <p:spPr>
          <a:xfrm>
            <a:off x="5993828" y="1706558"/>
            <a:ext cx="1324372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C1A3FFB-3C75-CC43-A75C-C09AF8231095}"/>
              </a:ext>
            </a:extLst>
          </p:cNvPr>
          <p:cNvCxnSpPr>
            <a:cxnSpLocks/>
          </p:cNvCxnSpPr>
          <p:nvPr/>
        </p:nvCxnSpPr>
        <p:spPr>
          <a:xfrm>
            <a:off x="4888326" y="4554085"/>
            <a:ext cx="1105502" cy="0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07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0C8D1-5FD9-5D4B-A3E3-A6622947A632}"/>
              </a:ext>
            </a:extLst>
          </p:cNvPr>
          <p:cNvCxnSpPr/>
          <p:nvPr/>
        </p:nvCxnSpPr>
        <p:spPr>
          <a:xfrm>
            <a:off x="9358503" y="7972592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F930B860-A6C3-A046-A359-8850117D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3"/>
            <a:ext cx="2426295" cy="5251114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DBA1B281-BA98-D048-9157-F272AEBF2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9"/>
            <a:ext cx="2426296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685422DE-7F0B-D441-9957-ECCAD161C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8"/>
            <a:ext cx="2426297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ight Bracket 13">
            <a:extLst>
              <a:ext uri="{FF2B5EF4-FFF2-40B4-BE49-F238E27FC236}">
                <a16:creationId xmlns:a16="http://schemas.microsoft.com/office/drawing/2014/main" id="{AE481DB1-2547-F64F-99B4-4A68C682D75A}"/>
              </a:ext>
            </a:extLst>
          </p:cNvPr>
          <p:cNvSpPr/>
          <p:nvPr/>
        </p:nvSpPr>
        <p:spPr>
          <a:xfrm flipH="1">
            <a:off x="2710441" y="1965349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64A9A0-16F9-0540-B9D6-B7BF6E50462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896263" y="2422549"/>
            <a:ext cx="181417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C4B835-4A59-F148-805E-02BAB9BE6CFE}"/>
              </a:ext>
            </a:extLst>
          </p:cNvPr>
          <p:cNvSpPr txBox="1"/>
          <p:nvPr/>
        </p:nvSpPr>
        <p:spPr>
          <a:xfrm>
            <a:off x="1017648" y="2122921"/>
            <a:ext cx="127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942B0DAC-58AC-B640-A3F4-DF95E16809FC}"/>
              </a:ext>
            </a:extLst>
          </p:cNvPr>
          <p:cNvSpPr/>
          <p:nvPr/>
        </p:nvSpPr>
        <p:spPr>
          <a:xfrm>
            <a:off x="4691041" y="2960540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421CF6-D89B-A84A-B766-341608838D4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809913" y="3298868"/>
            <a:ext cx="1286087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E525B-DA73-7640-BF24-C484A738BF00}"/>
              </a:ext>
            </a:extLst>
          </p:cNvPr>
          <p:cNvSpPr txBox="1"/>
          <p:nvPr/>
        </p:nvSpPr>
        <p:spPr>
          <a:xfrm>
            <a:off x="4890886" y="3004427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94D37263-C7A1-B046-86DF-740788F7EA26}"/>
              </a:ext>
            </a:extLst>
          </p:cNvPr>
          <p:cNvSpPr/>
          <p:nvPr/>
        </p:nvSpPr>
        <p:spPr>
          <a:xfrm>
            <a:off x="2491558" y="2982761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66CF2-236A-4049-B83F-12D85B61B1A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6263" y="3325661"/>
            <a:ext cx="159529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E0D440-2DE5-4A42-8838-E8D935ED2435}"/>
              </a:ext>
            </a:extLst>
          </p:cNvPr>
          <p:cNvSpPr txBox="1"/>
          <p:nvPr/>
        </p:nvSpPr>
        <p:spPr>
          <a:xfrm>
            <a:off x="1217787" y="3004427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4A6F30-B433-7B45-B56F-525158F9EE98}"/>
              </a:ext>
            </a:extLst>
          </p:cNvPr>
          <p:cNvCxnSpPr>
            <a:cxnSpLocks/>
          </p:cNvCxnSpPr>
          <p:nvPr/>
        </p:nvCxnSpPr>
        <p:spPr>
          <a:xfrm>
            <a:off x="874009" y="5623774"/>
            <a:ext cx="3445409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35B0A78E-4428-CF4D-8871-D026F4FFBFA1}"/>
              </a:ext>
            </a:extLst>
          </p:cNvPr>
          <p:cNvSpPr/>
          <p:nvPr/>
        </p:nvSpPr>
        <p:spPr>
          <a:xfrm>
            <a:off x="4319418" y="5455332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26FEDB-6B9A-274D-833C-188673864A9E}"/>
              </a:ext>
            </a:extLst>
          </p:cNvPr>
          <p:cNvSpPr txBox="1"/>
          <p:nvPr/>
        </p:nvSpPr>
        <p:spPr>
          <a:xfrm>
            <a:off x="1167184" y="5323758"/>
            <a:ext cx="96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58AE0-D74B-0B41-A899-B10C5676F7F9}"/>
              </a:ext>
            </a:extLst>
          </p:cNvPr>
          <p:cNvCxnSpPr>
            <a:cxnSpLocks/>
          </p:cNvCxnSpPr>
          <p:nvPr/>
        </p:nvCxnSpPr>
        <p:spPr>
          <a:xfrm flipV="1">
            <a:off x="6262777" y="1639738"/>
            <a:ext cx="0" cy="3984036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4D4D71-0939-0349-8285-3288785D85A3}"/>
              </a:ext>
            </a:extLst>
          </p:cNvPr>
          <p:cNvCxnSpPr>
            <a:cxnSpLocks/>
          </p:cNvCxnSpPr>
          <p:nvPr/>
        </p:nvCxnSpPr>
        <p:spPr>
          <a:xfrm>
            <a:off x="4873874" y="5623774"/>
            <a:ext cx="1388903" cy="0"/>
          </a:xfrm>
          <a:prstGeom prst="line">
            <a:avLst/>
          </a:prstGeom>
          <a:ln w="603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479964-02A2-AE48-98D9-CFFA4572498C}"/>
              </a:ext>
            </a:extLst>
          </p:cNvPr>
          <p:cNvCxnSpPr>
            <a:cxnSpLocks/>
          </p:cNvCxnSpPr>
          <p:nvPr/>
        </p:nvCxnSpPr>
        <p:spPr>
          <a:xfrm>
            <a:off x="6262777" y="1640457"/>
            <a:ext cx="1223788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25307F0-DC6C-9540-B93A-3407221747AD}"/>
              </a:ext>
            </a:extLst>
          </p:cNvPr>
          <p:cNvSpPr>
            <a:spLocks noChangeAspect="1"/>
          </p:cNvSpPr>
          <p:nvPr/>
        </p:nvSpPr>
        <p:spPr>
          <a:xfrm>
            <a:off x="8980876" y="1466431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3F21C6F-793B-6C4E-A1F5-5C5BF13090BB}"/>
              </a:ext>
            </a:extLst>
          </p:cNvPr>
          <p:cNvSpPr/>
          <p:nvPr/>
        </p:nvSpPr>
        <p:spPr>
          <a:xfrm>
            <a:off x="9102393" y="1859878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922EDBD4-2F24-6D4D-BB3D-7E40F50BC411}"/>
              </a:ext>
            </a:extLst>
          </p:cNvPr>
          <p:cNvSpPr/>
          <p:nvPr/>
        </p:nvSpPr>
        <p:spPr>
          <a:xfrm>
            <a:off x="9338699" y="2311684"/>
            <a:ext cx="118872" cy="19202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C42FE49D-ECDA-3442-814F-DAE818D4BA20}"/>
              </a:ext>
            </a:extLst>
          </p:cNvPr>
          <p:cNvSpPr/>
          <p:nvPr/>
        </p:nvSpPr>
        <p:spPr>
          <a:xfrm>
            <a:off x="7735184" y="5457119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32A1E4-6824-5543-922A-E03855801BA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099748" y="1634874"/>
            <a:ext cx="211568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C47886-951B-794F-A311-209C20E7395F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9221265" y="2028320"/>
            <a:ext cx="1994160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31344-38B4-D24A-8690-E08760B86230}"/>
              </a:ext>
            </a:extLst>
          </p:cNvPr>
          <p:cNvCxnSpPr>
            <a:cxnSpLocks/>
          </p:cNvCxnSpPr>
          <p:nvPr/>
        </p:nvCxnSpPr>
        <p:spPr>
          <a:xfrm>
            <a:off x="9457570" y="3271806"/>
            <a:ext cx="1757855" cy="11113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F95FF1-35E6-9A43-B859-B4D37707C48C}"/>
              </a:ext>
            </a:extLst>
          </p:cNvPr>
          <p:cNvCxnSpPr>
            <a:cxnSpLocks/>
          </p:cNvCxnSpPr>
          <p:nvPr/>
        </p:nvCxnSpPr>
        <p:spPr>
          <a:xfrm flipV="1">
            <a:off x="7854056" y="5623775"/>
            <a:ext cx="341423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E9D36F-4AA4-314B-914D-427F3D3D3676}"/>
              </a:ext>
            </a:extLst>
          </p:cNvPr>
          <p:cNvSpPr txBox="1"/>
          <p:nvPr/>
        </p:nvSpPr>
        <p:spPr>
          <a:xfrm>
            <a:off x="10122520" y="1342901"/>
            <a:ext cx="7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35E117-4C64-DA4C-A30D-7BD9E873C92B}"/>
              </a:ext>
            </a:extLst>
          </p:cNvPr>
          <p:cNvSpPr txBox="1"/>
          <p:nvPr/>
        </p:nvSpPr>
        <p:spPr>
          <a:xfrm>
            <a:off x="10056706" y="1766578"/>
            <a:ext cx="90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player 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5714CD-F753-FC41-87D2-3C5F7ADFEFC7}"/>
              </a:ext>
            </a:extLst>
          </p:cNvPr>
          <p:cNvSpPr txBox="1"/>
          <p:nvPr/>
        </p:nvSpPr>
        <p:spPr>
          <a:xfrm>
            <a:off x="10008585" y="2990324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board buttons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4D5D1D-97E9-634D-837C-051DFCF331C5}"/>
              </a:ext>
            </a:extLst>
          </p:cNvPr>
          <p:cNvSpPr txBox="1"/>
          <p:nvPr/>
        </p:nvSpPr>
        <p:spPr>
          <a:xfrm>
            <a:off x="10008585" y="5307932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home button</a:t>
            </a:r>
          </a:p>
        </p:txBody>
      </p:sp>
    </p:spTree>
    <p:extLst>
      <p:ext uri="{BB962C8B-B14F-4D97-AF65-F5344CB8AC3E}">
        <p14:creationId xmlns:p14="http://schemas.microsoft.com/office/powerpoint/2010/main" val="89265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D0E73036-4341-1244-983E-EDBF3071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52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D17A63E5-A927-304B-8279-7FE4FD119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03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Placeholder 5">
            <a:extLst>
              <a:ext uri="{FF2B5EF4-FFF2-40B4-BE49-F238E27FC236}">
                <a16:creationId xmlns:a16="http://schemas.microsoft.com/office/drawing/2014/main" id="{250926B0-8BB5-9348-98D7-876CEBABF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516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94C027-C1CF-0448-9BCD-E6DA8DA1897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>
            <a:off x="7023394" y="3429000"/>
            <a:ext cx="179311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0E1415-A1BC-4B4C-A609-3AFFC5B10554}"/>
              </a:ext>
            </a:extLst>
          </p:cNvPr>
          <p:cNvSpPr txBox="1"/>
          <p:nvPr/>
        </p:nvSpPr>
        <p:spPr>
          <a:xfrm>
            <a:off x="7249643" y="3139700"/>
            <a:ext cx="133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game finished alert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F4B7401F-30C1-2546-9F7D-F06735D395DD}"/>
              </a:ext>
            </a:extLst>
          </p:cNvPr>
          <p:cNvSpPr/>
          <p:nvPr/>
        </p:nvSpPr>
        <p:spPr>
          <a:xfrm>
            <a:off x="6904522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AF78A724-97DC-A048-910E-674F64E82DFC}"/>
              </a:ext>
            </a:extLst>
          </p:cNvPr>
          <p:cNvSpPr/>
          <p:nvPr/>
        </p:nvSpPr>
        <p:spPr>
          <a:xfrm flipH="1">
            <a:off x="8816508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5">
            <a:extLst>
              <a:ext uri="{FF2B5EF4-FFF2-40B4-BE49-F238E27FC236}">
                <a16:creationId xmlns:a16="http://schemas.microsoft.com/office/drawing/2014/main" id="{64790BA8-B8B6-1D45-AA48-4DC466A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32" y="1897419"/>
            <a:ext cx="2112509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Placeholder 5">
            <a:extLst>
              <a:ext uri="{FF2B5EF4-FFF2-40B4-BE49-F238E27FC236}">
                <a16:creationId xmlns:a16="http://schemas.microsoft.com/office/drawing/2014/main" id="{69948CEF-C835-484C-8C9E-9650CC3D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Placeholder 5">
            <a:extLst>
              <a:ext uri="{FF2B5EF4-FFF2-40B4-BE49-F238E27FC236}">
                <a16:creationId xmlns:a16="http://schemas.microsoft.com/office/drawing/2014/main" id="{2D60E567-64FB-5D40-A760-F1FAB257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38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Placeholder 5">
            <a:extLst>
              <a:ext uri="{FF2B5EF4-FFF2-40B4-BE49-F238E27FC236}">
                <a16:creationId xmlns:a16="http://schemas.microsoft.com/office/drawing/2014/main" id="{49B9D862-A96C-2945-A0C0-F97D4963E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81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Placeholder 5">
            <a:extLst>
              <a:ext uri="{FF2B5EF4-FFF2-40B4-BE49-F238E27FC236}">
                <a16:creationId xmlns:a16="http://schemas.microsoft.com/office/drawing/2014/main" id="{A50A69BE-0F14-2B4B-940A-F77BDFEF2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9324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79D1B-1AEE-EC43-BEB7-B78937D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7" y="291564"/>
            <a:ext cx="10131425" cy="1456267"/>
          </a:xfrm>
        </p:spPr>
        <p:txBody>
          <a:bodyPr/>
          <a:lstStyle/>
          <a:p>
            <a:r>
              <a:rPr lang="en-US" dirty="0"/>
              <a:t>Customization Story Board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929322-A51A-D04B-B225-624CBC9FE794}"/>
              </a:ext>
            </a:extLst>
          </p:cNvPr>
          <p:cNvCxnSpPr>
            <a:cxnSpLocks/>
          </p:cNvCxnSpPr>
          <p:nvPr/>
        </p:nvCxnSpPr>
        <p:spPr>
          <a:xfrm>
            <a:off x="4863548" y="1395663"/>
            <a:ext cx="6148716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33AAFA-1652-DC44-82F8-7F53B1DCE0CF}"/>
              </a:ext>
            </a:extLst>
          </p:cNvPr>
          <p:cNvCxnSpPr>
            <a:cxnSpLocks/>
          </p:cNvCxnSpPr>
          <p:nvPr/>
        </p:nvCxnSpPr>
        <p:spPr>
          <a:xfrm>
            <a:off x="11020766" y="1395663"/>
            <a:ext cx="0" cy="501756"/>
          </a:xfrm>
          <a:prstGeom prst="line">
            <a:avLst/>
          </a:prstGeom>
          <a:ln w="63500">
            <a:solidFill>
              <a:schemeClr val="accent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522910-B9C1-4B42-A34C-FD9CCB30F86F}"/>
              </a:ext>
            </a:extLst>
          </p:cNvPr>
          <p:cNvCxnSpPr/>
          <p:nvPr/>
        </p:nvCxnSpPr>
        <p:spPr>
          <a:xfrm>
            <a:off x="1553029" y="4847771"/>
            <a:ext cx="1015194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5A3CC7-E956-CE41-AB67-6DF0B3624B7B}"/>
              </a:ext>
            </a:extLst>
          </p:cNvPr>
          <p:cNvCxnSpPr>
            <a:cxnSpLocks/>
          </p:cNvCxnSpPr>
          <p:nvPr/>
        </p:nvCxnSpPr>
        <p:spPr>
          <a:xfrm>
            <a:off x="4680732" y="6092048"/>
            <a:ext cx="182816" cy="0"/>
          </a:xfrm>
          <a:prstGeom prst="line">
            <a:avLst/>
          </a:prstGeom>
          <a:ln w="635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DD0EE7-DA5F-464C-99B4-F2F67D208EEA}"/>
              </a:ext>
            </a:extLst>
          </p:cNvPr>
          <p:cNvCxnSpPr>
            <a:cxnSpLocks/>
          </p:cNvCxnSpPr>
          <p:nvPr/>
        </p:nvCxnSpPr>
        <p:spPr>
          <a:xfrm flipV="1">
            <a:off x="4863548" y="1395663"/>
            <a:ext cx="1" cy="469638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C7B4B-BF97-4C49-ABC1-307668C63C07}"/>
              </a:ext>
            </a:extLst>
          </p:cNvPr>
          <p:cNvCxnSpPr>
            <a:cxnSpLocks/>
          </p:cNvCxnSpPr>
          <p:nvPr/>
        </p:nvCxnSpPr>
        <p:spPr>
          <a:xfrm>
            <a:off x="4173135" y="2619828"/>
            <a:ext cx="860517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B2EA34-CE42-D344-A55C-DA45142D5C34}"/>
              </a:ext>
            </a:extLst>
          </p:cNvPr>
          <p:cNvCxnSpPr>
            <a:cxnSpLocks/>
          </p:cNvCxnSpPr>
          <p:nvPr/>
        </p:nvCxnSpPr>
        <p:spPr>
          <a:xfrm>
            <a:off x="6715902" y="4484913"/>
            <a:ext cx="783179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C11EEC-4377-6E41-8797-365BD40957F1}"/>
              </a:ext>
            </a:extLst>
          </p:cNvPr>
          <p:cNvCxnSpPr>
            <a:cxnSpLocks/>
          </p:cNvCxnSpPr>
          <p:nvPr/>
        </p:nvCxnSpPr>
        <p:spPr>
          <a:xfrm>
            <a:off x="8563429" y="5384800"/>
            <a:ext cx="0" cy="1372347"/>
          </a:xfrm>
          <a:prstGeom prst="line">
            <a:avLst/>
          </a:prstGeom>
          <a:ln w="635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CEB5F-096D-E34F-9B2E-2F8DE72385D5}"/>
              </a:ext>
            </a:extLst>
          </p:cNvPr>
          <p:cNvCxnSpPr>
            <a:cxnSpLocks/>
          </p:cNvCxnSpPr>
          <p:nvPr/>
        </p:nvCxnSpPr>
        <p:spPr>
          <a:xfrm flipH="1" flipV="1">
            <a:off x="3624478" y="6757147"/>
            <a:ext cx="4938951" cy="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4AE567-1A2D-1645-A421-B3A89F0DA963}"/>
              </a:ext>
            </a:extLst>
          </p:cNvPr>
          <p:cNvCxnSpPr>
            <a:cxnSpLocks/>
          </p:cNvCxnSpPr>
          <p:nvPr/>
        </p:nvCxnSpPr>
        <p:spPr>
          <a:xfrm flipV="1">
            <a:off x="3624478" y="6469419"/>
            <a:ext cx="0" cy="287728"/>
          </a:xfrm>
          <a:prstGeom prst="line">
            <a:avLst/>
          </a:prstGeom>
          <a:ln w="6350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5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7EA2-A68E-2E4A-BF69-56A49305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88F5-DAC5-FB4F-ABD9-F870B70E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Segues and passing data</a:t>
            </a:r>
          </a:p>
          <a:p>
            <a:r>
              <a:rPr lang="en-US" dirty="0"/>
              <a:t>Reusing code</a:t>
            </a:r>
          </a:p>
        </p:txBody>
      </p:sp>
    </p:spTree>
    <p:extLst>
      <p:ext uri="{BB962C8B-B14F-4D97-AF65-F5344CB8AC3E}">
        <p14:creationId xmlns:p14="http://schemas.microsoft.com/office/powerpoint/2010/main" val="45723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97B9-15E9-AB44-A731-4B38E37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5F41-8FC6-D047-9255-28F8B6B1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 Mobile Tic Tac Toe -a quick easy game for people of all ages to pass time without paper and pencil</a:t>
            </a:r>
          </a:p>
          <a:p>
            <a:r>
              <a:rPr lang="en-US" dirty="0"/>
              <a:t>Motive:</a:t>
            </a:r>
          </a:p>
          <a:p>
            <a:pPr lvl="1"/>
            <a:r>
              <a:rPr lang="en-US" dirty="0"/>
              <a:t>Dinner table games</a:t>
            </a:r>
          </a:p>
          <a:p>
            <a:pPr lvl="1"/>
            <a:r>
              <a:rPr lang="en-US" dirty="0"/>
              <a:t>Mindless and timeless game</a:t>
            </a:r>
          </a:p>
          <a:p>
            <a:pPr lvl="1"/>
            <a:r>
              <a:rPr lang="en-US" dirty="0"/>
              <a:t>Prevents user from being unengaged with those around them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Default play</a:t>
            </a:r>
          </a:p>
          <a:p>
            <a:pPr lvl="1"/>
            <a:r>
              <a:rPr lang="en-US" dirty="0"/>
              <a:t>Custom play</a:t>
            </a:r>
          </a:p>
          <a:p>
            <a:pPr lvl="1"/>
            <a:r>
              <a:rPr lang="en-US" dirty="0"/>
              <a:t>Competition</a:t>
            </a:r>
          </a:p>
          <a:p>
            <a:r>
              <a:rPr lang="en-US" dirty="0"/>
              <a:t>Target Users</a:t>
            </a:r>
          </a:p>
          <a:p>
            <a:pPr lvl="1"/>
            <a:r>
              <a:rPr lang="en-US" dirty="0"/>
              <a:t>Children ages 5 -12</a:t>
            </a:r>
          </a:p>
        </p:txBody>
      </p:sp>
    </p:spTree>
    <p:extLst>
      <p:ext uri="{BB962C8B-B14F-4D97-AF65-F5344CB8AC3E}">
        <p14:creationId xmlns:p14="http://schemas.microsoft.com/office/powerpoint/2010/main" val="186752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5">
            <a:extLst>
              <a:ext uri="{FF2B5EF4-FFF2-40B4-BE49-F238E27FC236}">
                <a16:creationId xmlns:a16="http://schemas.microsoft.com/office/drawing/2014/main" id="{64790BA8-B8B6-1D45-AA48-4DC466A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32" y="1897419"/>
            <a:ext cx="2112509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Placeholder 5">
            <a:extLst>
              <a:ext uri="{FF2B5EF4-FFF2-40B4-BE49-F238E27FC236}">
                <a16:creationId xmlns:a16="http://schemas.microsoft.com/office/drawing/2014/main" id="{69948CEF-C835-484C-8C9E-9650CC3D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Placeholder 5">
            <a:extLst>
              <a:ext uri="{FF2B5EF4-FFF2-40B4-BE49-F238E27FC236}">
                <a16:creationId xmlns:a16="http://schemas.microsoft.com/office/drawing/2014/main" id="{2D60E567-64FB-5D40-A760-F1FAB257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38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Placeholder 5">
            <a:extLst>
              <a:ext uri="{FF2B5EF4-FFF2-40B4-BE49-F238E27FC236}">
                <a16:creationId xmlns:a16="http://schemas.microsoft.com/office/drawing/2014/main" id="{49B9D862-A96C-2945-A0C0-F97D4963E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81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Placeholder 5">
            <a:extLst>
              <a:ext uri="{FF2B5EF4-FFF2-40B4-BE49-F238E27FC236}">
                <a16:creationId xmlns:a16="http://schemas.microsoft.com/office/drawing/2014/main" id="{A50A69BE-0F14-2B4B-940A-F77BDFEF2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9324" y="1897419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79D1B-1AEE-EC43-BEB7-B78937D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7" y="291564"/>
            <a:ext cx="10131425" cy="1456267"/>
          </a:xfrm>
        </p:spPr>
        <p:txBody>
          <a:bodyPr/>
          <a:lstStyle/>
          <a:p>
            <a:r>
              <a:rPr lang="en-US" dirty="0"/>
              <a:t>Story Board Overview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64903-F845-BC48-9DD6-3C2FEDB3F253}"/>
              </a:ext>
            </a:extLst>
          </p:cNvPr>
          <p:cNvGrpSpPr/>
          <p:nvPr/>
        </p:nvGrpSpPr>
        <p:grpSpPr>
          <a:xfrm>
            <a:off x="2209192" y="1395663"/>
            <a:ext cx="8811574" cy="4696385"/>
            <a:chOff x="2209192" y="1395663"/>
            <a:chExt cx="8811574" cy="469638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E25BA4-41E0-674E-95C0-6EB601DF4624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92" y="6092048"/>
              <a:ext cx="229208" cy="0"/>
            </a:xfrm>
            <a:prstGeom prst="line">
              <a:avLst/>
            </a:prstGeom>
            <a:ln w="63500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929322-A51A-D04B-B225-624CBC9FE794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1395663"/>
              <a:ext cx="8573864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33AAFA-1652-DC44-82F8-7F53B1DCE0C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766" y="1395663"/>
              <a:ext cx="0" cy="501756"/>
            </a:xfrm>
            <a:prstGeom prst="line">
              <a:avLst/>
            </a:prstGeom>
            <a:ln w="63500">
              <a:solidFill>
                <a:schemeClr val="accent4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6520C8-CC09-2C49-B963-E558CB36B8EA}"/>
                </a:ext>
              </a:extLst>
            </p:cNvPr>
            <p:cNvCxnSpPr/>
            <p:nvPr/>
          </p:nvCxnSpPr>
          <p:spPr>
            <a:xfrm>
              <a:off x="2438400" y="1395663"/>
              <a:ext cx="0" cy="4696385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522910-B9C1-4B42-A34C-FD9CCB30F86F}"/>
              </a:ext>
            </a:extLst>
          </p:cNvPr>
          <p:cNvCxnSpPr/>
          <p:nvPr/>
        </p:nvCxnSpPr>
        <p:spPr>
          <a:xfrm>
            <a:off x="1553029" y="4847771"/>
            <a:ext cx="1015194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5A3CC7-E956-CE41-AB67-6DF0B3624B7B}"/>
              </a:ext>
            </a:extLst>
          </p:cNvPr>
          <p:cNvCxnSpPr>
            <a:cxnSpLocks/>
          </p:cNvCxnSpPr>
          <p:nvPr/>
        </p:nvCxnSpPr>
        <p:spPr>
          <a:xfrm>
            <a:off x="4680732" y="6092048"/>
            <a:ext cx="182816" cy="0"/>
          </a:xfrm>
          <a:prstGeom prst="line">
            <a:avLst/>
          </a:prstGeom>
          <a:ln w="635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DD0EE7-DA5F-464C-99B4-F2F67D208EEA}"/>
              </a:ext>
            </a:extLst>
          </p:cNvPr>
          <p:cNvCxnSpPr>
            <a:cxnSpLocks/>
          </p:cNvCxnSpPr>
          <p:nvPr/>
        </p:nvCxnSpPr>
        <p:spPr>
          <a:xfrm flipV="1">
            <a:off x="4863548" y="1395663"/>
            <a:ext cx="1" cy="469638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C7B4B-BF97-4C49-ABC1-307668C63C07}"/>
              </a:ext>
            </a:extLst>
          </p:cNvPr>
          <p:cNvCxnSpPr>
            <a:cxnSpLocks/>
          </p:cNvCxnSpPr>
          <p:nvPr/>
        </p:nvCxnSpPr>
        <p:spPr>
          <a:xfrm>
            <a:off x="4173135" y="2619828"/>
            <a:ext cx="860517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B2EA34-CE42-D344-A55C-DA45142D5C34}"/>
              </a:ext>
            </a:extLst>
          </p:cNvPr>
          <p:cNvCxnSpPr>
            <a:cxnSpLocks/>
          </p:cNvCxnSpPr>
          <p:nvPr/>
        </p:nvCxnSpPr>
        <p:spPr>
          <a:xfrm>
            <a:off x="6715902" y="4484913"/>
            <a:ext cx="783179" cy="0"/>
          </a:xfrm>
          <a:prstGeom prst="line">
            <a:avLst/>
          </a:prstGeom>
          <a:ln w="63500">
            <a:solidFill>
              <a:schemeClr val="accent6"/>
            </a:solidFill>
            <a:headEnd type="oval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C11EEC-4377-6E41-8797-365BD40957F1}"/>
              </a:ext>
            </a:extLst>
          </p:cNvPr>
          <p:cNvCxnSpPr>
            <a:cxnSpLocks/>
          </p:cNvCxnSpPr>
          <p:nvPr/>
        </p:nvCxnSpPr>
        <p:spPr>
          <a:xfrm>
            <a:off x="8563429" y="5384800"/>
            <a:ext cx="0" cy="1372347"/>
          </a:xfrm>
          <a:prstGeom prst="line">
            <a:avLst/>
          </a:prstGeom>
          <a:ln w="635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CEB5F-096D-E34F-9B2E-2F8DE72385D5}"/>
              </a:ext>
            </a:extLst>
          </p:cNvPr>
          <p:cNvCxnSpPr>
            <a:cxnSpLocks/>
          </p:cNvCxnSpPr>
          <p:nvPr/>
        </p:nvCxnSpPr>
        <p:spPr>
          <a:xfrm flipH="1" flipV="1">
            <a:off x="3624478" y="6757147"/>
            <a:ext cx="4938951" cy="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4AE567-1A2D-1645-A421-B3A89F0DA963}"/>
              </a:ext>
            </a:extLst>
          </p:cNvPr>
          <p:cNvCxnSpPr>
            <a:cxnSpLocks/>
          </p:cNvCxnSpPr>
          <p:nvPr/>
        </p:nvCxnSpPr>
        <p:spPr>
          <a:xfrm flipV="1">
            <a:off x="3624478" y="6469419"/>
            <a:ext cx="0" cy="287728"/>
          </a:xfrm>
          <a:prstGeom prst="line">
            <a:avLst/>
          </a:prstGeom>
          <a:ln w="63500"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4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73E541-054F-7544-A3E5-9C305AA426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" r="14"/>
          <a:stretch>
            <a:fillRect/>
          </a:stretch>
        </p:blipFill>
        <p:spPr>
          <a:xfrm>
            <a:off x="2445914" y="802548"/>
            <a:ext cx="2427960" cy="5251118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DF6026A1-D3B2-6E47-A248-8A68AC7E7592}"/>
              </a:ext>
            </a:extLst>
          </p:cNvPr>
          <p:cNvGrpSpPr/>
          <p:nvPr/>
        </p:nvGrpSpPr>
        <p:grpSpPr>
          <a:xfrm>
            <a:off x="897207" y="1368222"/>
            <a:ext cx="2435133" cy="2367592"/>
            <a:chOff x="737651" y="1368222"/>
            <a:chExt cx="2435133" cy="236759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3EE9CD-DA8C-9F4D-A897-0669972FB582}"/>
                </a:ext>
              </a:extLst>
            </p:cNvPr>
            <p:cNvCxnSpPr>
              <a:cxnSpLocks/>
            </p:cNvCxnSpPr>
            <p:nvPr/>
          </p:nvCxnSpPr>
          <p:spPr>
            <a:xfrm>
              <a:off x="737651" y="1680984"/>
              <a:ext cx="2312470" cy="0"/>
            </a:xfrm>
            <a:prstGeom prst="line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6FEBBA20-A9A2-414E-A32F-726F359DD97A}"/>
                </a:ext>
              </a:extLst>
            </p:cNvPr>
            <p:cNvSpPr/>
            <p:nvPr/>
          </p:nvSpPr>
          <p:spPr>
            <a:xfrm>
              <a:off x="3050121" y="1512541"/>
              <a:ext cx="122663" cy="336885"/>
            </a:xfrm>
            <a:prstGeom prst="leftBracket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50CBF82F-6CDF-604D-B766-D10EC812197A}"/>
                </a:ext>
              </a:extLst>
            </p:cNvPr>
            <p:cNvSpPr/>
            <p:nvPr/>
          </p:nvSpPr>
          <p:spPr>
            <a:xfrm>
              <a:off x="2516206" y="2184552"/>
              <a:ext cx="574431" cy="1551262"/>
            </a:xfrm>
            <a:prstGeom prst="leftBracket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673DCC-179A-9743-B6C0-2B352C9B9EA0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37651" y="2960183"/>
              <a:ext cx="1778555" cy="0"/>
            </a:xfrm>
            <a:prstGeom prst="line">
              <a:avLst/>
            </a:prstGeom>
            <a:ln w="22225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D716FE-18C3-354F-BB92-480FF8138B9B}"/>
                </a:ext>
              </a:extLst>
            </p:cNvPr>
            <p:cNvSpPr txBox="1"/>
            <p:nvPr/>
          </p:nvSpPr>
          <p:spPr>
            <a:xfrm>
              <a:off x="1108700" y="1368222"/>
              <a:ext cx="769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Next" panose="020B0503020202020204" pitchFamily="34" charset="0"/>
                </a:rPr>
                <a:t>label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48074F-1236-0F48-AA91-256A8B6236E5}"/>
                </a:ext>
              </a:extLst>
            </p:cNvPr>
            <p:cNvSpPr txBox="1"/>
            <p:nvPr/>
          </p:nvSpPr>
          <p:spPr>
            <a:xfrm>
              <a:off x="1044961" y="2632240"/>
              <a:ext cx="89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Next" panose="020B0503020202020204" pitchFamily="34" charset="0"/>
                </a:rPr>
                <a:t>image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8D008D-8E13-0849-A845-9423F728EEF0}"/>
              </a:ext>
            </a:extLst>
          </p:cNvPr>
          <p:cNvCxnSpPr>
            <a:cxnSpLocks/>
          </p:cNvCxnSpPr>
          <p:nvPr/>
        </p:nvCxnSpPr>
        <p:spPr>
          <a:xfrm flipV="1">
            <a:off x="6096000" y="1634874"/>
            <a:ext cx="0" cy="3988901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E6496F-219E-D847-A46A-52AEE118DFB7}"/>
              </a:ext>
            </a:extLst>
          </p:cNvPr>
          <p:cNvCxnSpPr/>
          <p:nvPr/>
        </p:nvCxnSpPr>
        <p:spPr>
          <a:xfrm>
            <a:off x="874009" y="5649349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Placeholder 5">
            <a:extLst>
              <a:ext uri="{FF2B5EF4-FFF2-40B4-BE49-F238E27FC236}">
                <a16:creationId xmlns:a16="http://schemas.microsoft.com/office/drawing/2014/main" id="{F3010537-5D00-B341-9825-91BBDEDA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88" y="803441"/>
            <a:ext cx="2426297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id="{94E86290-9118-124A-AFAA-A1EB9650D016}"/>
              </a:ext>
            </a:extLst>
          </p:cNvPr>
          <p:cNvSpPr>
            <a:spLocks noChangeAspect="1"/>
          </p:cNvSpPr>
          <p:nvPr/>
        </p:nvSpPr>
        <p:spPr>
          <a:xfrm>
            <a:off x="8980876" y="1466431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>
            <a:extLst>
              <a:ext uri="{FF2B5EF4-FFF2-40B4-BE49-F238E27FC236}">
                <a16:creationId xmlns:a16="http://schemas.microsoft.com/office/drawing/2014/main" id="{B948C794-1E45-A14A-9261-41F37C57BD69}"/>
              </a:ext>
            </a:extLst>
          </p:cNvPr>
          <p:cNvSpPr/>
          <p:nvPr/>
        </p:nvSpPr>
        <p:spPr>
          <a:xfrm>
            <a:off x="9102393" y="1859878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>
            <a:extLst>
              <a:ext uri="{FF2B5EF4-FFF2-40B4-BE49-F238E27FC236}">
                <a16:creationId xmlns:a16="http://schemas.microsoft.com/office/drawing/2014/main" id="{F8B00375-70FE-584F-A77D-7FFBB78B3747}"/>
              </a:ext>
            </a:extLst>
          </p:cNvPr>
          <p:cNvSpPr/>
          <p:nvPr/>
        </p:nvSpPr>
        <p:spPr>
          <a:xfrm>
            <a:off x="9338699" y="2311684"/>
            <a:ext cx="118872" cy="19202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A9979881-4523-4D47-B207-07EB76B63BB8}"/>
              </a:ext>
            </a:extLst>
          </p:cNvPr>
          <p:cNvSpPr/>
          <p:nvPr/>
        </p:nvSpPr>
        <p:spPr>
          <a:xfrm>
            <a:off x="7735184" y="5457119"/>
            <a:ext cx="118872" cy="336885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7DE190-97AB-1F4E-A478-8073407F12D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9099748" y="1634874"/>
            <a:ext cx="211568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F88539-CA7E-8044-91EF-0C8E8E90B681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9221265" y="2028320"/>
            <a:ext cx="1994160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651437-09DA-A547-BA72-5ED9ACA234B2}"/>
              </a:ext>
            </a:extLst>
          </p:cNvPr>
          <p:cNvCxnSpPr>
            <a:cxnSpLocks/>
          </p:cNvCxnSpPr>
          <p:nvPr/>
        </p:nvCxnSpPr>
        <p:spPr>
          <a:xfrm>
            <a:off x="9457570" y="3271806"/>
            <a:ext cx="1757855" cy="11113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822625-EEDC-9443-B6F9-0B9E6C79FF7B}"/>
              </a:ext>
            </a:extLst>
          </p:cNvPr>
          <p:cNvCxnSpPr>
            <a:cxnSpLocks/>
          </p:cNvCxnSpPr>
          <p:nvPr/>
        </p:nvCxnSpPr>
        <p:spPr>
          <a:xfrm flipV="1">
            <a:off x="7854056" y="5623775"/>
            <a:ext cx="341423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914BFD-2B5D-2A43-8BCE-42AABBA75CB5}"/>
              </a:ext>
            </a:extLst>
          </p:cNvPr>
          <p:cNvSpPr txBox="1"/>
          <p:nvPr/>
        </p:nvSpPr>
        <p:spPr>
          <a:xfrm>
            <a:off x="10122520" y="1342901"/>
            <a:ext cx="7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59939A-7A4B-8A40-A5BB-8B850FDBD0CB}"/>
              </a:ext>
            </a:extLst>
          </p:cNvPr>
          <p:cNvSpPr txBox="1"/>
          <p:nvPr/>
        </p:nvSpPr>
        <p:spPr>
          <a:xfrm>
            <a:off x="10056706" y="1766578"/>
            <a:ext cx="90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player </a:t>
            </a:r>
          </a:p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2BDE45-60B8-5A43-82E6-90834D86EE3C}"/>
              </a:ext>
            </a:extLst>
          </p:cNvPr>
          <p:cNvSpPr txBox="1"/>
          <p:nvPr/>
        </p:nvSpPr>
        <p:spPr>
          <a:xfrm>
            <a:off x="10008585" y="2990324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board buttons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3E16DB-7D59-DD48-815A-28C0BF8594F9}"/>
              </a:ext>
            </a:extLst>
          </p:cNvPr>
          <p:cNvSpPr txBox="1"/>
          <p:nvPr/>
        </p:nvSpPr>
        <p:spPr>
          <a:xfrm>
            <a:off x="10008585" y="5307932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home button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B86667E-8092-9E43-BA70-8ABA6BB11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130" y="1046215"/>
            <a:ext cx="679381" cy="24704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4E96CC-0338-794F-B00C-3190868643FC}"/>
              </a:ext>
            </a:extLst>
          </p:cNvPr>
          <p:cNvCxnSpPr>
            <a:cxnSpLocks/>
          </p:cNvCxnSpPr>
          <p:nvPr/>
        </p:nvCxnSpPr>
        <p:spPr>
          <a:xfrm>
            <a:off x="874009" y="5623774"/>
            <a:ext cx="3445409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A4723C97-B976-6A49-8664-BFDF2DB1060C}"/>
              </a:ext>
            </a:extLst>
          </p:cNvPr>
          <p:cNvSpPr/>
          <p:nvPr/>
        </p:nvSpPr>
        <p:spPr>
          <a:xfrm>
            <a:off x="4319418" y="5455332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2E25A4-1EFF-064C-AB64-9F5503F590E4}"/>
              </a:ext>
            </a:extLst>
          </p:cNvPr>
          <p:cNvSpPr txBox="1"/>
          <p:nvPr/>
        </p:nvSpPr>
        <p:spPr>
          <a:xfrm>
            <a:off x="1167184" y="5323758"/>
            <a:ext cx="96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DFF8F84-8D95-7B4A-B08A-2320A372CA67}"/>
              </a:ext>
            </a:extLst>
          </p:cNvPr>
          <p:cNvCxnSpPr>
            <a:cxnSpLocks/>
          </p:cNvCxnSpPr>
          <p:nvPr/>
        </p:nvCxnSpPr>
        <p:spPr>
          <a:xfrm>
            <a:off x="4873874" y="5623774"/>
            <a:ext cx="1225595" cy="0"/>
          </a:xfrm>
          <a:prstGeom prst="line">
            <a:avLst/>
          </a:prstGeom>
          <a:ln w="603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9E09BE-70DD-DC4E-A163-7EFF8126F84E}"/>
              </a:ext>
            </a:extLst>
          </p:cNvPr>
          <p:cNvCxnSpPr>
            <a:cxnSpLocks/>
          </p:cNvCxnSpPr>
          <p:nvPr/>
        </p:nvCxnSpPr>
        <p:spPr>
          <a:xfrm>
            <a:off x="6096000" y="1639738"/>
            <a:ext cx="1223788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4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8A30130C-137B-1E4D-B361-AB8F8C21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52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1FAD8DA9-D16D-C340-A1F9-D22027FD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03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34A0B157-7634-E446-9016-D4F67BD0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516" y="803444"/>
            <a:ext cx="2426295" cy="5251111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CCAAD2-2A10-0244-A062-67F468589471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>
            <a:off x="7023394" y="3429000"/>
            <a:ext cx="179311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C2C49-A639-C241-8341-1F290806E517}"/>
              </a:ext>
            </a:extLst>
          </p:cNvPr>
          <p:cNvSpPr txBox="1"/>
          <p:nvPr/>
        </p:nvSpPr>
        <p:spPr>
          <a:xfrm>
            <a:off x="7249643" y="3139700"/>
            <a:ext cx="133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game finished alert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896A4C09-A5F1-AA4A-8FDE-E89F9C0B0745}"/>
              </a:ext>
            </a:extLst>
          </p:cNvPr>
          <p:cNvSpPr/>
          <p:nvPr/>
        </p:nvSpPr>
        <p:spPr>
          <a:xfrm>
            <a:off x="6904522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3B7229DD-496B-ED4A-AC49-F0631A64856D}"/>
              </a:ext>
            </a:extLst>
          </p:cNvPr>
          <p:cNvSpPr/>
          <p:nvPr/>
        </p:nvSpPr>
        <p:spPr>
          <a:xfrm flipH="1">
            <a:off x="8816508" y="2857500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5">
            <a:extLst>
              <a:ext uri="{FF2B5EF4-FFF2-40B4-BE49-F238E27FC236}">
                <a16:creationId xmlns:a16="http://schemas.microsoft.com/office/drawing/2014/main" id="{69948CEF-C835-484C-8C9E-9650CC3D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08" y="1747831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Placeholder 5">
            <a:extLst>
              <a:ext uri="{FF2B5EF4-FFF2-40B4-BE49-F238E27FC236}">
                <a16:creationId xmlns:a16="http://schemas.microsoft.com/office/drawing/2014/main" id="{A50A69BE-0F14-2B4B-940A-F77BDFEF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84" y="1747831"/>
            <a:ext cx="2112508" cy="4572000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79D1B-1AEE-EC43-BEB7-B78937D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7" y="291564"/>
            <a:ext cx="10131425" cy="1456267"/>
          </a:xfrm>
        </p:spPr>
        <p:txBody>
          <a:bodyPr/>
          <a:lstStyle/>
          <a:p>
            <a:r>
              <a:rPr lang="en-US" dirty="0"/>
              <a:t>Defaults Story Board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E25BA4-41E0-674E-95C0-6EB601DF4624}"/>
              </a:ext>
            </a:extLst>
          </p:cNvPr>
          <p:cNvCxnSpPr>
            <a:cxnSpLocks/>
          </p:cNvCxnSpPr>
          <p:nvPr/>
        </p:nvCxnSpPr>
        <p:spPr>
          <a:xfrm>
            <a:off x="4780116" y="5925794"/>
            <a:ext cx="229208" cy="0"/>
          </a:xfrm>
          <a:prstGeom prst="line">
            <a:avLst/>
          </a:prstGeom>
          <a:ln w="635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929322-A51A-D04B-B225-624CBC9FE794}"/>
              </a:ext>
            </a:extLst>
          </p:cNvPr>
          <p:cNvCxnSpPr>
            <a:cxnSpLocks/>
          </p:cNvCxnSpPr>
          <p:nvPr/>
        </p:nvCxnSpPr>
        <p:spPr>
          <a:xfrm>
            <a:off x="5009324" y="2660073"/>
            <a:ext cx="2402560" cy="0"/>
          </a:xfrm>
          <a:prstGeom prst="line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6520C8-CC09-2C49-B963-E558CB36B8EA}"/>
              </a:ext>
            </a:extLst>
          </p:cNvPr>
          <p:cNvCxnSpPr>
            <a:cxnSpLocks/>
          </p:cNvCxnSpPr>
          <p:nvPr/>
        </p:nvCxnSpPr>
        <p:spPr>
          <a:xfrm>
            <a:off x="5009324" y="2660073"/>
            <a:ext cx="0" cy="3265721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4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D9EAA470-73F1-9C42-81D4-1027E299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" r="14"/>
          <a:stretch>
            <a:fillRect/>
          </a:stretch>
        </p:blipFill>
        <p:spPr>
          <a:xfrm>
            <a:off x="2445914" y="802548"/>
            <a:ext cx="2427960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9D236C2B-01B7-AA49-8340-A95CB008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788" y="803442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Placeholder 5">
            <a:extLst>
              <a:ext uri="{FF2B5EF4-FFF2-40B4-BE49-F238E27FC236}">
                <a16:creationId xmlns:a16="http://schemas.microsoft.com/office/drawing/2014/main" id="{12E42A74-C810-F04E-AED9-B09DFAE12F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" r="14"/>
          <a:stretch>
            <a:fillRect/>
          </a:stretch>
        </p:blipFill>
        <p:spPr>
          <a:xfrm>
            <a:off x="2445914" y="802548"/>
            <a:ext cx="2427960" cy="5251118"/>
          </a:xfrm>
          <a:prstGeom prst="rect">
            <a:avLst/>
          </a:prstGeom>
        </p:spPr>
      </p:pic>
      <p:sp>
        <p:nvSpPr>
          <p:cNvPr id="19" name="Right Bracket 18">
            <a:extLst>
              <a:ext uri="{FF2B5EF4-FFF2-40B4-BE49-F238E27FC236}">
                <a16:creationId xmlns:a16="http://schemas.microsoft.com/office/drawing/2014/main" id="{FD45379C-D3E2-9046-9311-020922A8D5AA}"/>
              </a:ext>
            </a:extLst>
          </p:cNvPr>
          <p:cNvSpPr/>
          <p:nvPr/>
        </p:nvSpPr>
        <p:spPr>
          <a:xfrm flipH="1">
            <a:off x="3265767" y="4001349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EB3413-78DD-1343-B867-ABEABABDEFE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95432" y="4170513"/>
            <a:ext cx="237033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3F55F7-C3E0-EB49-91DE-FF9B3BE26FBB}"/>
              </a:ext>
            </a:extLst>
          </p:cNvPr>
          <p:cNvCxnSpPr>
            <a:cxnSpLocks/>
          </p:cNvCxnSpPr>
          <p:nvPr/>
        </p:nvCxnSpPr>
        <p:spPr>
          <a:xfrm>
            <a:off x="897207" y="1680984"/>
            <a:ext cx="2312470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EF1B8379-5106-4E43-A414-D2A3B8C42484}"/>
              </a:ext>
            </a:extLst>
          </p:cNvPr>
          <p:cNvSpPr/>
          <p:nvPr/>
        </p:nvSpPr>
        <p:spPr>
          <a:xfrm>
            <a:off x="3209677" y="1512541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CD685289-BFBA-DA4E-99EB-E967270A16B9}"/>
              </a:ext>
            </a:extLst>
          </p:cNvPr>
          <p:cNvSpPr/>
          <p:nvPr/>
        </p:nvSpPr>
        <p:spPr>
          <a:xfrm>
            <a:off x="2675762" y="2184552"/>
            <a:ext cx="118872" cy="1551262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0C102B-5A42-AE45-BED8-1DA3529B06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97207" y="2960183"/>
            <a:ext cx="177855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10C41B-6575-4240-9C96-56B11EFBD3D9}"/>
              </a:ext>
            </a:extLst>
          </p:cNvPr>
          <p:cNvSpPr txBox="1"/>
          <p:nvPr/>
        </p:nvSpPr>
        <p:spPr>
          <a:xfrm>
            <a:off x="1268256" y="1337226"/>
            <a:ext cx="7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91D9FA-0535-F642-83FE-852B8607A222}"/>
              </a:ext>
            </a:extLst>
          </p:cNvPr>
          <p:cNvSpPr txBox="1"/>
          <p:nvPr/>
        </p:nvSpPr>
        <p:spPr>
          <a:xfrm>
            <a:off x="1204516" y="2601244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image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5D182B-3E42-944B-8BD2-97AB104BD79C}"/>
              </a:ext>
            </a:extLst>
          </p:cNvPr>
          <p:cNvCxnSpPr>
            <a:cxnSpLocks/>
          </p:cNvCxnSpPr>
          <p:nvPr/>
        </p:nvCxnSpPr>
        <p:spPr>
          <a:xfrm flipV="1">
            <a:off x="5916593" y="1706558"/>
            <a:ext cx="0" cy="2477403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7B6EA-4C3B-9E46-8B4F-9F96B3B49F23}"/>
              </a:ext>
            </a:extLst>
          </p:cNvPr>
          <p:cNvSpPr txBox="1"/>
          <p:nvPr/>
        </p:nvSpPr>
        <p:spPr>
          <a:xfrm>
            <a:off x="1173978" y="3870883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button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5BCA61-ED92-774A-8321-0A31B30D1452}"/>
              </a:ext>
            </a:extLst>
          </p:cNvPr>
          <p:cNvCxnSpPr>
            <a:cxnSpLocks/>
          </p:cNvCxnSpPr>
          <p:nvPr/>
        </p:nvCxnSpPr>
        <p:spPr>
          <a:xfrm>
            <a:off x="5916593" y="1706558"/>
            <a:ext cx="1401607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806FC3E4-564F-2346-9D88-29EC9DEB3769}"/>
              </a:ext>
            </a:extLst>
          </p:cNvPr>
          <p:cNvSpPr/>
          <p:nvPr/>
        </p:nvSpPr>
        <p:spPr>
          <a:xfrm>
            <a:off x="9394191" y="1958313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807D75-B00C-C64E-8E50-F1C8F5862E80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513063" y="2415513"/>
            <a:ext cx="1783504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100987-EC29-B342-AC70-251D39E5AB49}"/>
              </a:ext>
            </a:extLst>
          </p:cNvPr>
          <p:cNvSpPr txBox="1"/>
          <p:nvPr/>
        </p:nvSpPr>
        <p:spPr>
          <a:xfrm>
            <a:off x="9975013" y="2116338"/>
            <a:ext cx="109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3BCA6643-34EE-D645-B5C5-8831A8578FBB}"/>
              </a:ext>
            </a:extLst>
          </p:cNvPr>
          <p:cNvSpPr/>
          <p:nvPr/>
        </p:nvSpPr>
        <p:spPr>
          <a:xfrm>
            <a:off x="9140212" y="1468216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228B8C-44C2-CE41-B6BB-9A3F7F1C3131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259084" y="1637380"/>
            <a:ext cx="203748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4D4BE4-363F-CF41-9D19-B4B4489644E4}"/>
              </a:ext>
            </a:extLst>
          </p:cNvPr>
          <p:cNvSpPr txBox="1"/>
          <p:nvPr/>
        </p:nvSpPr>
        <p:spPr>
          <a:xfrm>
            <a:off x="10076312" y="1305999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button</a:t>
            </a:r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FD667993-0B38-E844-BD18-C1ADEE98CA73}"/>
              </a:ext>
            </a:extLst>
          </p:cNvPr>
          <p:cNvSpPr/>
          <p:nvPr/>
        </p:nvSpPr>
        <p:spPr>
          <a:xfrm>
            <a:off x="9563407" y="2972448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1474EF-5A49-D547-BD0F-851B0594D4C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682279" y="3310776"/>
            <a:ext cx="161428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E2C9CF-FA0D-9E4A-BA08-B7F8306A361F}"/>
              </a:ext>
            </a:extLst>
          </p:cNvPr>
          <p:cNvSpPr txBox="1"/>
          <p:nvPr/>
        </p:nvSpPr>
        <p:spPr>
          <a:xfrm>
            <a:off x="9962838" y="3017644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7EF88957-38D1-BE4F-831A-96CB91C26E2C}"/>
              </a:ext>
            </a:extLst>
          </p:cNvPr>
          <p:cNvSpPr/>
          <p:nvPr/>
        </p:nvSpPr>
        <p:spPr>
          <a:xfrm>
            <a:off x="7363924" y="2994669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D5953E-85E2-394A-A988-53BF4D415D5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94412" y="3337569"/>
            <a:ext cx="126951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95E281-4356-1C47-A84C-5B811F472B6E}"/>
              </a:ext>
            </a:extLst>
          </p:cNvPr>
          <p:cNvSpPr txBox="1"/>
          <p:nvPr/>
        </p:nvSpPr>
        <p:spPr>
          <a:xfrm>
            <a:off x="6280761" y="3017644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17DB9E19-F302-0A4D-A8BB-798429502EEC}"/>
              </a:ext>
            </a:extLst>
          </p:cNvPr>
          <p:cNvSpPr/>
          <p:nvPr/>
        </p:nvSpPr>
        <p:spPr>
          <a:xfrm>
            <a:off x="9532230" y="5450311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CEDC24-A6DC-444A-9689-F604606B73B8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9651102" y="5619475"/>
            <a:ext cx="16454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6ED16F-6C14-0C45-98B1-40FC8FF648F4}"/>
              </a:ext>
            </a:extLst>
          </p:cNvPr>
          <p:cNvSpPr txBox="1"/>
          <p:nvPr/>
        </p:nvSpPr>
        <p:spPr>
          <a:xfrm>
            <a:off x="10076312" y="5307210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FD59EE-3533-9D4D-BE73-BC57C1EC1A3A}"/>
              </a:ext>
            </a:extLst>
          </p:cNvPr>
          <p:cNvCxnSpPr/>
          <p:nvPr/>
        </p:nvCxnSpPr>
        <p:spPr>
          <a:xfrm>
            <a:off x="1003920" y="7077901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2762BB-DD78-2640-89C8-0CBA02BFE632}"/>
              </a:ext>
            </a:extLst>
          </p:cNvPr>
          <p:cNvCxnSpPr>
            <a:cxnSpLocks/>
          </p:cNvCxnSpPr>
          <p:nvPr/>
        </p:nvCxnSpPr>
        <p:spPr>
          <a:xfrm>
            <a:off x="4879154" y="4181462"/>
            <a:ext cx="1037439" cy="2499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8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5">
            <a:extLst>
              <a:ext uri="{FF2B5EF4-FFF2-40B4-BE49-F238E27FC236}">
                <a16:creationId xmlns:a16="http://schemas.microsoft.com/office/drawing/2014/main" id="{509FEFCD-D98C-8146-9A50-2A939F40D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2"/>
            <a:ext cx="2426296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Placeholder 5">
            <a:extLst>
              <a:ext uri="{FF2B5EF4-FFF2-40B4-BE49-F238E27FC236}">
                <a16:creationId xmlns:a16="http://schemas.microsoft.com/office/drawing/2014/main" id="{CED319C3-CA6E-BA40-9C55-8DC37EE6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8"/>
            <a:ext cx="2426297" cy="5251118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Right Bracket 23">
            <a:extLst>
              <a:ext uri="{FF2B5EF4-FFF2-40B4-BE49-F238E27FC236}">
                <a16:creationId xmlns:a16="http://schemas.microsoft.com/office/drawing/2014/main" id="{D89E9983-FFFF-B54B-8067-94701A40B028}"/>
              </a:ext>
            </a:extLst>
          </p:cNvPr>
          <p:cNvSpPr/>
          <p:nvPr/>
        </p:nvSpPr>
        <p:spPr>
          <a:xfrm flipH="1">
            <a:off x="2710441" y="1965349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2D90C1-B202-1947-AF0B-DA38052104D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896263" y="2422549"/>
            <a:ext cx="181417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794DD6-0F09-C941-B4C6-66A6C700E04A}"/>
              </a:ext>
            </a:extLst>
          </p:cNvPr>
          <p:cNvSpPr txBox="1"/>
          <p:nvPr/>
        </p:nvSpPr>
        <p:spPr>
          <a:xfrm>
            <a:off x="1017648" y="2122921"/>
            <a:ext cx="127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dynamic labels</a:t>
            </a: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D044C25E-5E66-0B4E-B1F4-12A99AD9B53C}"/>
              </a:ext>
            </a:extLst>
          </p:cNvPr>
          <p:cNvSpPr/>
          <p:nvPr/>
        </p:nvSpPr>
        <p:spPr>
          <a:xfrm flipH="1">
            <a:off x="2931113" y="1473696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A326AA-C49B-444B-9229-725661DDF3B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96263" y="1642860"/>
            <a:ext cx="20348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6FE27E-077F-9449-A852-EB5E542EFFCD}"/>
              </a:ext>
            </a:extLst>
          </p:cNvPr>
          <p:cNvSpPr txBox="1"/>
          <p:nvPr/>
        </p:nvSpPr>
        <p:spPr>
          <a:xfrm>
            <a:off x="1184702" y="1310892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button</a:t>
            </a:r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00A456AB-CF87-F14B-B7EA-6FF4EE1D7F0E}"/>
              </a:ext>
            </a:extLst>
          </p:cNvPr>
          <p:cNvSpPr/>
          <p:nvPr/>
        </p:nvSpPr>
        <p:spPr>
          <a:xfrm>
            <a:off x="4691041" y="2960540"/>
            <a:ext cx="118872" cy="67665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FCBFFD-245A-5C4F-846E-626DAFF8C98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809913" y="3298868"/>
            <a:ext cx="1614288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CE8A7E-2E3A-DF4C-99A1-15D944770D5F}"/>
              </a:ext>
            </a:extLst>
          </p:cNvPr>
          <p:cNvSpPr txBox="1"/>
          <p:nvPr/>
        </p:nvSpPr>
        <p:spPr>
          <a:xfrm>
            <a:off x="4995646" y="3004427"/>
            <a:ext cx="118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name text fields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9E01B26-C08C-2745-BDC7-8CDCD826FC4F}"/>
              </a:ext>
            </a:extLst>
          </p:cNvPr>
          <p:cNvSpPr/>
          <p:nvPr/>
        </p:nvSpPr>
        <p:spPr>
          <a:xfrm>
            <a:off x="2491558" y="2982761"/>
            <a:ext cx="118872" cy="685800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0DFA19-B564-274C-8134-7723EC35A73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96263" y="3325661"/>
            <a:ext cx="1595295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F78ADC-4301-BF47-B165-3F3C5B3BB761}"/>
              </a:ext>
            </a:extLst>
          </p:cNvPr>
          <p:cNvSpPr txBox="1"/>
          <p:nvPr/>
        </p:nvSpPr>
        <p:spPr>
          <a:xfrm>
            <a:off x="1217787" y="3004427"/>
            <a:ext cx="8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0C8D1-5FD9-5D4B-A3E3-A6622947A632}"/>
              </a:ext>
            </a:extLst>
          </p:cNvPr>
          <p:cNvCxnSpPr/>
          <p:nvPr/>
        </p:nvCxnSpPr>
        <p:spPr>
          <a:xfrm>
            <a:off x="896263" y="1892342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2B8D37-2CA9-8343-87AF-C2C11D01ABF7}"/>
              </a:ext>
            </a:extLst>
          </p:cNvPr>
          <p:cNvCxnSpPr>
            <a:cxnSpLocks/>
          </p:cNvCxnSpPr>
          <p:nvPr/>
        </p:nvCxnSpPr>
        <p:spPr>
          <a:xfrm>
            <a:off x="4872213" y="1641610"/>
            <a:ext cx="2444400" cy="0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84366F-8213-3846-814E-377D2E960D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393770" y="3435216"/>
            <a:ext cx="1805172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CF488F-ED43-3F45-B570-EF5FF51B097E}"/>
              </a:ext>
            </a:extLst>
          </p:cNvPr>
          <p:cNvSpPr txBox="1"/>
          <p:nvPr/>
        </p:nvSpPr>
        <p:spPr>
          <a:xfrm>
            <a:off x="9745255" y="3124856"/>
            <a:ext cx="13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instruction alert</a:t>
            </a:r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66B21A1E-DBFC-7749-8020-2488DCD95EF9}"/>
              </a:ext>
            </a:extLst>
          </p:cNvPr>
          <p:cNvSpPr/>
          <p:nvPr/>
        </p:nvSpPr>
        <p:spPr>
          <a:xfrm>
            <a:off x="9274898" y="2863716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4BC111-33E5-E74E-A4DA-92ABB025496D}"/>
              </a:ext>
            </a:extLst>
          </p:cNvPr>
          <p:cNvCxnSpPr>
            <a:cxnSpLocks/>
          </p:cNvCxnSpPr>
          <p:nvPr/>
        </p:nvCxnSpPr>
        <p:spPr>
          <a:xfrm>
            <a:off x="874009" y="5623774"/>
            <a:ext cx="3445409" cy="1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AF50BB9-A529-3048-BF20-5352D8E31BFA}"/>
              </a:ext>
            </a:extLst>
          </p:cNvPr>
          <p:cNvSpPr/>
          <p:nvPr/>
        </p:nvSpPr>
        <p:spPr>
          <a:xfrm>
            <a:off x="4319418" y="5455332"/>
            <a:ext cx="122663" cy="336885"/>
          </a:xfrm>
          <a:prstGeom prst="lef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F78CE-5730-3347-A94D-6598BE31D44A}"/>
              </a:ext>
            </a:extLst>
          </p:cNvPr>
          <p:cNvSpPr txBox="1"/>
          <p:nvPr/>
        </p:nvSpPr>
        <p:spPr>
          <a:xfrm>
            <a:off x="1167184" y="5323758"/>
            <a:ext cx="96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start button</a:t>
            </a:r>
          </a:p>
        </p:txBody>
      </p:sp>
    </p:spTree>
    <p:extLst>
      <p:ext uri="{BB962C8B-B14F-4D97-AF65-F5344CB8AC3E}">
        <p14:creationId xmlns:p14="http://schemas.microsoft.com/office/powerpoint/2010/main" val="62179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B83D6077-8931-BD4C-A7B0-E38064AE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88" y="803443"/>
            <a:ext cx="2426296" cy="5251114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Placeholder 5">
            <a:extLst>
              <a:ext uri="{FF2B5EF4-FFF2-40B4-BE49-F238E27FC236}">
                <a16:creationId xmlns:a16="http://schemas.microsoft.com/office/drawing/2014/main" id="{56E22046-E482-E943-B8DF-D49E9AF3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45" y="802549"/>
            <a:ext cx="2426297" cy="5251116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ight Bracket 19">
            <a:extLst>
              <a:ext uri="{FF2B5EF4-FFF2-40B4-BE49-F238E27FC236}">
                <a16:creationId xmlns:a16="http://schemas.microsoft.com/office/drawing/2014/main" id="{A2B47CC4-CB8E-4746-A72A-81799ECCC5DB}"/>
              </a:ext>
            </a:extLst>
          </p:cNvPr>
          <p:cNvSpPr/>
          <p:nvPr/>
        </p:nvSpPr>
        <p:spPr>
          <a:xfrm>
            <a:off x="9424271" y="1854601"/>
            <a:ext cx="118872" cy="91440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58173F-9DAE-C240-A3BF-DB6131EC256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543143" y="2311801"/>
            <a:ext cx="1753423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143C8B-10FC-9842-99BF-D8CF96943C0B}"/>
              </a:ext>
            </a:extLst>
          </p:cNvPr>
          <p:cNvSpPr txBox="1"/>
          <p:nvPr/>
        </p:nvSpPr>
        <p:spPr>
          <a:xfrm>
            <a:off x="10086734" y="1996315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labels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CDB94AC-8569-1A42-8283-B1E2F1519390}"/>
              </a:ext>
            </a:extLst>
          </p:cNvPr>
          <p:cNvSpPr/>
          <p:nvPr/>
        </p:nvSpPr>
        <p:spPr>
          <a:xfrm>
            <a:off x="8961794" y="1453348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67065B-25C8-6D43-8F04-0208482C74E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080666" y="1622512"/>
            <a:ext cx="22159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8363F0-9DA7-5446-8F3C-4142855F6732}"/>
              </a:ext>
            </a:extLst>
          </p:cNvPr>
          <p:cNvSpPr txBox="1"/>
          <p:nvPr/>
        </p:nvSpPr>
        <p:spPr>
          <a:xfrm>
            <a:off x="10106392" y="1333375"/>
            <a:ext cx="957887" cy="369332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D26649C7-9854-FF42-8250-B86DF75FB912}"/>
              </a:ext>
            </a:extLst>
          </p:cNvPr>
          <p:cNvSpPr/>
          <p:nvPr/>
        </p:nvSpPr>
        <p:spPr>
          <a:xfrm>
            <a:off x="9373960" y="2870259"/>
            <a:ext cx="118872" cy="1234440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12375A-4AB5-FC4B-BD7C-2F9C3C44BF9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492832" y="3487479"/>
            <a:ext cx="1799843" cy="0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FA0495-8C56-1345-A7B3-76ABC94D1AFB}"/>
              </a:ext>
            </a:extLst>
          </p:cNvPr>
          <p:cNvSpPr txBox="1"/>
          <p:nvPr/>
        </p:nvSpPr>
        <p:spPr>
          <a:xfrm>
            <a:off x="10086734" y="3185855"/>
            <a:ext cx="9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color buttons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AE7A169-F2B7-454B-9A0D-C5D9EDEF4723}"/>
              </a:ext>
            </a:extLst>
          </p:cNvPr>
          <p:cNvSpPr/>
          <p:nvPr/>
        </p:nvSpPr>
        <p:spPr>
          <a:xfrm>
            <a:off x="8614559" y="4377990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488AD1-ED59-B149-9A19-40665B1246F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733431" y="4547154"/>
            <a:ext cx="255924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7A1DA-257F-8744-80AD-C845B111B7B9}"/>
              </a:ext>
            </a:extLst>
          </p:cNvPr>
          <p:cNvSpPr txBox="1"/>
          <p:nvPr/>
        </p:nvSpPr>
        <p:spPr>
          <a:xfrm>
            <a:off x="10106391" y="4258017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save button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647E7E3C-D247-3942-944F-63E10FC97AE8}"/>
              </a:ext>
            </a:extLst>
          </p:cNvPr>
          <p:cNvSpPr/>
          <p:nvPr/>
        </p:nvSpPr>
        <p:spPr>
          <a:xfrm>
            <a:off x="9488121" y="5413902"/>
            <a:ext cx="118872" cy="338328"/>
          </a:xfrm>
          <a:prstGeom prst="rightBracket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DDA631-5988-664E-87D1-596F15E2A9E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606993" y="5583066"/>
            <a:ext cx="168568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3EC5DF-7EB5-2642-A77F-AC53ECA55445}"/>
              </a:ext>
            </a:extLst>
          </p:cNvPr>
          <p:cNvSpPr txBox="1"/>
          <p:nvPr/>
        </p:nvSpPr>
        <p:spPr>
          <a:xfrm>
            <a:off x="10106390" y="5291591"/>
            <a:ext cx="957887" cy="646331"/>
          </a:xfrm>
          <a:prstGeom prst="rect">
            <a:avLst/>
          </a:prstGeom>
          <a:noFill/>
          <a:ln w="222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info button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88299B-A842-3542-8862-3F90D2640D7B}"/>
              </a:ext>
            </a:extLst>
          </p:cNvPr>
          <p:cNvCxnSpPr>
            <a:cxnSpLocks/>
          </p:cNvCxnSpPr>
          <p:nvPr/>
        </p:nvCxnSpPr>
        <p:spPr>
          <a:xfrm flipV="1">
            <a:off x="5916593" y="1706559"/>
            <a:ext cx="0" cy="2120048"/>
          </a:xfrm>
          <a:prstGeom prst="line">
            <a:avLst/>
          </a:prstGeom>
          <a:ln w="60325" cap="sq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108908-2A30-184E-8A0B-3E4BE648055C}"/>
              </a:ext>
            </a:extLst>
          </p:cNvPr>
          <p:cNvCxnSpPr>
            <a:cxnSpLocks/>
          </p:cNvCxnSpPr>
          <p:nvPr/>
        </p:nvCxnSpPr>
        <p:spPr>
          <a:xfrm>
            <a:off x="5916593" y="1706558"/>
            <a:ext cx="1401607" cy="0"/>
          </a:xfrm>
          <a:prstGeom prst="line">
            <a:avLst/>
          </a:prstGeom>
          <a:ln w="60325" cap="sq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C0648-AEAD-064B-A2CB-A20A8CE7087E}"/>
              </a:ext>
            </a:extLst>
          </p:cNvPr>
          <p:cNvCxnSpPr>
            <a:cxnSpLocks/>
          </p:cNvCxnSpPr>
          <p:nvPr/>
        </p:nvCxnSpPr>
        <p:spPr>
          <a:xfrm>
            <a:off x="4878360" y="3826607"/>
            <a:ext cx="1037439" cy="2499"/>
          </a:xfrm>
          <a:prstGeom prst="line">
            <a:avLst/>
          </a:prstGeom>
          <a:ln w="60325" cap="sq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369B6D-70D5-B449-8A82-12DAB88C15BC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02889" y="3469202"/>
            <a:ext cx="1772251" cy="6403"/>
          </a:xfrm>
          <a:prstGeom prst="line">
            <a:avLst/>
          </a:prstGeom>
          <a:ln w="22225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F40426-3C51-0749-AC7E-3D0358115A3A}"/>
              </a:ext>
            </a:extLst>
          </p:cNvPr>
          <p:cNvSpPr txBox="1"/>
          <p:nvPr/>
        </p:nvSpPr>
        <p:spPr>
          <a:xfrm>
            <a:off x="1008501" y="3158843"/>
            <a:ext cx="133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instruction alert</a:t>
            </a:r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5E5CB0F8-301D-F64E-823C-797C0FFA1C52}"/>
              </a:ext>
            </a:extLst>
          </p:cNvPr>
          <p:cNvSpPr/>
          <p:nvPr/>
        </p:nvSpPr>
        <p:spPr>
          <a:xfrm flipH="1">
            <a:off x="2675140" y="2897702"/>
            <a:ext cx="118872" cy="1143000"/>
          </a:xfrm>
          <a:prstGeom prst="rightBracket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C03F90-DFFF-B54B-8A83-A023741FA967}"/>
              </a:ext>
            </a:extLst>
          </p:cNvPr>
          <p:cNvCxnSpPr/>
          <p:nvPr/>
        </p:nvCxnSpPr>
        <p:spPr>
          <a:xfrm>
            <a:off x="3035029" y="7657738"/>
            <a:ext cx="155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0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163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</vt:lpstr>
      <vt:lpstr>Calibri</vt:lpstr>
      <vt:lpstr>Calibri Light</vt:lpstr>
      <vt:lpstr>Celestial</vt:lpstr>
      <vt:lpstr>Tic Tac Toe</vt:lpstr>
      <vt:lpstr>Intro</vt:lpstr>
      <vt:lpstr>Story Board Overview</vt:lpstr>
      <vt:lpstr>PowerPoint Presentation</vt:lpstr>
      <vt:lpstr>PowerPoint Presentation</vt:lpstr>
      <vt:lpstr>Defaults 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Customization Story Board</vt:lpstr>
      <vt:lpstr>Implementation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Geller, Isabelle Elyse</dc:creator>
  <cp:lastModifiedBy>Geller, Isabelle Elyse</cp:lastModifiedBy>
  <cp:revision>11</cp:revision>
  <cp:lastPrinted>2019-03-25T02:13:15Z</cp:lastPrinted>
  <dcterms:created xsi:type="dcterms:W3CDTF">2019-03-25T02:09:33Z</dcterms:created>
  <dcterms:modified xsi:type="dcterms:W3CDTF">2019-03-25T03:33:58Z</dcterms:modified>
</cp:coreProperties>
</file>