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9753600" cx="13004800"/>
  <p:notesSz cx="13004800" cy="9753600"/>
  <p:embeddedFontLst>
    <p:embeddedFont>
      <p:font typeface="Oswald Regular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gdwdUGMV9XJj22swnycwMNrjde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oah Christens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Regular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swaldRegular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2-27T20:43:10.921">
    <p:pos x="384" y="365"/>
    <p:text>use case diagram + verbal description of how these relate to requirements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PuNz-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lessio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d36745f3_0_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alessio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7ed36745f3_0_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Raul</a:t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emmet</a:t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rebecca</a:t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jordan</a:t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noah</a:t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a5da8d1_3_26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e4a5da8d1_3_2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a5da8d1_3_1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e4a5da8d1_3_1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4a5da8d1_3_4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e4a5da8d1_3_4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ctrTitle"/>
          </p:nvPr>
        </p:nvSpPr>
        <p:spPr>
          <a:xfrm>
            <a:off x="609600" y="598931"/>
            <a:ext cx="11785600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571500" y="1574800"/>
            <a:ext cx="11861800" cy="0"/>
          </a:xfrm>
          <a:custGeom>
            <a:rect b="b" l="l" r="r" t="t"/>
            <a:pathLst>
              <a:path extrusionOk="0" h="120000" w="11861800">
                <a:moveTo>
                  <a:pt x="0" y="0"/>
                </a:moveTo>
                <a:lnTo>
                  <a:pt x="11861800" y="0"/>
                </a:lnTo>
              </a:path>
            </a:pathLst>
          </a:custGeom>
          <a:noFill/>
          <a:ln cap="flat" cmpd="sng" w="38100">
            <a:solidFill>
              <a:srgbClr val="74767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571500" y="5588000"/>
            <a:ext cx="11876405" cy="0"/>
          </a:xfrm>
          <a:custGeom>
            <a:rect b="b" l="l" r="r" t="t"/>
            <a:pathLst>
              <a:path extrusionOk="0" h="120000" w="11876405">
                <a:moveTo>
                  <a:pt x="0" y="0"/>
                </a:moveTo>
                <a:lnTo>
                  <a:pt x="11875780" y="0"/>
                </a:lnTo>
              </a:path>
            </a:pathLst>
          </a:custGeom>
          <a:noFill/>
          <a:ln cap="flat" cmpd="sng" w="38100">
            <a:solidFill>
              <a:srgbClr val="74767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2051450" y="3637200"/>
            <a:ext cx="89019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100">
                <a:solidFill>
                  <a:srgbClr val="5C5C5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DASHBOARD</a:t>
            </a:r>
            <a:endParaRPr b="0" sz="121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609600" y="259250"/>
            <a:ext cx="115218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767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COMPONENT LEVEL SYSTEM DESCRIPTION - DESIGN APPROACH</a:t>
            </a:r>
            <a:endParaRPr sz="40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descr="diagram.png" id="109" name="Google Shape;1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25" y="2565813"/>
            <a:ext cx="10690746" cy="563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d36745f3_0_1"/>
          <p:cNvSpPr txBox="1"/>
          <p:nvPr/>
        </p:nvSpPr>
        <p:spPr>
          <a:xfrm>
            <a:off x="609600" y="259250"/>
            <a:ext cx="115218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767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COMPONENT LEVEL SYSTEM DESCRIPTION - DESIGN APPROACH</a:t>
            </a:r>
            <a:endParaRPr sz="40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5" name="Google Shape;115;g7ed36745f3_0_1"/>
          <p:cNvSpPr txBox="1"/>
          <p:nvPr/>
        </p:nvSpPr>
        <p:spPr>
          <a:xfrm>
            <a:off x="1004700" y="2280900"/>
            <a:ext cx="10731600" cy="2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47676"/>
                </a:solidFill>
                <a:latin typeface="Roboto"/>
                <a:ea typeface="Roboto"/>
                <a:cs typeface="Roboto"/>
                <a:sym typeface="Roboto"/>
              </a:rPr>
              <a:t>Framework:</a:t>
            </a:r>
            <a:endParaRPr sz="30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47676"/>
              </a:buClr>
              <a:buSzPts val="3000"/>
              <a:buFont typeface="Roboto Light"/>
              <a:buChar char="●"/>
            </a:pPr>
            <a:r>
              <a:rPr lang="en-US" sz="30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MEAN: Mongo + Express + Angular + Node.js</a:t>
            </a:r>
            <a:endParaRPr sz="30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3000"/>
              <a:buFont typeface="Roboto Light"/>
              <a:buChar char="●"/>
            </a:pPr>
            <a:r>
              <a:rPr lang="en-US" sz="30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Responsive Web: jQuery + Bootstrap + Sass/Less</a:t>
            </a:r>
            <a:endParaRPr sz="30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1_jaSIDcOmluf97OKazeaHXg.png" id="116" name="Google Shape;116;g7ed36745f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25" y="4766625"/>
            <a:ext cx="74771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609600" y="579625"/>
            <a:ext cx="546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SEQUENCE DIAGRAM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25" y="1417075"/>
            <a:ext cx="9682636" cy="81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609600" y="579625"/>
            <a:ext cx="4127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CONCEPT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752600" y="1855050"/>
            <a:ext cx="11499600" cy="6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Lightweight and efficient task manager designed for students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Useful for sorting and categorizing tasks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Tasks can be organized by date, class, or put into a catch-all general todo list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Built to be simple and easy to use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609600" y="579625"/>
            <a:ext cx="12096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KEY FUNCTIONAL REQUIREMENTS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909050" y="18588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Sign Up Page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Login Page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Calendar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 Creation Modal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 Tracker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 Tracker Timer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Settings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609600" y="579625"/>
            <a:ext cx="10041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KEY NON-FUNCTIONAL REQUIREMENTS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609600" y="1917700"/>
            <a:ext cx="305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09050" y="18625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Alert Badge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Password Recovery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Fill Out Emil Prompt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Login Failure Prompt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/>
        </p:nvSpPr>
        <p:spPr>
          <a:xfrm>
            <a:off x="609600" y="579625"/>
            <a:ext cx="8949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4767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USE CASES AND USE CASE </a:t>
            </a:r>
            <a:r>
              <a:rPr lang="en-US" sz="4800">
                <a:solidFill>
                  <a:srgbClr val="747676"/>
                </a:solidFill>
                <a:latin typeface="Oswald Regular"/>
                <a:ea typeface="Oswald Regular"/>
                <a:cs typeface="Oswald Regular"/>
                <a:sym typeface="Oswald Regular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DIAGRAM</a:t>
            </a:r>
            <a:endParaRPr sz="48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070575" y="8347288"/>
            <a:ext cx="10386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ote Feb 18, 2021.jpg" id="71" name="Google Shape;71;p5"/>
          <p:cNvPicPr preferRelativeResize="0"/>
          <p:nvPr/>
        </p:nvPicPr>
        <p:blipFill rotWithShape="1">
          <a:blip r:embed="rId4">
            <a:alphaModFix/>
          </a:blip>
          <a:srcRect b="0" l="951" r="951" t="0"/>
          <a:stretch/>
        </p:blipFill>
        <p:spPr>
          <a:xfrm>
            <a:off x="1176750" y="2830750"/>
            <a:ext cx="11084199" cy="53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609600" y="579625"/>
            <a:ext cx="7667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MOCKUP - ACCESS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863" y="1850800"/>
            <a:ext cx="5486401" cy="37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209" y="5845837"/>
            <a:ext cx="5486400" cy="374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1850800"/>
            <a:ext cx="5486401" cy="375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4a5da8d1_3_26"/>
          <p:cNvSpPr txBox="1"/>
          <p:nvPr>
            <p:ph type="title"/>
          </p:nvPr>
        </p:nvSpPr>
        <p:spPr>
          <a:xfrm>
            <a:off x="609600" y="579625"/>
            <a:ext cx="7667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MOCKUP - LANDING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85" name="Google Shape;85;g7e4a5da8d1_3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37" y="6131850"/>
            <a:ext cx="4572000" cy="306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7e4a5da8d1_3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50" y="6131850"/>
            <a:ext cx="12573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7e4a5da8d1_3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077585"/>
            <a:ext cx="5484878" cy="36791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g7e4a5da8d1_3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2739" y="2065512"/>
            <a:ext cx="5484878" cy="37033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4a5da8d1_3_11"/>
          <p:cNvSpPr txBox="1"/>
          <p:nvPr>
            <p:ph type="title"/>
          </p:nvPr>
        </p:nvSpPr>
        <p:spPr>
          <a:xfrm>
            <a:off x="609600" y="579625"/>
            <a:ext cx="7667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MOCKUP - CALENDAR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94" name="Google Shape;94;g7e4a5da8d1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125" y="2168950"/>
            <a:ext cx="57816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7e4a5da8d1_3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256350"/>
            <a:ext cx="5486401" cy="37018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4a5da8d1_3_41"/>
          <p:cNvSpPr txBox="1"/>
          <p:nvPr>
            <p:ph type="title"/>
          </p:nvPr>
        </p:nvSpPr>
        <p:spPr>
          <a:xfrm>
            <a:off x="609600" y="579625"/>
            <a:ext cx="7667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Oswald Regular"/>
                <a:ea typeface="Oswald Regular"/>
                <a:cs typeface="Oswald Regular"/>
                <a:sym typeface="Oswald Regular"/>
              </a:rPr>
              <a:t>MOCKUP - SETTINGS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101" name="Google Shape;101;g7e4a5da8d1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300" y="6028963"/>
            <a:ext cx="4276725" cy="2905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g7e4a5da8d1_3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835575"/>
            <a:ext cx="5486401" cy="37000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g7e4a5da8d1_3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300" y="1835575"/>
            <a:ext cx="5486401" cy="37000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2020-02-27T18:52:44Z</dcterms:created>
</cp:coreProperties>
</file>