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5F7E-7883-484D-B324-9F963E37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213A1-9433-4BCE-AD7A-CB45C29AF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75F67-D4C3-42F9-89D1-9EEB98A9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606-548F-4A6F-96B3-88F926F7929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27A18-ABAC-4443-893A-48796C69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0EF9-2723-44C2-859A-FD934A3B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8C6E-E60B-4F4F-9276-E8FF5E1BC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9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14A8-ABFB-408D-BFD8-8B318168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9D020-4D0A-4298-821B-CB8004187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EB72-6CE0-4CC6-953A-6A20878E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606-548F-4A6F-96B3-88F926F7929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24F7B-45BA-48BB-91B7-73BFC9BE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2AA2-BBA5-47EA-BE1A-3A5CA06B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8C6E-E60B-4F4F-9276-E8FF5E1BC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50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ED51D-09F4-44EA-B73C-BB73DD4E9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764D9-FDB7-48CB-9DEC-5DBA831FA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F112-63CF-49F0-AE2A-7045BC46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606-548F-4A6F-96B3-88F926F7929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A2112-FB5A-4D6E-877D-8D1FE331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6C16D-CBCA-49F1-A05F-45FA5A33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8C6E-E60B-4F4F-9276-E8FF5E1BC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4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AE0A-82F6-4DAF-84C2-B7B58AF6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40CD-48CB-4EED-846A-A4264282F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9F27-3E42-4D5C-89C9-1DC0D033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606-548F-4A6F-96B3-88F926F7929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4D2A-5B4C-4E6B-8A58-3DDEC387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635A-D953-44A2-BC4A-D1405CB0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8C6E-E60B-4F4F-9276-E8FF5E1BC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9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8898-2A42-4DE6-A4AC-749271AB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4DB97-B948-44B2-8E3B-61910320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9334-97AC-4B1A-8C56-3F38F2A8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606-548F-4A6F-96B3-88F926F7929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2FB0-1553-42CC-8169-64C269E7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EA5BA-C4D6-4979-A364-52645F79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8C6E-E60B-4F4F-9276-E8FF5E1BC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9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C60C-510C-49EE-9C0E-08E46C9E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512B8-CCC9-44C3-AC8E-E09D6753A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92D56-90E6-404E-BE83-F43ECD087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1D9BD-FCFA-4E36-9ED0-CFEC5B49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606-548F-4A6F-96B3-88F926F7929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7AA8F-FA21-4D97-9C65-A2BB9AF3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2FAB-426D-4A0C-8B60-F5A0967F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8C6E-E60B-4F4F-9276-E8FF5E1BC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848F-E4EE-4609-BFAF-25571DAD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D91B2-206F-4C14-9530-83594E07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4BCE2-7E3B-44F5-8669-5B8E9B05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E1686-05EB-4CE7-9A57-B2E8E3EDD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D2F22-FD5A-4E40-AD6B-802255FFA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57F98-23D0-4549-AF5F-A572824F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606-548F-4A6F-96B3-88F926F7929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B6E6C-2551-465C-AC34-9AF69DAB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0FF44-DB0E-4D05-B9C6-6E4DEB89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8C6E-E60B-4F4F-9276-E8FF5E1BC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62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06C4-B751-4C51-AB49-2F43F35D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24FAD-066C-4380-B1AC-A9179B6E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606-548F-4A6F-96B3-88F926F7929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27E97-03D9-43A4-9F79-5EFCD0A4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92389-D543-4A7F-8C98-579AD581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8C6E-E60B-4F4F-9276-E8FF5E1BC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3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9C6FB-BD09-4767-9C8B-166C84AB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606-548F-4A6F-96B3-88F926F7929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B0CE4-67B1-4A70-BE22-4A307A17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FDDC7-6630-407F-8144-7730ED16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8C6E-E60B-4F4F-9276-E8FF5E1BC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27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9186-4894-4F97-82FB-7BDE8677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5D59-A43E-4F83-9066-7F960A70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A965F-B2B0-424E-AE86-E4A23FCC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52CFE-648F-4EA9-8C1A-EAC1902D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606-548F-4A6F-96B3-88F926F7929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29E43-142F-437C-88CC-AD7FAACB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5173D-59E7-4280-8043-45A878D2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8C6E-E60B-4F4F-9276-E8FF5E1BC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3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A5E9-2EA6-49B9-9BD9-521113BC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19FE3-BDAF-483D-8329-97678E5E9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067BF-1004-4614-B2D5-AC6BFCEC0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D3D7C-7382-4CCE-992D-5AA702F4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F606-548F-4A6F-96B3-88F926F7929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CAEB9-126E-4B86-A713-937E7013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BA2B7-0E61-421F-A595-81C0C407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8C6E-E60B-4F4F-9276-E8FF5E1BC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1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A40F4-9393-43E1-8538-38C7155F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3F528-27EB-4014-98D3-F1D08063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F574A-52DE-450D-BF84-2E87F25F3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5F606-548F-4A6F-96B3-88F926F79294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8328-945D-425B-AB0C-9197541D1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E07A-69F4-49A9-A0CD-30942A8AA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8C6E-E60B-4F4F-9276-E8FF5E1BC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2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D89F-F692-4786-B585-F1D93E2EC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A151C-DACC-4F29-AE3E-419E523C9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2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452AB-35F2-4469-B664-CF5C1EAD12F0}"/>
              </a:ext>
            </a:extLst>
          </p:cNvPr>
          <p:cNvSpPr txBox="1"/>
          <p:nvPr/>
        </p:nvSpPr>
        <p:spPr>
          <a:xfrm rot="18958154">
            <a:off x="3956411" y="776937"/>
            <a:ext cx="194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Ladder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72110-B354-4F6C-B89D-AF5727BBD6D0}"/>
              </a:ext>
            </a:extLst>
          </p:cNvPr>
          <p:cNvSpPr txBox="1"/>
          <p:nvPr/>
        </p:nvSpPr>
        <p:spPr>
          <a:xfrm rot="18879788">
            <a:off x="4532244" y="1075156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BC60F-BB68-496B-9A70-EB3D3F452993}"/>
              </a:ext>
            </a:extLst>
          </p:cNvPr>
          <p:cNvSpPr txBox="1"/>
          <p:nvPr/>
        </p:nvSpPr>
        <p:spPr>
          <a:xfrm rot="18879788">
            <a:off x="4902959" y="1088410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B05ED-9ADF-491F-8BD5-764A82D58626}"/>
              </a:ext>
            </a:extLst>
          </p:cNvPr>
          <p:cNvSpPr txBox="1"/>
          <p:nvPr/>
        </p:nvSpPr>
        <p:spPr>
          <a:xfrm rot="18879788">
            <a:off x="5345591" y="1045692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5EC04-16AB-41DA-92A4-D016F1AB0C4B}"/>
              </a:ext>
            </a:extLst>
          </p:cNvPr>
          <p:cNvSpPr txBox="1"/>
          <p:nvPr/>
        </p:nvSpPr>
        <p:spPr>
          <a:xfrm>
            <a:off x="3581525" y="4465982"/>
            <a:ext cx="5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12731-9229-4D2C-AE95-7B44B9A7B17A}"/>
              </a:ext>
            </a:extLst>
          </p:cNvPr>
          <p:cNvSpPr txBox="1"/>
          <p:nvPr/>
        </p:nvSpPr>
        <p:spPr>
          <a:xfrm>
            <a:off x="3581525" y="4180868"/>
            <a:ext cx="5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ACC72-1240-4DA1-8CD5-BAA885A64893}"/>
              </a:ext>
            </a:extLst>
          </p:cNvPr>
          <p:cNvSpPr txBox="1"/>
          <p:nvPr/>
        </p:nvSpPr>
        <p:spPr>
          <a:xfrm>
            <a:off x="3608029" y="3724204"/>
            <a:ext cx="5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04602-BCBC-4136-8986-7DE4B89288C0}"/>
              </a:ext>
            </a:extLst>
          </p:cNvPr>
          <p:cNvSpPr txBox="1"/>
          <p:nvPr/>
        </p:nvSpPr>
        <p:spPr>
          <a:xfrm>
            <a:off x="3581525" y="3211545"/>
            <a:ext cx="5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58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F3399-853E-4D14-ACDF-4034F450C553}"/>
              </a:ext>
            </a:extLst>
          </p:cNvPr>
          <p:cNvSpPr txBox="1"/>
          <p:nvPr/>
        </p:nvSpPr>
        <p:spPr>
          <a:xfrm>
            <a:off x="3581525" y="2830383"/>
            <a:ext cx="5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62279-C058-4325-BFE5-63728EB59853}"/>
              </a:ext>
            </a:extLst>
          </p:cNvPr>
          <p:cNvSpPr txBox="1"/>
          <p:nvPr/>
        </p:nvSpPr>
        <p:spPr>
          <a:xfrm>
            <a:off x="3593177" y="2553964"/>
            <a:ext cx="5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F084E-AA06-411E-85C5-0225063808A7}"/>
              </a:ext>
            </a:extLst>
          </p:cNvPr>
          <p:cNvSpPr txBox="1"/>
          <p:nvPr/>
        </p:nvSpPr>
        <p:spPr>
          <a:xfrm>
            <a:off x="3598222" y="150419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A79190-24A4-4363-AEBC-E3B4C0EC2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95" y="1640499"/>
            <a:ext cx="4632966" cy="31867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5CE940-8644-4584-957A-9BC5F125B327}"/>
              </a:ext>
            </a:extLst>
          </p:cNvPr>
          <p:cNvSpPr txBox="1"/>
          <p:nvPr/>
        </p:nvSpPr>
        <p:spPr>
          <a:xfrm rot="18879788">
            <a:off x="5825814" y="1049274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A7708-6C62-493B-AE31-B7C45CA9566C}"/>
              </a:ext>
            </a:extLst>
          </p:cNvPr>
          <p:cNvSpPr txBox="1"/>
          <p:nvPr/>
        </p:nvSpPr>
        <p:spPr>
          <a:xfrm rot="18879788">
            <a:off x="6821372" y="1049276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3608DD-63BC-4524-B880-95ECD845B870}"/>
              </a:ext>
            </a:extLst>
          </p:cNvPr>
          <p:cNvSpPr txBox="1"/>
          <p:nvPr/>
        </p:nvSpPr>
        <p:spPr>
          <a:xfrm rot="18879788">
            <a:off x="7258346" y="1036025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5C37C9-2249-45A2-9B9C-903E4DB7A0B3}"/>
              </a:ext>
            </a:extLst>
          </p:cNvPr>
          <p:cNvSpPr txBox="1"/>
          <p:nvPr/>
        </p:nvSpPr>
        <p:spPr>
          <a:xfrm rot="18879788">
            <a:off x="7744846" y="1036023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27D79-BC3D-4873-95D2-FF7C86283D90}"/>
              </a:ext>
            </a:extLst>
          </p:cNvPr>
          <p:cNvSpPr txBox="1"/>
          <p:nvPr/>
        </p:nvSpPr>
        <p:spPr>
          <a:xfrm rot="18879788">
            <a:off x="8198046" y="1036025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8</a:t>
            </a:r>
          </a:p>
        </p:txBody>
      </p:sp>
    </p:spTree>
    <p:extLst>
      <p:ext uri="{BB962C8B-B14F-4D97-AF65-F5344CB8AC3E}">
        <p14:creationId xmlns:p14="http://schemas.microsoft.com/office/powerpoint/2010/main" val="123633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Sabu</dc:creator>
  <cp:lastModifiedBy>Tejas Sabu</cp:lastModifiedBy>
  <cp:revision>3</cp:revision>
  <dcterms:created xsi:type="dcterms:W3CDTF">2021-10-18T07:22:10Z</dcterms:created>
  <dcterms:modified xsi:type="dcterms:W3CDTF">2021-10-18T07:48:44Z</dcterms:modified>
</cp:coreProperties>
</file>