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6" r:id="rId12"/>
    <p:sldId id="265"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9" autoAdjust="0"/>
    <p:restoredTop sz="94660"/>
  </p:normalViewPr>
  <p:slideViewPr>
    <p:cSldViewPr snapToGrid="0">
      <p:cViewPr varScale="1">
        <p:scale>
          <a:sx n="89" d="100"/>
          <a:sy n="89" d="100"/>
        </p:scale>
        <p:origin x="45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654D-B828-4278-9720-96C3475B6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4ACE87-B75B-48A5-BD1D-3872B109DC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E90CE2-722C-48E9-9178-DB7703F59369}"/>
              </a:ext>
            </a:extLst>
          </p:cNvPr>
          <p:cNvSpPr>
            <a:spLocks noGrp="1"/>
          </p:cNvSpPr>
          <p:nvPr>
            <p:ph type="dt" sz="half" idx="10"/>
          </p:nvPr>
        </p:nvSpPr>
        <p:spPr/>
        <p:txBody>
          <a:bodyPr/>
          <a:lstStyle/>
          <a:p>
            <a:fld id="{9BA946E9-EC75-41A8-8004-957387336866}" type="datetimeFigureOut">
              <a:rPr lang="en-US" smtClean="0"/>
              <a:t>26-Dec-19</a:t>
            </a:fld>
            <a:endParaRPr lang="en-US"/>
          </a:p>
        </p:txBody>
      </p:sp>
      <p:sp>
        <p:nvSpPr>
          <p:cNvPr id="5" name="Footer Placeholder 4">
            <a:extLst>
              <a:ext uri="{FF2B5EF4-FFF2-40B4-BE49-F238E27FC236}">
                <a16:creationId xmlns:a16="http://schemas.microsoft.com/office/drawing/2014/main" id="{1146D805-DD3A-406D-8F11-345007BC2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04B60-8AB1-40D4-AE6A-B706E69BE8B5}"/>
              </a:ext>
            </a:extLst>
          </p:cNvPr>
          <p:cNvSpPr>
            <a:spLocks noGrp="1"/>
          </p:cNvSpPr>
          <p:nvPr>
            <p:ph type="sldNum" sz="quarter" idx="12"/>
          </p:nvPr>
        </p:nvSpPr>
        <p:spPr/>
        <p:txBody>
          <a:bodyPr/>
          <a:lstStyle/>
          <a:p>
            <a:fld id="{6BA465DD-BE5E-46CC-8B19-77EBD4374975}" type="slidenum">
              <a:rPr lang="en-US" smtClean="0"/>
              <a:t>‹#›</a:t>
            </a:fld>
            <a:endParaRPr lang="en-US"/>
          </a:p>
        </p:txBody>
      </p:sp>
    </p:spTree>
    <p:extLst>
      <p:ext uri="{BB962C8B-B14F-4D97-AF65-F5344CB8AC3E}">
        <p14:creationId xmlns:p14="http://schemas.microsoft.com/office/powerpoint/2010/main" val="111708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9748-2FA9-46C7-95CA-3AAE107317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D96B2C-51BC-46F1-A25F-2CBC958743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28FD3-5067-4916-894A-9D2EB9CDBA6E}"/>
              </a:ext>
            </a:extLst>
          </p:cNvPr>
          <p:cNvSpPr>
            <a:spLocks noGrp="1"/>
          </p:cNvSpPr>
          <p:nvPr>
            <p:ph type="dt" sz="half" idx="10"/>
          </p:nvPr>
        </p:nvSpPr>
        <p:spPr/>
        <p:txBody>
          <a:bodyPr/>
          <a:lstStyle/>
          <a:p>
            <a:fld id="{9BA946E9-EC75-41A8-8004-957387336866}" type="datetimeFigureOut">
              <a:rPr lang="en-US" smtClean="0"/>
              <a:t>26-Dec-19</a:t>
            </a:fld>
            <a:endParaRPr lang="en-US"/>
          </a:p>
        </p:txBody>
      </p:sp>
      <p:sp>
        <p:nvSpPr>
          <p:cNvPr id="5" name="Footer Placeholder 4">
            <a:extLst>
              <a:ext uri="{FF2B5EF4-FFF2-40B4-BE49-F238E27FC236}">
                <a16:creationId xmlns:a16="http://schemas.microsoft.com/office/drawing/2014/main" id="{15DB44CB-F2C1-4638-9D47-B68099E9E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D058C-0B68-4ADC-B1D3-28FDCBE66596}"/>
              </a:ext>
            </a:extLst>
          </p:cNvPr>
          <p:cNvSpPr>
            <a:spLocks noGrp="1"/>
          </p:cNvSpPr>
          <p:nvPr>
            <p:ph type="sldNum" sz="quarter" idx="12"/>
          </p:nvPr>
        </p:nvSpPr>
        <p:spPr/>
        <p:txBody>
          <a:bodyPr/>
          <a:lstStyle/>
          <a:p>
            <a:fld id="{6BA465DD-BE5E-46CC-8B19-77EBD4374975}" type="slidenum">
              <a:rPr lang="en-US" smtClean="0"/>
              <a:t>‹#›</a:t>
            </a:fld>
            <a:endParaRPr lang="en-US"/>
          </a:p>
        </p:txBody>
      </p:sp>
    </p:spTree>
    <p:extLst>
      <p:ext uri="{BB962C8B-B14F-4D97-AF65-F5344CB8AC3E}">
        <p14:creationId xmlns:p14="http://schemas.microsoft.com/office/powerpoint/2010/main" val="170455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7BCA09-2C56-497D-8C19-CCC1C910A3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086687-EF63-4AA1-B4C4-3D34B75302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EACDA-0F8C-4F38-A6B0-C51B3F3BEAF4}"/>
              </a:ext>
            </a:extLst>
          </p:cNvPr>
          <p:cNvSpPr>
            <a:spLocks noGrp="1"/>
          </p:cNvSpPr>
          <p:nvPr>
            <p:ph type="dt" sz="half" idx="10"/>
          </p:nvPr>
        </p:nvSpPr>
        <p:spPr/>
        <p:txBody>
          <a:bodyPr/>
          <a:lstStyle/>
          <a:p>
            <a:fld id="{9BA946E9-EC75-41A8-8004-957387336866}" type="datetimeFigureOut">
              <a:rPr lang="en-US" smtClean="0"/>
              <a:t>26-Dec-19</a:t>
            </a:fld>
            <a:endParaRPr lang="en-US"/>
          </a:p>
        </p:txBody>
      </p:sp>
      <p:sp>
        <p:nvSpPr>
          <p:cNvPr id="5" name="Footer Placeholder 4">
            <a:extLst>
              <a:ext uri="{FF2B5EF4-FFF2-40B4-BE49-F238E27FC236}">
                <a16:creationId xmlns:a16="http://schemas.microsoft.com/office/drawing/2014/main" id="{3A2C092B-0AC9-40F4-9629-ABABEC499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B9523-D4BC-4EFD-AD6F-8DDA4403DD7C}"/>
              </a:ext>
            </a:extLst>
          </p:cNvPr>
          <p:cNvSpPr>
            <a:spLocks noGrp="1"/>
          </p:cNvSpPr>
          <p:nvPr>
            <p:ph type="sldNum" sz="quarter" idx="12"/>
          </p:nvPr>
        </p:nvSpPr>
        <p:spPr/>
        <p:txBody>
          <a:bodyPr/>
          <a:lstStyle/>
          <a:p>
            <a:fld id="{6BA465DD-BE5E-46CC-8B19-77EBD4374975}" type="slidenum">
              <a:rPr lang="en-US" smtClean="0"/>
              <a:t>‹#›</a:t>
            </a:fld>
            <a:endParaRPr lang="en-US"/>
          </a:p>
        </p:txBody>
      </p:sp>
    </p:spTree>
    <p:extLst>
      <p:ext uri="{BB962C8B-B14F-4D97-AF65-F5344CB8AC3E}">
        <p14:creationId xmlns:p14="http://schemas.microsoft.com/office/powerpoint/2010/main" val="1240123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8D3F-1A1A-43CC-A4D7-A14E01EE9E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4E2C95-DFC2-465C-9D78-6CF4CA5ECB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F9941-D4AD-4617-9B2A-6DDA69ED4393}"/>
              </a:ext>
            </a:extLst>
          </p:cNvPr>
          <p:cNvSpPr>
            <a:spLocks noGrp="1"/>
          </p:cNvSpPr>
          <p:nvPr>
            <p:ph type="dt" sz="half" idx="10"/>
          </p:nvPr>
        </p:nvSpPr>
        <p:spPr/>
        <p:txBody>
          <a:bodyPr/>
          <a:lstStyle/>
          <a:p>
            <a:fld id="{9BA946E9-EC75-41A8-8004-957387336866}" type="datetimeFigureOut">
              <a:rPr lang="en-US" smtClean="0"/>
              <a:t>26-Dec-19</a:t>
            </a:fld>
            <a:endParaRPr lang="en-US"/>
          </a:p>
        </p:txBody>
      </p:sp>
      <p:sp>
        <p:nvSpPr>
          <p:cNvPr id="5" name="Footer Placeholder 4">
            <a:extLst>
              <a:ext uri="{FF2B5EF4-FFF2-40B4-BE49-F238E27FC236}">
                <a16:creationId xmlns:a16="http://schemas.microsoft.com/office/drawing/2014/main" id="{CF335392-B5CA-4452-9D7B-293903FD5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16729-9F86-4748-B740-08160BBECC3B}"/>
              </a:ext>
            </a:extLst>
          </p:cNvPr>
          <p:cNvSpPr>
            <a:spLocks noGrp="1"/>
          </p:cNvSpPr>
          <p:nvPr>
            <p:ph type="sldNum" sz="quarter" idx="12"/>
          </p:nvPr>
        </p:nvSpPr>
        <p:spPr/>
        <p:txBody>
          <a:bodyPr/>
          <a:lstStyle/>
          <a:p>
            <a:fld id="{6BA465DD-BE5E-46CC-8B19-77EBD4374975}" type="slidenum">
              <a:rPr lang="en-US" smtClean="0"/>
              <a:t>‹#›</a:t>
            </a:fld>
            <a:endParaRPr lang="en-US"/>
          </a:p>
        </p:txBody>
      </p:sp>
    </p:spTree>
    <p:extLst>
      <p:ext uri="{BB962C8B-B14F-4D97-AF65-F5344CB8AC3E}">
        <p14:creationId xmlns:p14="http://schemas.microsoft.com/office/powerpoint/2010/main" val="81456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E041A-A27C-4969-9E0D-27A41ED00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00F1AB-27D4-44DD-8987-E7D6B80756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585037-49F6-4055-A9EC-3182B4CE8B62}"/>
              </a:ext>
            </a:extLst>
          </p:cNvPr>
          <p:cNvSpPr>
            <a:spLocks noGrp="1"/>
          </p:cNvSpPr>
          <p:nvPr>
            <p:ph type="dt" sz="half" idx="10"/>
          </p:nvPr>
        </p:nvSpPr>
        <p:spPr/>
        <p:txBody>
          <a:bodyPr/>
          <a:lstStyle/>
          <a:p>
            <a:fld id="{9BA946E9-EC75-41A8-8004-957387336866}" type="datetimeFigureOut">
              <a:rPr lang="en-US" smtClean="0"/>
              <a:t>26-Dec-19</a:t>
            </a:fld>
            <a:endParaRPr lang="en-US"/>
          </a:p>
        </p:txBody>
      </p:sp>
      <p:sp>
        <p:nvSpPr>
          <p:cNvPr id="5" name="Footer Placeholder 4">
            <a:extLst>
              <a:ext uri="{FF2B5EF4-FFF2-40B4-BE49-F238E27FC236}">
                <a16:creationId xmlns:a16="http://schemas.microsoft.com/office/drawing/2014/main" id="{BE4F8790-0C4E-414A-B590-10F94F5E3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E48D8-BD89-447A-BBF7-904AED010378}"/>
              </a:ext>
            </a:extLst>
          </p:cNvPr>
          <p:cNvSpPr>
            <a:spLocks noGrp="1"/>
          </p:cNvSpPr>
          <p:nvPr>
            <p:ph type="sldNum" sz="quarter" idx="12"/>
          </p:nvPr>
        </p:nvSpPr>
        <p:spPr/>
        <p:txBody>
          <a:bodyPr/>
          <a:lstStyle/>
          <a:p>
            <a:fld id="{6BA465DD-BE5E-46CC-8B19-77EBD4374975}" type="slidenum">
              <a:rPr lang="en-US" smtClean="0"/>
              <a:t>‹#›</a:t>
            </a:fld>
            <a:endParaRPr lang="en-US"/>
          </a:p>
        </p:txBody>
      </p:sp>
    </p:spTree>
    <p:extLst>
      <p:ext uri="{BB962C8B-B14F-4D97-AF65-F5344CB8AC3E}">
        <p14:creationId xmlns:p14="http://schemas.microsoft.com/office/powerpoint/2010/main" val="250097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D5AD-8348-4A19-A174-864FBF52C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7DB808-CF38-4885-9932-B80F2CB43E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3D3ED6-F114-4B3B-84C3-EE2A48179A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861FA3-4F5C-4B97-B2E0-D11DB952ECEC}"/>
              </a:ext>
            </a:extLst>
          </p:cNvPr>
          <p:cNvSpPr>
            <a:spLocks noGrp="1"/>
          </p:cNvSpPr>
          <p:nvPr>
            <p:ph type="dt" sz="half" idx="10"/>
          </p:nvPr>
        </p:nvSpPr>
        <p:spPr/>
        <p:txBody>
          <a:bodyPr/>
          <a:lstStyle/>
          <a:p>
            <a:fld id="{9BA946E9-EC75-41A8-8004-957387336866}" type="datetimeFigureOut">
              <a:rPr lang="en-US" smtClean="0"/>
              <a:t>26-Dec-19</a:t>
            </a:fld>
            <a:endParaRPr lang="en-US"/>
          </a:p>
        </p:txBody>
      </p:sp>
      <p:sp>
        <p:nvSpPr>
          <p:cNvPr id="6" name="Footer Placeholder 5">
            <a:extLst>
              <a:ext uri="{FF2B5EF4-FFF2-40B4-BE49-F238E27FC236}">
                <a16:creationId xmlns:a16="http://schemas.microsoft.com/office/drawing/2014/main" id="{A5539066-24F1-405A-A4AB-F8B156D987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244BC-3C5E-46BE-98D0-8F938B46EB49}"/>
              </a:ext>
            </a:extLst>
          </p:cNvPr>
          <p:cNvSpPr>
            <a:spLocks noGrp="1"/>
          </p:cNvSpPr>
          <p:nvPr>
            <p:ph type="sldNum" sz="quarter" idx="12"/>
          </p:nvPr>
        </p:nvSpPr>
        <p:spPr/>
        <p:txBody>
          <a:bodyPr/>
          <a:lstStyle/>
          <a:p>
            <a:fld id="{6BA465DD-BE5E-46CC-8B19-77EBD4374975}" type="slidenum">
              <a:rPr lang="en-US" smtClean="0"/>
              <a:t>‹#›</a:t>
            </a:fld>
            <a:endParaRPr lang="en-US"/>
          </a:p>
        </p:txBody>
      </p:sp>
    </p:spTree>
    <p:extLst>
      <p:ext uri="{BB962C8B-B14F-4D97-AF65-F5344CB8AC3E}">
        <p14:creationId xmlns:p14="http://schemas.microsoft.com/office/powerpoint/2010/main" val="375165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F09D-AC06-4892-8882-DA768DD75F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78FD3B-B224-48D3-8683-87B601239B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7655D0-E5ED-4BEE-BAF9-AB4E46AAD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2663CD-B1C8-453B-9A6F-35E2829E55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1222EC-DBF8-4DA1-ABF7-25D21361BB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584D71-28C4-4955-9051-F461E5C2DDFE}"/>
              </a:ext>
            </a:extLst>
          </p:cNvPr>
          <p:cNvSpPr>
            <a:spLocks noGrp="1"/>
          </p:cNvSpPr>
          <p:nvPr>
            <p:ph type="dt" sz="half" idx="10"/>
          </p:nvPr>
        </p:nvSpPr>
        <p:spPr/>
        <p:txBody>
          <a:bodyPr/>
          <a:lstStyle/>
          <a:p>
            <a:fld id="{9BA946E9-EC75-41A8-8004-957387336866}" type="datetimeFigureOut">
              <a:rPr lang="en-US" smtClean="0"/>
              <a:t>26-Dec-19</a:t>
            </a:fld>
            <a:endParaRPr lang="en-US"/>
          </a:p>
        </p:txBody>
      </p:sp>
      <p:sp>
        <p:nvSpPr>
          <p:cNvPr id="8" name="Footer Placeholder 7">
            <a:extLst>
              <a:ext uri="{FF2B5EF4-FFF2-40B4-BE49-F238E27FC236}">
                <a16:creationId xmlns:a16="http://schemas.microsoft.com/office/drawing/2014/main" id="{48341EDC-DF7E-4BBA-A90C-AD7BAEBA57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8BB2BA-521C-466C-9613-2C348EA62C2A}"/>
              </a:ext>
            </a:extLst>
          </p:cNvPr>
          <p:cNvSpPr>
            <a:spLocks noGrp="1"/>
          </p:cNvSpPr>
          <p:nvPr>
            <p:ph type="sldNum" sz="quarter" idx="12"/>
          </p:nvPr>
        </p:nvSpPr>
        <p:spPr/>
        <p:txBody>
          <a:bodyPr/>
          <a:lstStyle/>
          <a:p>
            <a:fld id="{6BA465DD-BE5E-46CC-8B19-77EBD4374975}" type="slidenum">
              <a:rPr lang="en-US" smtClean="0"/>
              <a:t>‹#›</a:t>
            </a:fld>
            <a:endParaRPr lang="en-US"/>
          </a:p>
        </p:txBody>
      </p:sp>
    </p:spTree>
    <p:extLst>
      <p:ext uri="{BB962C8B-B14F-4D97-AF65-F5344CB8AC3E}">
        <p14:creationId xmlns:p14="http://schemas.microsoft.com/office/powerpoint/2010/main" val="58621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81D1-6E01-4598-A3BB-96A60F7CD2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64305B-CF16-4173-B889-9B35F1E96186}"/>
              </a:ext>
            </a:extLst>
          </p:cNvPr>
          <p:cNvSpPr>
            <a:spLocks noGrp="1"/>
          </p:cNvSpPr>
          <p:nvPr>
            <p:ph type="dt" sz="half" idx="10"/>
          </p:nvPr>
        </p:nvSpPr>
        <p:spPr/>
        <p:txBody>
          <a:bodyPr/>
          <a:lstStyle/>
          <a:p>
            <a:fld id="{9BA946E9-EC75-41A8-8004-957387336866}" type="datetimeFigureOut">
              <a:rPr lang="en-US" smtClean="0"/>
              <a:t>26-Dec-19</a:t>
            </a:fld>
            <a:endParaRPr lang="en-US"/>
          </a:p>
        </p:txBody>
      </p:sp>
      <p:sp>
        <p:nvSpPr>
          <p:cNvPr id="4" name="Footer Placeholder 3">
            <a:extLst>
              <a:ext uri="{FF2B5EF4-FFF2-40B4-BE49-F238E27FC236}">
                <a16:creationId xmlns:a16="http://schemas.microsoft.com/office/drawing/2014/main" id="{3E910FAA-A1C1-4F89-B480-3C65E4474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F050DB-8D7F-41FB-AE34-0377A03C2EB9}"/>
              </a:ext>
            </a:extLst>
          </p:cNvPr>
          <p:cNvSpPr>
            <a:spLocks noGrp="1"/>
          </p:cNvSpPr>
          <p:nvPr>
            <p:ph type="sldNum" sz="quarter" idx="12"/>
          </p:nvPr>
        </p:nvSpPr>
        <p:spPr/>
        <p:txBody>
          <a:bodyPr/>
          <a:lstStyle/>
          <a:p>
            <a:fld id="{6BA465DD-BE5E-46CC-8B19-77EBD4374975}" type="slidenum">
              <a:rPr lang="en-US" smtClean="0"/>
              <a:t>‹#›</a:t>
            </a:fld>
            <a:endParaRPr lang="en-US"/>
          </a:p>
        </p:txBody>
      </p:sp>
    </p:spTree>
    <p:extLst>
      <p:ext uri="{BB962C8B-B14F-4D97-AF65-F5344CB8AC3E}">
        <p14:creationId xmlns:p14="http://schemas.microsoft.com/office/powerpoint/2010/main" val="148202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41C10D-D72C-45D0-B14C-F02F2E001C0C}"/>
              </a:ext>
            </a:extLst>
          </p:cNvPr>
          <p:cNvSpPr>
            <a:spLocks noGrp="1"/>
          </p:cNvSpPr>
          <p:nvPr>
            <p:ph type="dt" sz="half" idx="10"/>
          </p:nvPr>
        </p:nvSpPr>
        <p:spPr/>
        <p:txBody>
          <a:bodyPr/>
          <a:lstStyle/>
          <a:p>
            <a:fld id="{9BA946E9-EC75-41A8-8004-957387336866}" type="datetimeFigureOut">
              <a:rPr lang="en-US" smtClean="0"/>
              <a:t>26-Dec-19</a:t>
            </a:fld>
            <a:endParaRPr lang="en-US"/>
          </a:p>
        </p:txBody>
      </p:sp>
      <p:sp>
        <p:nvSpPr>
          <p:cNvPr id="3" name="Footer Placeholder 2">
            <a:extLst>
              <a:ext uri="{FF2B5EF4-FFF2-40B4-BE49-F238E27FC236}">
                <a16:creationId xmlns:a16="http://schemas.microsoft.com/office/drawing/2014/main" id="{BB06BEEC-7215-4A86-A183-CE3B0636E7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46817D-2C81-485A-A0AE-34C49C984727}"/>
              </a:ext>
            </a:extLst>
          </p:cNvPr>
          <p:cNvSpPr>
            <a:spLocks noGrp="1"/>
          </p:cNvSpPr>
          <p:nvPr>
            <p:ph type="sldNum" sz="quarter" idx="12"/>
          </p:nvPr>
        </p:nvSpPr>
        <p:spPr/>
        <p:txBody>
          <a:bodyPr/>
          <a:lstStyle/>
          <a:p>
            <a:fld id="{6BA465DD-BE5E-46CC-8B19-77EBD4374975}" type="slidenum">
              <a:rPr lang="en-US" smtClean="0"/>
              <a:t>‹#›</a:t>
            </a:fld>
            <a:endParaRPr lang="en-US"/>
          </a:p>
        </p:txBody>
      </p:sp>
    </p:spTree>
    <p:extLst>
      <p:ext uri="{BB962C8B-B14F-4D97-AF65-F5344CB8AC3E}">
        <p14:creationId xmlns:p14="http://schemas.microsoft.com/office/powerpoint/2010/main" val="80247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8C2E-C765-4395-9E18-F8568DD43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039A66-1394-442B-9A44-EA60B72F12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579588-75D7-4C80-83FD-BEE63002D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6E996-DFE5-4C6D-B465-7BA216296DEB}"/>
              </a:ext>
            </a:extLst>
          </p:cNvPr>
          <p:cNvSpPr>
            <a:spLocks noGrp="1"/>
          </p:cNvSpPr>
          <p:nvPr>
            <p:ph type="dt" sz="half" idx="10"/>
          </p:nvPr>
        </p:nvSpPr>
        <p:spPr/>
        <p:txBody>
          <a:bodyPr/>
          <a:lstStyle/>
          <a:p>
            <a:fld id="{9BA946E9-EC75-41A8-8004-957387336866}" type="datetimeFigureOut">
              <a:rPr lang="en-US" smtClean="0"/>
              <a:t>26-Dec-19</a:t>
            </a:fld>
            <a:endParaRPr lang="en-US"/>
          </a:p>
        </p:txBody>
      </p:sp>
      <p:sp>
        <p:nvSpPr>
          <p:cNvPr id="6" name="Footer Placeholder 5">
            <a:extLst>
              <a:ext uri="{FF2B5EF4-FFF2-40B4-BE49-F238E27FC236}">
                <a16:creationId xmlns:a16="http://schemas.microsoft.com/office/drawing/2014/main" id="{4F82CE69-3EE8-4E60-B6D5-31835069B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A4A2FA-9D59-4EC1-B5D0-AFDB4058D7F2}"/>
              </a:ext>
            </a:extLst>
          </p:cNvPr>
          <p:cNvSpPr>
            <a:spLocks noGrp="1"/>
          </p:cNvSpPr>
          <p:nvPr>
            <p:ph type="sldNum" sz="quarter" idx="12"/>
          </p:nvPr>
        </p:nvSpPr>
        <p:spPr/>
        <p:txBody>
          <a:bodyPr/>
          <a:lstStyle/>
          <a:p>
            <a:fld id="{6BA465DD-BE5E-46CC-8B19-77EBD4374975}" type="slidenum">
              <a:rPr lang="en-US" smtClean="0"/>
              <a:t>‹#›</a:t>
            </a:fld>
            <a:endParaRPr lang="en-US"/>
          </a:p>
        </p:txBody>
      </p:sp>
    </p:spTree>
    <p:extLst>
      <p:ext uri="{BB962C8B-B14F-4D97-AF65-F5344CB8AC3E}">
        <p14:creationId xmlns:p14="http://schemas.microsoft.com/office/powerpoint/2010/main" val="2718328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2C2B-74FC-4F0F-83CC-A0F89961C6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FA8C4C-3B05-4377-94FD-17FBF06AB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BDB64D-DD08-4C11-8E22-0102402B0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3BB32-BA59-47E1-866C-233D002E83EE}"/>
              </a:ext>
            </a:extLst>
          </p:cNvPr>
          <p:cNvSpPr>
            <a:spLocks noGrp="1"/>
          </p:cNvSpPr>
          <p:nvPr>
            <p:ph type="dt" sz="half" idx="10"/>
          </p:nvPr>
        </p:nvSpPr>
        <p:spPr/>
        <p:txBody>
          <a:bodyPr/>
          <a:lstStyle/>
          <a:p>
            <a:fld id="{9BA946E9-EC75-41A8-8004-957387336866}" type="datetimeFigureOut">
              <a:rPr lang="en-US" smtClean="0"/>
              <a:t>26-Dec-19</a:t>
            </a:fld>
            <a:endParaRPr lang="en-US"/>
          </a:p>
        </p:txBody>
      </p:sp>
      <p:sp>
        <p:nvSpPr>
          <p:cNvPr id="6" name="Footer Placeholder 5">
            <a:extLst>
              <a:ext uri="{FF2B5EF4-FFF2-40B4-BE49-F238E27FC236}">
                <a16:creationId xmlns:a16="http://schemas.microsoft.com/office/drawing/2014/main" id="{301FFB15-ECF7-40ED-98AA-6283B3859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61574F-7833-40CF-B11B-EAA47570B494}"/>
              </a:ext>
            </a:extLst>
          </p:cNvPr>
          <p:cNvSpPr>
            <a:spLocks noGrp="1"/>
          </p:cNvSpPr>
          <p:nvPr>
            <p:ph type="sldNum" sz="quarter" idx="12"/>
          </p:nvPr>
        </p:nvSpPr>
        <p:spPr/>
        <p:txBody>
          <a:bodyPr/>
          <a:lstStyle/>
          <a:p>
            <a:fld id="{6BA465DD-BE5E-46CC-8B19-77EBD4374975}" type="slidenum">
              <a:rPr lang="en-US" smtClean="0"/>
              <a:t>‹#›</a:t>
            </a:fld>
            <a:endParaRPr lang="en-US"/>
          </a:p>
        </p:txBody>
      </p:sp>
    </p:spTree>
    <p:extLst>
      <p:ext uri="{BB962C8B-B14F-4D97-AF65-F5344CB8AC3E}">
        <p14:creationId xmlns:p14="http://schemas.microsoft.com/office/powerpoint/2010/main" val="413689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7000" b="-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866877-1A91-49DD-98BF-706561A955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5EA899-2E2A-49F3-8D52-F4ED1ABB9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960AF-32B8-4F2E-BB1F-6D7D36F71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946E9-EC75-41A8-8004-957387336866}" type="datetimeFigureOut">
              <a:rPr lang="en-US" smtClean="0"/>
              <a:t>26-Dec-19</a:t>
            </a:fld>
            <a:endParaRPr lang="en-US"/>
          </a:p>
        </p:txBody>
      </p:sp>
      <p:sp>
        <p:nvSpPr>
          <p:cNvPr id="5" name="Footer Placeholder 4">
            <a:extLst>
              <a:ext uri="{FF2B5EF4-FFF2-40B4-BE49-F238E27FC236}">
                <a16:creationId xmlns:a16="http://schemas.microsoft.com/office/drawing/2014/main" id="{8E5ABD35-C40C-4115-B5C1-DC5085712A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219251-1436-4505-8858-FC27C13191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465DD-BE5E-46CC-8B19-77EBD4374975}" type="slidenum">
              <a:rPr lang="en-US" smtClean="0"/>
              <a:t>‹#›</a:t>
            </a:fld>
            <a:endParaRPr lang="en-US"/>
          </a:p>
        </p:txBody>
      </p:sp>
    </p:spTree>
    <p:extLst>
      <p:ext uri="{BB962C8B-B14F-4D97-AF65-F5344CB8AC3E}">
        <p14:creationId xmlns:p14="http://schemas.microsoft.com/office/powerpoint/2010/main" val="1051266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1FF9-53EE-4E7C-9C33-6C828E92FA20}"/>
              </a:ext>
            </a:extLst>
          </p:cNvPr>
          <p:cNvSpPr>
            <a:spLocks noGrp="1"/>
          </p:cNvSpPr>
          <p:nvPr>
            <p:ph type="ctrTitle"/>
          </p:nvPr>
        </p:nvSpPr>
        <p:spPr/>
        <p:txBody>
          <a:bodyPr>
            <a:normAutofit fontScale="90000"/>
          </a:bodyPr>
          <a:lstStyle/>
          <a:p>
            <a:r>
              <a:rPr lang="en-US" b="1" dirty="0">
                <a:solidFill>
                  <a:srgbClr val="0070C0"/>
                </a:solidFill>
                <a:effectLst>
                  <a:outerShdw blurRad="38100" dist="38100" dir="2700000" algn="tl">
                    <a:srgbClr val="000000">
                      <a:alpha val="43137"/>
                    </a:srgbClr>
                  </a:outerShdw>
                </a:effectLst>
                <a:latin typeface="High Tower Text" panose="02040502050506030303" pitchFamily="18" charset="0"/>
              </a:rPr>
              <a:t>CRICKET’11</a:t>
            </a:r>
            <a:br>
              <a:rPr lang="en-US" b="1" dirty="0">
                <a:solidFill>
                  <a:srgbClr val="0070C0"/>
                </a:solidFill>
                <a:effectLst>
                  <a:outerShdw blurRad="38100" dist="38100" dir="2700000" algn="tl">
                    <a:srgbClr val="000000">
                      <a:alpha val="43137"/>
                    </a:srgbClr>
                  </a:outerShdw>
                </a:effectLst>
                <a:latin typeface="High Tower Text" panose="02040502050506030303" pitchFamily="18" charset="0"/>
              </a:rPr>
            </a:br>
            <a:r>
              <a:rPr lang="en-US" b="1" dirty="0">
                <a:solidFill>
                  <a:srgbClr val="0070C0"/>
                </a:solidFill>
                <a:effectLst>
                  <a:outerShdw blurRad="38100" dist="38100" dir="2700000" algn="tl">
                    <a:srgbClr val="000000">
                      <a:alpha val="43137"/>
                    </a:srgbClr>
                  </a:outerShdw>
                </a:effectLst>
                <a:latin typeface="High Tower Text" panose="02040502050506030303" pitchFamily="18" charset="0"/>
              </a:rPr>
              <a:t>PLAYER AUCTION </a:t>
            </a:r>
            <a:r>
              <a:rPr lang="en-US" b="1" dirty="0" smtClean="0">
                <a:solidFill>
                  <a:srgbClr val="0070C0"/>
                </a:solidFill>
                <a:effectLst>
                  <a:outerShdw blurRad="38100" dist="38100" dir="2700000" algn="tl">
                    <a:srgbClr val="000000">
                      <a:alpha val="43137"/>
                    </a:srgbClr>
                  </a:outerShdw>
                </a:effectLst>
                <a:latin typeface="High Tower Text" panose="02040502050506030303" pitchFamily="18" charset="0"/>
              </a:rPr>
              <a:t>GAME</a:t>
            </a:r>
            <a:br>
              <a:rPr lang="en-US" b="1" dirty="0" smtClean="0">
                <a:solidFill>
                  <a:srgbClr val="0070C0"/>
                </a:solidFill>
                <a:effectLst>
                  <a:outerShdw blurRad="38100" dist="38100" dir="2700000" algn="tl">
                    <a:srgbClr val="000000">
                      <a:alpha val="43137"/>
                    </a:srgbClr>
                  </a:outerShdw>
                </a:effectLst>
                <a:latin typeface="High Tower Text" panose="02040502050506030303" pitchFamily="18" charset="0"/>
              </a:rPr>
            </a:br>
            <a:r>
              <a:rPr lang="en-US" b="1" dirty="0" smtClean="0">
                <a:solidFill>
                  <a:srgbClr val="0070C0"/>
                </a:solidFill>
                <a:effectLst>
                  <a:outerShdw blurRad="38100" dist="38100" dir="2700000" algn="tl">
                    <a:srgbClr val="000000">
                      <a:alpha val="43137"/>
                    </a:srgbClr>
                  </a:outerShdw>
                </a:effectLst>
                <a:latin typeface="High Tower Text" panose="02040502050506030303" pitchFamily="18" charset="0"/>
              </a:rPr>
              <a:t/>
            </a:r>
            <a:br>
              <a:rPr lang="en-US" b="1" dirty="0" smtClean="0">
                <a:solidFill>
                  <a:srgbClr val="0070C0"/>
                </a:solidFill>
                <a:effectLst>
                  <a:outerShdw blurRad="38100" dist="38100" dir="2700000" algn="tl">
                    <a:srgbClr val="000000">
                      <a:alpha val="43137"/>
                    </a:srgbClr>
                  </a:outerShdw>
                </a:effectLst>
                <a:latin typeface="High Tower Text" panose="02040502050506030303" pitchFamily="18" charset="0"/>
              </a:rPr>
            </a:br>
            <a:r>
              <a:rPr lang="en-US" sz="5300" b="1" dirty="0" smtClean="0">
                <a:solidFill>
                  <a:srgbClr val="0070C0"/>
                </a:solidFill>
                <a:effectLst>
                  <a:outerShdw blurRad="38100" dist="38100" dir="2700000" algn="tl">
                    <a:srgbClr val="000000">
                      <a:alpha val="43137"/>
                    </a:srgbClr>
                  </a:outerShdw>
                </a:effectLst>
                <a:latin typeface="High Tower Text" panose="02040502050506030303" pitchFamily="18" charset="0"/>
              </a:rPr>
              <a:t>Data Structure: </a:t>
            </a:r>
            <a:r>
              <a:rPr lang="en-US" sz="5300" b="1" dirty="0" smtClean="0">
                <a:solidFill>
                  <a:srgbClr val="FF0000"/>
                </a:solidFill>
                <a:effectLst>
                  <a:outerShdw blurRad="38100" dist="38100" dir="2700000" algn="tl">
                    <a:srgbClr val="000000">
                      <a:alpha val="43137"/>
                    </a:srgbClr>
                  </a:outerShdw>
                </a:effectLst>
                <a:latin typeface="High Tower Text" panose="02040502050506030303" pitchFamily="18" charset="0"/>
              </a:rPr>
              <a:t>Red</a:t>
            </a:r>
            <a:r>
              <a:rPr lang="en-US" sz="5300" b="1" dirty="0" smtClean="0">
                <a:solidFill>
                  <a:srgbClr val="0070C0"/>
                </a:solidFill>
                <a:effectLst>
                  <a:outerShdw blurRad="38100" dist="38100" dir="2700000" algn="tl">
                    <a:srgbClr val="000000">
                      <a:alpha val="43137"/>
                    </a:srgbClr>
                  </a:outerShdw>
                </a:effectLst>
                <a:latin typeface="High Tower Text" panose="02040502050506030303" pitchFamily="18" charset="0"/>
              </a:rPr>
              <a:t> </a:t>
            </a:r>
            <a:r>
              <a:rPr lang="en-US" sz="5300" b="1" dirty="0" smtClean="0">
                <a:effectLst>
                  <a:outerShdw blurRad="38100" dist="38100" dir="2700000" algn="tl">
                    <a:srgbClr val="000000">
                      <a:alpha val="43137"/>
                    </a:srgbClr>
                  </a:outerShdw>
                </a:effectLst>
                <a:latin typeface="High Tower Text" panose="02040502050506030303" pitchFamily="18" charset="0"/>
              </a:rPr>
              <a:t>Black </a:t>
            </a:r>
            <a:r>
              <a:rPr lang="en-US" sz="5300" b="1" dirty="0" smtClean="0">
                <a:solidFill>
                  <a:schemeClr val="bg1"/>
                </a:solidFill>
                <a:effectLst>
                  <a:outerShdw blurRad="38100" dist="38100" dir="2700000" algn="tl">
                    <a:srgbClr val="000000">
                      <a:alpha val="43137"/>
                    </a:srgbClr>
                  </a:outerShdw>
                </a:effectLst>
                <a:latin typeface="High Tower Text" panose="02040502050506030303" pitchFamily="18" charset="0"/>
              </a:rPr>
              <a:t>Tree</a:t>
            </a:r>
            <a:endParaRPr lang="en-US" sz="5300" dirty="0">
              <a:solidFill>
                <a:schemeClr val="bg1"/>
              </a:solidFill>
            </a:endParaRPr>
          </a:p>
        </p:txBody>
      </p:sp>
      <p:sp>
        <p:nvSpPr>
          <p:cNvPr id="3" name="Subtitle 2">
            <a:extLst>
              <a:ext uri="{FF2B5EF4-FFF2-40B4-BE49-F238E27FC236}">
                <a16:creationId xmlns:a16="http://schemas.microsoft.com/office/drawing/2014/main" id="{CA1F5C41-AE30-43A1-A056-2F990091779E}"/>
              </a:ext>
            </a:extLst>
          </p:cNvPr>
          <p:cNvSpPr>
            <a:spLocks noGrp="1"/>
          </p:cNvSpPr>
          <p:nvPr>
            <p:ph type="subTitle" idx="1"/>
          </p:nvPr>
        </p:nvSpPr>
        <p:spPr>
          <a:xfrm>
            <a:off x="1524000" y="4076491"/>
            <a:ext cx="9144000" cy="1655762"/>
          </a:xfrm>
        </p:spPr>
        <p:txBody>
          <a:bodyPr/>
          <a:lstStyle/>
          <a:p>
            <a:r>
              <a:rPr lang="en-US" b="1" i="1" spc="300" dirty="0">
                <a:solidFill>
                  <a:schemeClr val="accent1">
                    <a:lumMod val="75000"/>
                  </a:schemeClr>
                </a:solidFill>
                <a:effectLst>
                  <a:outerShdw blurRad="38100" dist="38100" dir="2700000" algn="tl">
                    <a:srgbClr val="000000">
                      <a:alpha val="43137"/>
                    </a:srgbClr>
                  </a:outerShdw>
                </a:effectLst>
                <a:latin typeface="High Tower Text" panose="02040502050506030303" pitchFamily="18" charset="0"/>
              </a:rPr>
              <a:t>Habib Al Hasan</a:t>
            </a:r>
          </a:p>
          <a:p>
            <a:r>
              <a:rPr lang="en-US" b="1" i="1" spc="300" dirty="0">
                <a:solidFill>
                  <a:schemeClr val="accent1">
                    <a:lumMod val="75000"/>
                  </a:schemeClr>
                </a:solidFill>
                <a:effectLst>
                  <a:outerShdw blurRad="38100" dist="38100" dir="2700000" algn="tl">
                    <a:srgbClr val="000000">
                      <a:alpha val="43137"/>
                    </a:srgbClr>
                  </a:outerShdw>
                </a:effectLst>
                <a:latin typeface="High Tower Text" panose="02040502050506030303" pitchFamily="18" charset="0"/>
              </a:rPr>
              <a:t>Israk Entisar</a:t>
            </a:r>
          </a:p>
          <a:p>
            <a:r>
              <a:rPr lang="en-US" b="1" i="1" spc="300" dirty="0">
                <a:solidFill>
                  <a:schemeClr val="accent1">
                    <a:lumMod val="75000"/>
                  </a:schemeClr>
                </a:solidFill>
                <a:effectLst>
                  <a:outerShdw blurRad="38100" dist="38100" dir="2700000" algn="tl">
                    <a:srgbClr val="000000">
                      <a:alpha val="43137"/>
                    </a:srgbClr>
                  </a:outerShdw>
                </a:effectLst>
                <a:latin typeface="High Tower Text" panose="02040502050506030303" pitchFamily="18" charset="0"/>
              </a:rPr>
              <a:t>Sheikh </a:t>
            </a:r>
            <a:r>
              <a:rPr lang="en-US" b="1" i="1" spc="300" dirty="0" err="1">
                <a:solidFill>
                  <a:schemeClr val="accent1">
                    <a:lumMod val="75000"/>
                  </a:schemeClr>
                </a:solidFill>
                <a:effectLst>
                  <a:outerShdw blurRad="38100" dist="38100" dir="2700000" algn="tl">
                    <a:srgbClr val="000000">
                      <a:alpha val="43137"/>
                    </a:srgbClr>
                  </a:outerShdw>
                </a:effectLst>
                <a:latin typeface="High Tower Text" panose="02040502050506030303" pitchFamily="18" charset="0"/>
              </a:rPr>
              <a:t>Asiful</a:t>
            </a:r>
            <a:r>
              <a:rPr lang="en-US" b="1" i="1" spc="300" dirty="0">
                <a:solidFill>
                  <a:schemeClr val="accent1">
                    <a:lumMod val="75000"/>
                  </a:schemeClr>
                </a:solidFill>
                <a:effectLst>
                  <a:outerShdw blurRad="38100" dist="38100" dir="2700000" algn="tl">
                    <a:srgbClr val="000000">
                      <a:alpha val="43137"/>
                    </a:srgbClr>
                  </a:outerShdw>
                </a:effectLst>
                <a:latin typeface="High Tower Text" panose="02040502050506030303" pitchFamily="18" charset="0"/>
              </a:rPr>
              <a:t> Islam</a:t>
            </a:r>
          </a:p>
          <a:p>
            <a:endParaRPr lang="en-US" dirty="0">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82000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par>
                                <p:cTn id="28" presetID="26"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580">
                                          <p:stCondLst>
                                            <p:cond delay="0"/>
                                          </p:stCondLst>
                                        </p:cTn>
                                        <p:tgtEl>
                                          <p:spTgt spid="3">
                                            <p:txEl>
                                              <p:pRg st="2" end="2"/>
                                            </p:txEl>
                                          </p:spTgt>
                                        </p:tgtEl>
                                      </p:cBhvr>
                                    </p:animEffect>
                                    <p:anim calcmode="lin" valueType="num">
                                      <p:cBhvr>
                                        <p:cTn id="4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2" end="2"/>
                                            </p:txEl>
                                          </p:spTgt>
                                        </p:tgtEl>
                                      </p:cBhvr>
                                      <p:to x="100000" y="60000"/>
                                    </p:animScale>
                                    <p:animScale>
                                      <p:cBhvr>
                                        <p:cTn id="53" dur="166" decel="50000">
                                          <p:stCondLst>
                                            <p:cond delay="676"/>
                                          </p:stCondLst>
                                        </p:cTn>
                                        <p:tgtEl>
                                          <p:spTgt spid="3">
                                            <p:txEl>
                                              <p:pRg st="2" end="2"/>
                                            </p:txEl>
                                          </p:spTgt>
                                        </p:tgtEl>
                                      </p:cBhvr>
                                      <p:to x="100000" y="100000"/>
                                    </p:animScale>
                                    <p:animScale>
                                      <p:cBhvr>
                                        <p:cTn id="54" dur="26">
                                          <p:stCondLst>
                                            <p:cond delay="1312"/>
                                          </p:stCondLst>
                                        </p:cTn>
                                        <p:tgtEl>
                                          <p:spTgt spid="3">
                                            <p:txEl>
                                              <p:pRg st="2" end="2"/>
                                            </p:txEl>
                                          </p:spTgt>
                                        </p:tgtEl>
                                      </p:cBhvr>
                                      <p:to x="100000" y="80000"/>
                                    </p:animScale>
                                    <p:animScale>
                                      <p:cBhvr>
                                        <p:cTn id="55" dur="166" decel="50000">
                                          <p:stCondLst>
                                            <p:cond delay="1338"/>
                                          </p:stCondLst>
                                        </p:cTn>
                                        <p:tgtEl>
                                          <p:spTgt spid="3">
                                            <p:txEl>
                                              <p:pRg st="2" end="2"/>
                                            </p:txEl>
                                          </p:spTgt>
                                        </p:tgtEl>
                                      </p:cBhvr>
                                      <p:to x="100000" y="100000"/>
                                    </p:animScale>
                                    <p:animScale>
                                      <p:cBhvr>
                                        <p:cTn id="56" dur="26">
                                          <p:stCondLst>
                                            <p:cond delay="1642"/>
                                          </p:stCondLst>
                                        </p:cTn>
                                        <p:tgtEl>
                                          <p:spTgt spid="3">
                                            <p:txEl>
                                              <p:pRg st="2" end="2"/>
                                            </p:txEl>
                                          </p:spTgt>
                                        </p:tgtEl>
                                      </p:cBhvr>
                                      <p:to x="100000" y="90000"/>
                                    </p:animScale>
                                    <p:animScale>
                                      <p:cBhvr>
                                        <p:cTn id="57" dur="166" decel="50000">
                                          <p:stCondLst>
                                            <p:cond delay="1668"/>
                                          </p:stCondLst>
                                        </p:cTn>
                                        <p:tgtEl>
                                          <p:spTgt spid="3">
                                            <p:txEl>
                                              <p:pRg st="2" end="2"/>
                                            </p:txEl>
                                          </p:spTgt>
                                        </p:tgtEl>
                                      </p:cBhvr>
                                      <p:to x="100000" y="100000"/>
                                    </p:animScale>
                                    <p:animScale>
                                      <p:cBhvr>
                                        <p:cTn id="58" dur="26">
                                          <p:stCondLst>
                                            <p:cond delay="1808"/>
                                          </p:stCondLst>
                                        </p:cTn>
                                        <p:tgtEl>
                                          <p:spTgt spid="3">
                                            <p:txEl>
                                              <p:pRg st="2" end="2"/>
                                            </p:txEl>
                                          </p:spTgt>
                                        </p:tgtEl>
                                      </p:cBhvr>
                                      <p:to x="100000" y="95000"/>
                                    </p:animScale>
                                    <p:animScale>
                                      <p:cBhvr>
                                        <p:cTn id="59"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694031-D8D7-48AE-BDFC-99C9F3FEA2B3}"/>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D14A0B4-A2EA-4377-9307-2EC3FBAE5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177" y="218627"/>
            <a:ext cx="9821646" cy="6420746"/>
          </a:xfrm>
          <a:prstGeom prst="rect">
            <a:avLst/>
          </a:prstGeom>
        </p:spPr>
      </p:pic>
    </p:spTree>
    <p:extLst>
      <p:ext uri="{BB962C8B-B14F-4D97-AF65-F5344CB8AC3E}">
        <p14:creationId xmlns:p14="http://schemas.microsoft.com/office/powerpoint/2010/main" val="397718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9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CBEA28-446E-4856-A246-59ADC360A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467" y="0"/>
            <a:ext cx="9431066" cy="4658627"/>
          </a:xfrm>
          <a:prstGeom prst="rect">
            <a:avLst/>
          </a:prstGeom>
        </p:spPr>
      </p:pic>
      <p:sp>
        <p:nvSpPr>
          <p:cNvPr id="10" name="TextBox 9">
            <a:extLst>
              <a:ext uri="{FF2B5EF4-FFF2-40B4-BE49-F238E27FC236}">
                <a16:creationId xmlns:a16="http://schemas.microsoft.com/office/drawing/2014/main" id="{F7D21825-D9AE-4A7F-A278-0C63C30E6466}"/>
              </a:ext>
            </a:extLst>
          </p:cNvPr>
          <p:cNvSpPr txBox="1"/>
          <p:nvPr/>
        </p:nvSpPr>
        <p:spPr>
          <a:xfrm>
            <a:off x="1380467" y="4899259"/>
            <a:ext cx="9431066" cy="923330"/>
          </a:xfrm>
          <a:prstGeom prst="rect">
            <a:avLst/>
          </a:prstGeom>
          <a:noFill/>
        </p:spPr>
        <p:txBody>
          <a:bodyPr wrap="square" rtlCol="0">
            <a:spAutoFit/>
          </a:bodyPr>
          <a:lstStyle/>
          <a:p>
            <a:r>
              <a:rPr lang="en-US" b="1" dirty="0"/>
              <a:t>Here we can see the player draft list where we can find out any player by searching. In this part we can also make the list of the players so that which one to buy at first and which one at the very end.</a:t>
            </a:r>
          </a:p>
        </p:txBody>
      </p:sp>
    </p:spTree>
    <p:extLst>
      <p:ext uri="{BB962C8B-B14F-4D97-AF65-F5344CB8AC3E}">
        <p14:creationId xmlns:p14="http://schemas.microsoft.com/office/powerpoint/2010/main" val="190217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0B13031-0549-423B-84FB-1715942C7245}"/>
              </a:ext>
            </a:extLst>
          </p:cNvPr>
          <p:cNvSpPr/>
          <p:nvPr/>
        </p:nvSpPr>
        <p:spPr>
          <a:xfrm>
            <a:off x="-2" y="0"/>
            <a:ext cx="12192000" cy="6858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3B982D8A-91D3-450E-963E-051CF47C1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752533" cy="3674163"/>
          </a:xfrm>
          <a:prstGeom prst="rect">
            <a:avLst/>
          </a:prstGeom>
        </p:spPr>
      </p:pic>
      <p:pic>
        <p:nvPicPr>
          <p:cNvPr id="17" name="Picture 16">
            <a:extLst>
              <a:ext uri="{FF2B5EF4-FFF2-40B4-BE49-F238E27FC236}">
                <a16:creationId xmlns:a16="http://schemas.microsoft.com/office/drawing/2014/main" id="{AC26A86C-4891-4515-B7C3-B68FED1D7A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703" y="0"/>
            <a:ext cx="5729295" cy="3674163"/>
          </a:xfrm>
          <a:prstGeom prst="rect">
            <a:avLst/>
          </a:prstGeom>
        </p:spPr>
      </p:pic>
      <p:sp>
        <p:nvSpPr>
          <p:cNvPr id="18" name="TextBox 17">
            <a:extLst>
              <a:ext uri="{FF2B5EF4-FFF2-40B4-BE49-F238E27FC236}">
                <a16:creationId xmlns:a16="http://schemas.microsoft.com/office/drawing/2014/main" id="{847AFD8F-1ACD-4723-8BA6-28E0E5819777}"/>
              </a:ext>
            </a:extLst>
          </p:cNvPr>
          <p:cNvSpPr txBox="1"/>
          <p:nvPr/>
        </p:nvSpPr>
        <p:spPr>
          <a:xfrm>
            <a:off x="2" y="3570973"/>
            <a:ext cx="6095998" cy="2954655"/>
          </a:xfrm>
          <a:prstGeom prst="rect">
            <a:avLst/>
          </a:prstGeom>
          <a:noFill/>
        </p:spPr>
        <p:txBody>
          <a:bodyPr wrap="square" rtlCol="0">
            <a:spAutoFit/>
          </a:bodyPr>
          <a:lstStyle/>
          <a:p>
            <a:pPr marL="342900" indent="-342900">
              <a:lnSpc>
                <a:spcPct val="150000"/>
              </a:lnSpc>
              <a:buFont typeface="+mj-lt"/>
              <a:buAutoNum type="arabicPeriod"/>
            </a:pPr>
            <a:r>
              <a:rPr lang="en-US" sz="1600" dirty="0">
                <a:ea typeface="Adobe Fangsong Std R" panose="02020400000000000000" pitchFamily="18" charset="-128"/>
              </a:rPr>
              <a:t>At first from the main menu when we will click on the play now button we will enter the auction game where there will be some players draft present.</a:t>
            </a:r>
          </a:p>
          <a:p>
            <a:pPr marL="342900" indent="-342900">
              <a:lnSpc>
                <a:spcPct val="150000"/>
              </a:lnSpc>
              <a:buFont typeface="+mj-lt"/>
              <a:buAutoNum type="arabicPeriod"/>
            </a:pPr>
            <a:r>
              <a:rPr lang="en-US" sz="1600" dirty="0">
                <a:ea typeface="Adobe Fangsong Std R" panose="02020400000000000000" pitchFamily="18" charset="-128"/>
              </a:rPr>
              <a:t>When I will press buy now button to start the auction I will be able to buy players from the player draft.</a:t>
            </a:r>
          </a:p>
          <a:p>
            <a:pPr marL="342900" indent="-342900">
              <a:lnSpc>
                <a:spcPct val="150000"/>
              </a:lnSpc>
              <a:buFont typeface="+mj-lt"/>
              <a:buAutoNum type="arabicPeriod"/>
            </a:pPr>
            <a:r>
              <a:rPr lang="en-US" sz="1600" dirty="0">
                <a:ea typeface="Adobe Fangsong Std R" panose="02020400000000000000" pitchFamily="18" charset="-128"/>
              </a:rPr>
              <a:t>There is a limitation and that is I will have a fixed amount of money that I can use to buy players.</a:t>
            </a:r>
          </a:p>
          <a:p>
            <a:pPr marL="800100" lvl="1" indent="-342900">
              <a:buFont typeface="+mj-lt"/>
              <a:buAutoNum type="arabicPeriod"/>
            </a:pPr>
            <a:endParaRPr lang="en-US" spc="-150" dirty="0">
              <a:latin typeface="Adobe Fangsong Std R" panose="02020400000000000000" pitchFamily="18" charset="-128"/>
              <a:ea typeface="Adobe Fangsong Std R" panose="02020400000000000000" pitchFamily="18" charset="-128"/>
            </a:endParaRPr>
          </a:p>
        </p:txBody>
      </p:sp>
      <p:sp>
        <p:nvSpPr>
          <p:cNvPr id="19" name="TextBox 18">
            <a:extLst>
              <a:ext uri="{FF2B5EF4-FFF2-40B4-BE49-F238E27FC236}">
                <a16:creationId xmlns:a16="http://schemas.microsoft.com/office/drawing/2014/main" id="{03591887-7727-4ED2-A525-3B816538FEF4}"/>
              </a:ext>
            </a:extLst>
          </p:cNvPr>
          <p:cNvSpPr txBox="1"/>
          <p:nvPr/>
        </p:nvSpPr>
        <p:spPr>
          <a:xfrm>
            <a:off x="6365862" y="3570973"/>
            <a:ext cx="5590971" cy="3511539"/>
          </a:xfrm>
          <a:prstGeom prst="rect">
            <a:avLst/>
          </a:prstGeom>
          <a:noFill/>
        </p:spPr>
        <p:txBody>
          <a:bodyPr wrap="square" rtlCol="0">
            <a:spAutoFit/>
          </a:bodyPr>
          <a:lstStyle/>
          <a:p>
            <a:pPr marL="342900" indent="-342900">
              <a:lnSpc>
                <a:spcPct val="150000"/>
              </a:lnSpc>
              <a:buFont typeface="+mj-lt"/>
              <a:buAutoNum type="arabicPeriod"/>
            </a:pPr>
            <a:r>
              <a:rPr lang="en-US" sz="1600" dirty="0">
                <a:ea typeface="Adobe Fangsong Std R" panose="02020400000000000000" pitchFamily="18" charset="-128"/>
              </a:rPr>
              <a:t>Every starting player will have a base price, which will be changed after a player has been bought. </a:t>
            </a:r>
          </a:p>
          <a:p>
            <a:pPr marL="342900" indent="-342900">
              <a:lnSpc>
                <a:spcPct val="150000"/>
              </a:lnSpc>
              <a:buFont typeface="+mj-lt"/>
              <a:buAutoNum type="arabicPeriod"/>
            </a:pPr>
            <a:r>
              <a:rPr lang="en-US" sz="1600" dirty="0">
                <a:ea typeface="Adobe Fangsong Std R" panose="02020400000000000000" pitchFamily="18" charset="-128"/>
              </a:rPr>
              <a:t>If I want to win the game then I will have to buy each and every player with the given amount of money. If my money passes out before all the </a:t>
            </a:r>
            <a:r>
              <a:rPr lang="en-US" sz="1600" dirty="0" err="1">
                <a:ea typeface="Adobe Fangsong Std R" panose="02020400000000000000" pitchFamily="18" charset="-128"/>
              </a:rPr>
              <a:t>playes</a:t>
            </a:r>
            <a:r>
              <a:rPr lang="en-US" sz="1600" dirty="0">
                <a:ea typeface="Adobe Fangsong Std R" panose="02020400000000000000" pitchFamily="18" charset="-128"/>
              </a:rPr>
              <a:t> have been bough then I will lose the game.</a:t>
            </a:r>
          </a:p>
          <a:p>
            <a:pPr marL="342900" indent="-342900">
              <a:lnSpc>
                <a:spcPct val="150000"/>
              </a:lnSpc>
              <a:buFont typeface="+mj-lt"/>
              <a:buAutoNum type="arabicPeriod"/>
            </a:pPr>
            <a:r>
              <a:rPr lang="en-US" sz="1600" dirty="0">
                <a:ea typeface="Adobe Fangsong Std R" panose="02020400000000000000" pitchFamily="18" charset="-128"/>
              </a:rPr>
              <a:t>The player who will be in the root if the root gets double blacked then the player will be the key player with the largest base price.</a:t>
            </a:r>
            <a:r>
              <a:rPr lang="en-US" sz="1600" dirty="0">
                <a:latin typeface="Adobe Fangsong Std R" panose="02020400000000000000" pitchFamily="18" charset="-128"/>
                <a:ea typeface="Adobe Fangsong Std R" panose="02020400000000000000" pitchFamily="18" charset="-128"/>
              </a:rPr>
              <a:t> </a:t>
            </a:r>
          </a:p>
        </p:txBody>
      </p:sp>
    </p:spTree>
    <p:extLst>
      <p:ext uri="{BB962C8B-B14F-4D97-AF65-F5344CB8AC3E}">
        <p14:creationId xmlns:p14="http://schemas.microsoft.com/office/powerpoint/2010/main" val="222679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103B8F-D963-4F7A-908D-179E9B77C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0" y="0"/>
            <a:ext cx="5588000" cy="6858000"/>
          </a:xfrm>
          <a:prstGeom prst="rect">
            <a:avLst/>
          </a:prstGeom>
        </p:spPr>
      </p:pic>
      <p:sp>
        <p:nvSpPr>
          <p:cNvPr id="6" name="Rectangle 5">
            <a:extLst>
              <a:ext uri="{FF2B5EF4-FFF2-40B4-BE49-F238E27FC236}">
                <a16:creationId xmlns:a16="http://schemas.microsoft.com/office/drawing/2014/main" id="{E432FF01-7603-44B4-9325-AD875EAB8A34}"/>
              </a:ext>
            </a:extLst>
          </p:cNvPr>
          <p:cNvSpPr/>
          <p:nvPr/>
        </p:nvSpPr>
        <p:spPr>
          <a:xfrm>
            <a:off x="0" y="0"/>
            <a:ext cx="6604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u="sng" dirty="0">
                <a:effectLst>
                  <a:outerShdw blurRad="38100" dist="38100" dir="2700000" algn="tl">
                    <a:srgbClr val="000000">
                      <a:alpha val="43137"/>
                    </a:srgbClr>
                  </a:outerShdw>
                </a:effectLst>
              </a:rPr>
              <a:t>REAL WORLD APPLICATION</a:t>
            </a:r>
            <a:endParaRPr lang="en-US" dirty="0"/>
          </a:p>
          <a:p>
            <a:pPr algn="ctr"/>
            <a:r>
              <a:rPr lang="en-US" sz="1600" dirty="0"/>
              <a:t>So, till now we have got the knowledge of red-black tree theory and the implementation of the red-black tree through a project. One may ask us, “Is this useful?”.  In fact it is pretty useful in real life. For example in a process schedule or for keeping track of the virtual memory segments for a process. They are also commonly used in mapping, multi-mapping, multiset from C++ STL, </a:t>
            </a:r>
            <a:r>
              <a:rPr lang="en-US" sz="1600" dirty="0" err="1"/>
              <a:t>Java.util.TreeMap</a:t>
            </a:r>
            <a:r>
              <a:rPr lang="en-US" sz="1600" dirty="0"/>
              <a:t>, </a:t>
            </a:r>
            <a:r>
              <a:rPr lang="en-US" sz="1600" dirty="0" err="1"/>
              <a:t>Java.util.TreeSet</a:t>
            </a:r>
            <a:r>
              <a:rPr lang="en-US" sz="1600" dirty="0"/>
              <a:t>. Just like this there are more ways to bring this to the real world. As like this project in real life we have different type of auctions where we can use red-black tree algorithm to make the auction part very much </a:t>
            </a:r>
            <a:r>
              <a:rPr lang="en-US" sz="1600"/>
              <a:t>easy . </a:t>
            </a:r>
            <a:r>
              <a:rPr lang="en-US" sz="1600" dirty="0"/>
              <a:t>So as this also can be used in the stock market to make every stock incremented by every chance.</a:t>
            </a:r>
          </a:p>
        </p:txBody>
      </p:sp>
      <p:sp>
        <p:nvSpPr>
          <p:cNvPr id="7" name="Speech Bubble: Oval 6">
            <a:extLst>
              <a:ext uri="{FF2B5EF4-FFF2-40B4-BE49-F238E27FC236}">
                <a16:creationId xmlns:a16="http://schemas.microsoft.com/office/drawing/2014/main" id="{E4A3F3DB-D3BC-45FC-A88B-023AE5BDF15F}"/>
              </a:ext>
            </a:extLst>
          </p:cNvPr>
          <p:cNvSpPr/>
          <p:nvPr/>
        </p:nvSpPr>
        <p:spPr>
          <a:xfrm>
            <a:off x="9702265" y="0"/>
            <a:ext cx="2021306" cy="972151"/>
          </a:xfrm>
          <a:prstGeom prst="wedgeEllipseCallou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possible dear!</a:t>
            </a:r>
          </a:p>
        </p:txBody>
      </p:sp>
    </p:spTree>
    <p:extLst>
      <p:ext uri="{BB962C8B-B14F-4D97-AF65-F5344CB8AC3E}">
        <p14:creationId xmlns:p14="http://schemas.microsoft.com/office/powerpoint/2010/main" val="824605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026" name="Picture 2" descr="Image result for Car Auction">
            <a:extLst>
              <a:ext uri="{FF2B5EF4-FFF2-40B4-BE49-F238E27FC236}">
                <a16:creationId xmlns:a16="http://schemas.microsoft.com/office/drawing/2014/main" id="{2F96827C-5D75-47E6-AB74-A407860ABB6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0" y="1"/>
            <a:ext cx="4105072" cy="2185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A91CC490-CD6F-4D75-B332-F4BAFF539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471" y="2158459"/>
            <a:ext cx="4869058" cy="24878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01BBEBCA-349E-4C63-9430-46982AE5A5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8188" y="4672902"/>
            <a:ext cx="3673812" cy="22042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D4818F8F-59F6-42ED-869B-6CC92CEFEE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85097"/>
            <a:ext cx="3661471" cy="248780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a:extLst>
              <a:ext uri="{FF2B5EF4-FFF2-40B4-BE49-F238E27FC236}">
                <a16:creationId xmlns:a16="http://schemas.microsoft.com/office/drawing/2014/main" id="{4E45D3DD-D227-4A47-B0B1-E79C5A982B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0529" y="1"/>
            <a:ext cx="3661225" cy="467290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Digital Auction">
            <a:extLst>
              <a:ext uri="{FF2B5EF4-FFF2-40B4-BE49-F238E27FC236}">
                <a16:creationId xmlns:a16="http://schemas.microsoft.com/office/drawing/2014/main" id="{CDE975D6-2147-4C5C-A54E-CF07217020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7412" y="1"/>
            <a:ext cx="4400775" cy="218509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lated image">
            <a:extLst>
              <a:ext uri="{FF2B5EF4-FFF2-40B4-BE49-F238E27FC236}">
                <a16:creationId xmlns:a16="http://schemas.microsoft.com/office/drawing/2014/main" id="{72CA8F5E-358E-419F-91FD-B9002FCCC7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672902"/>
            <a:ext cx="8517942" cy="220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522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2056" name="Picture 8" descr="Image result for Businessman png cartoon thank you">
            <a:extLst>
              <a:ext uri="{FF2B5EF4-FFF2-40B4-BE49-F238E27FC236}">
                <a16:creationId xmlns:a16="http://schemas.microsoft.com/office/drawing/2014/main" id="{D38FF95B-C5A8-4800-B919-9662409BDBD5}"/>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405948" y="0"/>
            <a:ext cx="2892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053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8280-0B76-4411-8993-9B4CCAA3F652}"/>
              </a:ext>
            </a:extLst>
          </p:cNvPr>
          <p:cNvSpPr>
            <a:spLocks noGrp="1"/>
          </p:cNvSpPr>
          <p:nvPr>
            <p:ph type="title"/>
          </p:nvPr>
        </p:nvSpPr>
        <p:spPr>
          <a:xfrm>
            <a:off x="831850" y="1709738"/>
            <a:ext cx="10515600" cy="2208529"/>
          </a:xfrm>
        </p:spPr>
        <p:txBody>
          <a:bodyPr>
            <a:normAutofit fontScale="90000"/>
          </a:bodyPr>
          <a:lstStyle/>
          <a:p>
            <a:pPr algn="ctr">
              <a:lnSpc>
                <a:spcPct val="150000"/>
              </a:lnSpc>
            </a:pPr>
            <a:r>
              <a:rPr lang="en-US" b="1" spc="600" dirty="0">
                <a:solidFill>
                  <a:schemeClr val="bg1"/>
                </a:solidFill>
                <a:effectLst>
                  <a:outerShdw blurRad="38100" dist="38100" dir="2700000" algn="tl">
                    <a:srgbClr val="000000">
                      <a:alpha val="43137"/>
                    </a:srgbClr>
                  </a:outerShdw>
                </a:effectLst>
                <a:latin typeface="Rockwell" panose="02060603020205020403" pitchFamily="18" charset="0"/>
              </a:rPr>
              <a:t>OBJECTIVE</a:t>
            </a:r>
            <a:r>
              <a:rPr lang="en-US" sz="5400" b="1" spc="600" dirty="0">
                <a:solidFill>
                  <a:srgbClr val="00B0F0"/>
                </a:solidFill>
                <a:effectLst>
                  <a:outerShdw blurRad="38100" dist="38100" dir="2700000" algn="tl">
                    <a:srgbClr val="000000">
                      <a:alpha val="43137"/>
                    </a:srgbClr>
                  </a:outerShdw>
                </a:effectLst>
                <a:latin typeface="Rockwell" panose="02060603020205020403" pitchFamily="18" charset="0"/>
              </a:rPr>
              <a:t/>
            </a:r>
            <a:br>
              <a:rPr lang="en-US" sz="5400" b="1" spc="600" dirty="0">
                <a:solidFill>
                  <a:srgbClr val="00B0F0"/>
                </a:solidFill>
                <a:effectLst>
                  <a:outerShdw blurRad="38100" dist="38100" dir="2700000" algn="tl">
                    <a:srgbClr val="000000">
                      <a:alpha val="43137"/>
                    </a:srgbClr>
                  </a:outerShdw>
                </a:effectLst>
                <a:latin typeface="Rockwell" panose="02060603020205020403" pitchFamily="18" charset="0"/>
              </a:rPr>
            </a:br>
            <a:endParaRPr lang="en-US" dirty="0">
              <a:latin typeface="Rockwell" panose="02060603020205020403" pitchFamily="18" charset="0"/>
            </a:endParaRPr>
          </a:p>
        </p:txBody>
      </p:sp>
      <p:sp>
        <p:nvSpPr>
          <p:cNvPr id="3" name="Text Placeholder 2">
            <a:extLst>
              <a:ext uri="{FF2B5EF4-FFF2-40B4-BE49-F238E27FC236}">
                <a16:creationId xmlns:a16="http://schemas.microsoft.com/office/drawing/2014/main" id="{F0DFA07F-EC58-4D74-B9FB-4F3B71F4794D}"/>
              </a:ext>
            </a:extLst>
          </p:cNvPr>
          <p:cNvSpPr>
            <a:spLocks noGrp="1"/>
          </p:cNvSpPr>
          <p:nvPr>
            <p:ph type="body" idx="1"/>
          </p:nvPr>
        </p:nvSpPr>
        <p:spPr>
          <a:xfrm>
            <a:off x="831850" y="3918268"/>
            <a:ext cx="10515600" cy="2171383"/>
          </a:xfrm>
        </p:spPr>
        <p:txBody>
          <a:bodyPr/>
          <a:lstStyle/>
          <a:p>
            <a:endParaRPr lang="en-US" dirty="0">
              <a:noFill/>
            </a:endParaRPr>
          </a:p>
        </p:txBody>
      </p:sp>
      <p:sp>
        <p:nvSpPr>
          <p:cNvPr id="4" name="Oval 3">
            <a:extLst>
              <a:ext uri="{FF2B5EF4-FFF2-40B4-BE49-F238E27FC236}">
                <a16:creationId xmlns:a16="http://schemas.microsoft.com/office/drawing/2014/main" id="{EF887694-DD5A-47A1-B7FB-F45EB0DDB4FA}"/>
              </a:ext>
            </a:extLst>
          </p:cNvPr>
          <p:cNvSpPr/>
          <p:nvPr/>
        </p:nvSpPr>
        <p:spPr>
          <a:xfrm>
            <a:off x="1565792" y="3086912"/>
            <a:ext cx="1913641" cy="1588417"/>
          </a:xfrm>
          <a:prstGeom prst="ellipse">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45934B3D-AFF8-41C9-ACA7-6BC91AE6E59F}"/>
              </a:ext>
            </a:extLst>
          </p:cNvPr>
          <p:cNvSpPr/>
          <p:nvPr/>
        </p:nvSpPr>
        <p:spPr>
          <a:xfrm>
            <a:off x="5196523" y="3086911"/>
            <a:ext cx="1913641" cy="1588417"/>
          </a:xfrm>
          <a:prstGeom prst="ellipse">
            <a:avLst/>
          </a:prstGeom>
          <a:solidFill>
            <a:schemeClr val="accent5">
              <a:lumMod val="7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702AC5F-646D-4821-BAE6-B66EC8AA2332}"/>
              </a:ext>
            </a:extLst>
          </p:cNvPr>
          <p:cNvSpPr/>
          <p:nvPr/>
        </p:nvSpPr>
        <p:spPr>
          <a:xfrm>
            <a:off x="8827255" y="3086911"/>
            <a:ext cx="1913641" cy="1588417"/>
          </a:xfrm>
          <a:prstGeom prst="ellipse">
            <a:avLst/>
          </a:prstGeom>
          <a:solidFill>
            <a:srgbClr val="35E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プレースホルダー 35">
            <a:extLst>
              <a:ext uri="{FF2B5EF4-FFF2-40B4-BE49-F238E27FC236}">
                <a16:creationId xmlns:a16="http://schemas.microsoft.com/office/drawing/2014/main" id="{C2F08AFA-95DD-4F93-B866-D4425CA5C39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234555" y="3589278"/>
            <a:ext cx="576114" cy="576064"/>
          </a:xfrm>
          <a:prstGeom prst="rect">
            <a:avLst/>
          </a:prstGeom>
        </p:spPr>
      </p:pic>
      <p:sp>
        <p:nvSpPr>
          <p:cNvPr id="8" name="Thought Bubble: Cloud 7">
            <a:extLst>
              <a:ext uri="{FF2B5EF4-FFF2-40B4-BE49-F238E27FC236}">
                <a16:creationId xmlns:a16="http://schemas.microsoft.com/office/drawing/2014/main" id="{8A058114-9FC7-40C1-9F99-72E46819B6B6}"/>
              </a:ext>
            </a:extLst>
          </p:cNvPr>
          <p:cNvSpPr/>
          <p:nvPr/>
        </p:nvSpPr>
        <p:spPr>
          <a:xfrm>
            <a:off x="5696144" y="3552694"/>
            <a:ext cx="914400" cy="612648"/>
          </a:xfrm>
          <a:prstGeom prst="cloudCallou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図プレースホルダー 37">
            <a:extLst>
              <a:ext uri="{FF2B5EF4-FFF2-40B4-BE49-F238E27FC236}">
                <a16:creationId xmlns:a16="http://schemas.microsoft.com/office/drawing/2014/main" id="{07931CF4-01B6-4FD6-9254-C66E5B395937}"/>
              </a:ext>
            </a:extLst>
          </p:cNvPr>
          <p:cNvPicPr>
            <a:picLocks noChangeAspect="1"/>
          </p:cNvPicPr>
          <p:nvPr/>
        </p:nvPicPr>
        <p:blipFill>
          <a:blip r:embed="rId3" cstate="print">
            <a:extLst>
              <a:ext uri="{28A0092B-C50C-407E-A947-70E740481C1C}">
                <a14:useLocalDpi xmlns:a14="http://schemas.microsoft.com/office/drawing/2010/main" val="0"/>
              </a:ext>
            </a:extLst>
          </a:blip>
          <a:srcRect l="16211" r="16211"/>
          <a:stretch>
            <a:fillRect/>
          </a:stretch>
        </p:blipFill>
        <p:spPr>
          <a:xfrm>
            <a:off x="9496018" y="3630236"/>
            <a:ext cx="576114" cy="576064"/>
          </a:xfrm>
          <a:prstGeom prst="rect">
            <a:avLst/>
          </a:prstGeom>
        </p:spPr>
      </p:pic>
      <p:sp>
        <p:nvSpPr>
          <p:cNvPr id="10" name="Rectangle 9">
            <a:extLst>
              <a:ext uri="{FF2B5EF4-FFF2-40B4-BE49-F238E27FC236}">
                <a16:creationId xmlns:a16="http://schemas.microsoft.com/office/drawing/2014/main" id="{778FA939-AFD1-4CCC-9CEF-CCE8D6A766D0}"/>
              </a:ext>
            </a:extLst>
          </p:cNvPr>
          <p:cNvSpPr/>
          <p:nvPr/>
        </p:nvSpPr>
        <p:spPr>
          <a:xfrm>
            <a:off x="1451104" y="4675328"/>
            <a:ext cx="2102801" cy="1301266"/>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IDEA</a:t>
            </a:r>
          </a:p>
          <a:p>
            <a:pPr algn="ctr"/>
            <a:r>
              <a:rPr lang="en-US" dirty="0">
                <a:solidFill>
                  <a:schemeClr val="tx1"/>
                </a:solidFill>
              </a:rPr>
              <a:t>The game is all about to utilize the use of a specific algorithm</a:t>
            </a:r>
          </a:p>
        </p:txBody>
      </p:sp>
      <p:sp>
        <p:nvSpPr>
          <p:cNvPr id="12" name="Rectangle 11">
            <a:extLst>
              <a:ext uri="{FF2B5EF4-FFF2-40B4-BE49-F238E27FC236}">
                <a16:creationId xmlns:a16="http://schemas.microsoft.com/office/drawing/2014/main" id="{CD8B7538-6A7D-4BB1-86AC-DC304EC72B09}"/>
              </a:ext>
            </a:extLst>
          </p:cNvPr>
          <p:cNvSpPr/>
          <p:nvPr/>
        </p:nvSpPr>
        <p:spPr>
          <a:xfrm>
            <a:off x="5101942" y="4675328"/>
            <a:ext cx="2102801" cy="1301266"/>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LANGUAGE</a:t>
            </a:r>
          </a:p>
          <a:p>
            <a:pPr algn="ctr"/>
            <a:r>
              <a:rPr lang="en-US" dirty="0">
                <a:solidFill>
                  <a:schemeClr val="tx1"/>
                </a:solidFill>
              </a:rPr>
              <a:t>To use the Red-Black tree Algorithm</a:t>
            </a:r>
          </a:p>
        </p:txBody>
      </p:sp>
      <p:sp>
        <p:nvSpPr>
          <p:cNvPr id="13" name="Rectangle 12">
            <a:extLst>
              <a:ext uri="{FF2B5EF4-FFF2-40B4-BE49-F238E27FC236}">
                <a16:creationId xmlns:a16="http://schemas.microsoft.com/office/drawing/2014/main" id="{3DE4B952-D3E6-46B9-BA4B-A37FCF62C81C}"/>
              </a:ext>
            </a:extLst>
          </p:cNvPr>
          <p:cNvSpPr/>
          <p:nvPr/>
        </p:nvSpPr>
        <p:spPr>
          <a:xfrm>
            <a:off x="8732674" y="4675328"/>
            <a:ext cx="2102801" cy="1301266"/>
          </a:xfrm>
          <a:prstGeom prst="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IMPLEMENTATION</a:t>
            </a:r>
          </a:p>
          <a:p>
            <a:pPr algn="ctr"/>
            <a:r>
              <a:rPr lang="en-US" dirty="0">
                <a:solidFill>
                  <a:schemeClr val="tx1"/>
                </a:solidFill>
              </a:rPr>
              <a:t>In the world there are a lot ways to implement our way of thoughts.</a:t>
            </a:r>
          </a:p>
        </p:txBody>
      </p:sp>
    </p:spTree>
    <p:extLst>
      <p:ext uri="{BB962C8B-B14F-4D97-AF65-F5344CB8AC3E}">
        <p14:creationId xmlns:p14="http://schemas.microsoft.com/office/powerpoint/2010/main" val="2671230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1FDBF8-6152-45C3-9C7B-1BF5749A48EE}"/>
              </a:ext>
            </a:extLst>
          </p:cNvPr>
          <p:cNvSpPr/>
          <p:nvPr/>
        </p:nvSpPr>
        <p:spPr>
          <a:xfrm>
            <a:off x="98980" y="271014"/>
            <a:ext cx="2785621" cy="6459724"/>
          </a:xfrm>
          <a:prstGeom prst="rect">
            <a:avLst/>
          </a:prstGeom>
          <a:solidFill>
            <a:schemeClr val="accent1">
              <a:alpha val="6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CCFF99"/>
                </a:solidFill>
                <a:effectLst>
                  <a:outerShdw blurRad="38100" dist="38100" dir="2700000" algn="tl">
                    <a:srgbClr val="000000">
                      <a:alpha val="43137"/>
                    </a:srgbClr>
                  </a:outerShdw>
                </a:effectLst>
              </a:rPr>
              <a:t>BINARY TREE DATA STRUCTURE</a:t>
            </a:r>
          </a:p>
          <a:p>
            <a:pPr algn="just"/>
            <a:r>
              <a:rPr lang="en-US" sz="1400" b="1" dirty="0">
                <a:solidFill>
                  <a:srgbClr val="35EB6D"/>
                </a:solidFill>
              </a:rPr>
              <a:t>A tree whose elements have at most 2 children is called a Binary Tree.</a:t>
            </a:r>
            <a:r>
              <a:rPr lang="en-US" sz="1400" b="1" dirty="0">
                <a:solidFill>
                  <a:srgbClr val="CCFF99"/>
                </a:solidFill>
              </a:rPr>
              <a:t> </a:t>
            </a:r>
            <a:r>
              <a:rPr lang="en-US" sz="1400" b="1" dirty="0">
                <a:solidFill>
                  <a:srgbClr val="35EB6D"/>
                </a:solidFill>
              </a:rPr>
              <a:t>Since each element in a binary tree can only have 2 children, we typically name them left child and right child.</a:t>
            </a:r>
          </a:p>
          <a:p>
            <a:pPr algn="just"/>
            <a:endParaRPr lang="en-US" sz="1400" dirty="0">
              <a:solidFill>
                <a:srgbClr val="35EB6D"/>
              </a:solidFill>
            </a:endParaRPr>
          </a:p>
          <a:p>
            <a:pPr algn="ctr"/>
            <a:endParaRPr lang="en-US" b="1" u="sng" dirty="0">
              <a:solidFill>
                <a:srgbClr val="FF0000"/>
              </a:solidFill>
            </a:endParaRPr>
          </a:p>
        </p:txBody>
      </p:sp>
      <p:sp>
        <p:nvSpPr>
          <p:cNvPr id="8" name="Rectangle 7">
            <a:extLst>
              <a:ext uri="{FF2B5EF4-FFF2-40B4-BE49-F238E27FC236}">
                <a16:creationId xmlns:a16="http://schemas.microsoft.com/office/drawing/2014/main" id="{6E634169-5163-4B23-B2D9-A4A57A03F1C2}"/>
              </a:ext>
            </a:extLst>
          </p:cNvPr>
          <p:cNvSpPr/>
          <p:nvPr/>
        </p:nvSpPr>
        <p:spPr>
          <a:xfrm>
            <a:off x="2938807" y="278084"/>
            <a:ext cx="2944304" cy="6452653"/>
          </a:xfrm>
          <a:prstGeom prst="rect">
            <a:avLst/>
          </a:prstGeom>
          <a:solidFill>
            <a:schemeClr val="accent1">
              <a:alpha val="6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CCFF99"/>
                </a:solidFill>
                <a:effectLst>
                  <a:outerShdw blurRad="38100" dist="38100" dir="2700000" algn="tl">
                    <a:srgbClr val="000000">
                      <a:alpha val="43137"/>
                    </a:srgbClr>
                  </a:outerShdw>
                </a:effectLst>
              </a:rPr>
              <a:t>BINARY SEARCH TREE</a:t>
            </a:r>
            <a:endParaRPr lang="en-US" sz="1600" dirty="0">
              <a:solidFill>
                <a:srgbClr val="CCFF99"/>
              </a:solidFill>
            </a:endParaRPr>
          </a:p>
          <a:p>
            <a:pPr algn="just"/>
            <a:r>
              <a:rPr lang="en-US" sz="1400" b="1" dirty="0">
                <a:solidFill>
                  <a:srgbClr val="35EB6D"/>
                </a:solidFill>
              </a:rPr>
              <a:t>Binary Search Tree is a node based Binary Tree data structure. The left sub-tree of the BST root contains the lesser nodes comparing with the root or the previous node comprising with that the right sub-tree contains the higher nodes comparing with the root or the previous one. Both of the sub-trees must be a BST and there must not be duplicate nodes.</a:t>
            </a:r>
            <a:r>
              <a:rPr lang="en-US" b="1" dirty="0">
                <a:solidFill>
                  <a:srgbClr val="35EB6D"/>
                </a:solidFill>
              </a:rPr>
              <a:t> </a:t>
            </a:r>
            <a:endParaRPr lang="en-US" b="1" u="sng" dirty="0">
              <a:solidFill>
                <a:srgbClr val="35EB6D"/>
              </a:solidFill>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C87DFE24-F758-4FA3-B7A8-2F7CE5FF6B23}"/>
              </a:ext>
            </a:extLst>
          </p:cNvPr>
          <p:cNvSpPr/>
          <p:nvPr/>
        </p:nvSpPr>
        <p:spPr>
          <a:xfrm>
            <a:off x="5937317" y="271013"/>
            <a:ext cx="3043284" cy="6452653"/>
          </a:xfrm>
          <a:prstGeom prst="rect">
            <a:avLst/>
          </a:prstGeom>
          <a:solidFill>
            <a:schemeClr val="accent1">
              <a:alpha val="6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CCFF99"/>
                </a:solidFill>
                <a:effectLst>
                  <a:outerShdw blurRad="38100" dist="38100" dir="2700000" algn="tl">
                    <a:srgbClr val="000000">
                      <a:alpha val="43137"/>
                    </a:srgbClr>
                  </a:outerShdw>
                </a:effectLst>
              </a:rPr>
              <a:t>AVL</a:t>
            </a:r>
            <a:endParaRPr lang="en-US" b="1" u="sng" dirty="0">
              <a:solidFill>
                <a:srgbClr val="35EB6D"/>
              </a:solidFill>
              <a:effectLst>
                <a:outerShdw blurRad="38100" dist="38100" dir="2700000" algn="tl">
                  <a:srgbClr val="000000">
                    <a:alpha val="43137"/>
                  </a:srgbClr>
                </a:outerShdw>
              </a:effectLst>
            </a:endParaRPr>
          </a:p>
          <a:p>
            <a:pPr algn="just"/>
            <a:r>
              <a:rPr lang="en-US" sz="1400" b="1" dirty="0">
                <a:solidFill>
                  <a:srgbClr val="35EB6D"/>
                </a:solidFill>
              </a:rPr>
              <a:t>AVL Tree is a BST in which the difference of heights of left and right subtrees of any node is less </a:t>
            </a:r>
            <a:r>
              <a:rPr lang="en-US" sz="1400" b="1" dirty="0" err="1">
                <a:solidFill>
                  <a:srgbClr val="35EB6D"/>
                </a:solidFill>
              </a:rPr>
              <a:t>tha</a:t>
            </a:r>
            <a:r>
              <a:rPr lang="en-US" sz="1400" b="1" dirty="0">
                <a:solidFill>
                  <a:srgbClr val="35EB6D"/>
                </a:solidFill>
              </a:rPr>
              <a:t> or equal to one. There is a need to maintain the BST to be balanced of height, so that it is  possible to obtain for the search option of log</a:t>
            </a:r>
            <a:r>
              <a:rPr lang="en-US" sz="1400" b="1" baseline="-25000" dirty="0">
                <a:solidFill>
                  <a:srgbClr val="35EB6D"/>
                </a:solidFill>
              </a:rPr>
              <a:t>2</a:t>
            </a:r>
            <a:r>
              <a:rPr lang="en-US" sz="1400" b="1" dirty="0">
                <a:solidFill>
                  <a:srgbClr val="35EB6D"/>
                </a:solidFill>
              </a:rPr>
              <a:t>(N) time in the worst case. AVL trees are often compared with Red-Black trees because both of the trees support the same kind of operations and takes time for the basic operations. For lookup-intensive applications, AVL trees are faster than red-black trees because they are more strictly balanced. Similar to red-black trees, AVL trees are height-balanced. Both are not weight balanced and also not balanced by siblings those can have hugely </a:t>
            </a:r>
            <a:r>
              <a:rPr lang="en-US" sz="1400" b="1" dirty="0" err="1">
                <a:solidFill>
                  <a:srgbClr val="35EB6D"/>
                </a:solidFill>
              </a:rPr>
              <a:t>differening</a:t>
            </a:r>
            <a:r>
              <a:rPr lang="en-US" sz="1400" b="1" dirty="0">
                <a:solidFill>
                  <a:srgbClr val="35EB6D"/>
                </a:solidFill>
              </a:rPr>
              <a:t> numbers of descendants. The difference between both of the sub-trees must be less than 2. Re-balancing needs to be done when, heights of 2 child sub-trees of a node differs by more than one. Faster retrievals as strictly balanced.  </a:t>
            </a:r>
          </a:p>
        </p:txBody>
      </p:sp>
      <p:sp>
        <p:nvSpPr>
          <p:cNvPr id="10" name="Rectangle 9">
            <a:extLst>
              <a:ext uri="{FF2B5EF4-FFF2-40B4-BE49-F238E27FC236}">
                <a16:creationId xmlns:a16="http://schemas.microsoft.com/office/drawing/2014/main" id="{767AF8EA-C434-4A84-AB9C-B62CAE0E28A5}"/>
              </a:ext>
            </a:extLst>
          </p:cNvPr>
          <p:cNvSpPr/>
          <p:nvPr/>
        </p:nvSpPr>
        <p:spPr>
          <a:xfrm>
            <a:off x="9049735" y="271017"/>
            <a:ext cx="3043284" cy="6459719"/>
          </a:xfrm>
          <a:prstGeom prst="rect">
            <a:avLst/>
          </a:prstGeom>
          <a:solidFill>
            <a:schemeClr val="accent1">
              <a:alpha val="6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CCFF99"/>
                </a:solidFill>
                <a:effectLst>
                  <a:outerShdw blurRad="38100" dist="38100" dir="2700000" algn="tl">
                    <a:srgbClr val="000000">
                      <a:alpha val="43137"/>
                    </a:srgbClr>
                  </a:outerShdw>
                </a:effectLst>
              </a:rPr>
              <a:t>RED-BLACK TREE</a:t>
            </a:r>
          </a:p>
          <a:p>
            <a:pPr algn="just"/>
            <a:r>
              <a:rPr lang="en-US" sz="1400" b="1" dirty="0">
                <a:solidFill>
                  <a:srgbClr val="35EB6D"/>
                </a:solidFill>
              </a:rPr>
              <a:t>A Red-Black Tree is a BST in which each node is colored red or black whereas the root is always black. All null leaves are black, both of the children of red node are black. Every simple path from a given node to any of its descendant leaves contains the same number of black nodes. Self balancing of the nodes are provided if planting any of the colored nodes. When tree is modified, new tree is subsequently rearranged and reprinted. It requires 1 bit of color information for each node in tree. Path from root to farthest leaf is no more than twice as long as path from root to nearest leaf.</a:t>
            </a:r>
          </a:p>
        </p:txBody>
      </p:sp>
    </p:spTree>
    <p:extLst>
      <p:ext uri="{BB962C8B-B14F-4D97-AF65-F5344CB8AC3E}">
        <p14:creationId xmlns:p14="http://schemas.microsoft.com/office/powerpoint/2010/main" val="163880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568D22-624A-44E1-82E6-E4CF978A721A}"/>
              </a:ext>
            </a:extLst>
          </p:cNvPr>
          <p:cNvSpPr/>
          <p:nvPr/>
        </p:nvSpPr>
        <p:spPr>
          <a:xfrm>
            <a:off x="132080" y="284480"/>
            <a:ext cx="11927840" cy="1229360"/>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latin typeface="Bodoni MT" panose="02070603080606020203" pitchFamily="18" charset="0"/>
              </a:rPr>
              <a:t>DIFFERENCE AMONG BST, AVL TREE, RED-BLACK TREE</a:t>
            </a:r>
          </a:p>
        </p:txBody>
      </p:sp>
      <p:sp>
        <p:nvSpPr>
          <p:cNvPr id="3" name="Rectangle 2">
            <a:extLst>
              <a:ext uri="{FF2B5EF4-FFF2-40B4-BE49-F238E27FC236}">
                <a16:creationId xmlns:a16="http://schemas.microsoft.com/office/drawing/2014/main" id="{A2E7793F-3759-4353-B7A5-F4868F57ECAF}"/>
              </a:ext>
            </a:extLst>
          </p:cNvPr>
          <p:cNvSpPr/>
          <p:nvPr/>
        </p:nvSpPr>
        <p:spPr>
          <a:xfrm>
            <a:off x="132080" y="1645920"/>
            <a:ext cx="3870960" cy="5069840"/>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This is not a self balancing tree</a:t>
            </a:r>
          </a:p>
          <a:p>
            <a:pPr marL="285750" indent="-285750" algn="ctr">
              <a:buFont typeface="Arial" panose="020B0604020202020204" pitchFamily="34" charset="0"/>
              <a:buChar char="•"/>
            </a:pPr>
            <a:r>
              <a:rPr lang="en-US" dirty="0"/>
              <a:t>This is able to form long chains of nodes that can cause searches to take linear time.</a:t>
            </a:r>
          </a:p>
          <a:p>
            <a:pPr marL="285750" indent="-285750" algn="ctr">
              <a:buFont typeface="Arial" panose="020B0604020202020204" pitchFamily="34" charset="0"/>
              <a:buChar char="•"/>
            </a:pPr>
            <a:r>
              <a:rPr lang="en-US" dirty="0"/>
              <a:t>Insertion and deletion is the most slowest among red-black tree and AVL tree.</a:t>
            </a:r>
          </a:p>
        </p:txBody>
      </p:sp>
      <p:sp>
        <p:nvSpPr>
          <p:cNvPr id="4" name="Rectangle 3">
            <a:extLst>
              <a:ext uri="{FF2B5EF4-FFF2-40B4-BE49-F238E27FC236}">
                <a16:creationId xmlns:a16="http://schemas.microsoft.com/office/drawing/2014/main" id="{CFAB3DA3-1A6F-4D07-AABD-A1AACFB4C67C}"/>
              </a:ext>
            </a:extLst>
          </p:cNvPr>
          <p:cNvSpPr/>
          <p:nvPr/>
        </p:nvSpPr>
        <p:spPr>
          <a:xfrm>
            <a:off x="4160520" y="1655347"/>
            <a:ext cx="3870960" cy="5069840"/>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AVL tree is a strictly self balancing tree.</a:t>
            </a:r>
          </a:p>
          <a:p>
            <a:pPr marL="285750" indent="-285750" algn="ctr">
              <a:buFont typeface="Arial" panose="020B0604020202020204" pitchFamily="34" charset="0"/>
              <a:buChar char="•"/>
            </a:pPr>
            <a:r>
              <a:rPr lang="en-US" dirty="0"/>
              <a:t>This can search any node faster than all other trees.</a:t>
            </a:r>
          </a:p>
          <a:p>
            <a:pPr marL="285750" indent="-285750" algn="ctr">
              <a:buFont typeface="Arial" panose="020B0604020202020204" pitchFamily="34" charset="0"/>
              <a:buChar char="•"/>
            </a:pPr>
            <a:r>
              <a:rPr lang="en-US" dirty="0"/>
              <a:t>Insertion and deletion is very much slow than Red-Black tree but faster than BST</a:t>
            </a:r>
          </a:p>
        </p:txBody>
      </p:sp>
      <p:sp>
        <p:nvSpPr>
          <p:cNvPr id="5" name="Rectangle 4">
            <a:extLst>
              <a:ext uri="{FF2B5EF4-FFF2-40B4-BE49-F238E27FC236}">
                <a16:creationId xmlns:a16="http://schemas.microsoft.com/office/drawing/2014/main" id="{948B164F-D12F-4DF1-A35D-288E7FA1FF09}"/>
              </a:ext>
            </a:extLst>
          </p:cNvPr>
          <p:cNvSpPr/>
          <p:nvPr/>
        </p:nvSpPr>
        <p:spPr>
          <a:xfrm>
            <a:off x="8188960" y="1645920"/>
            <a:ext cx="3870960" cy="5069840"/>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Red-Black Tree is a self balanced tree.</a:t>
            </a:r>
          </a:p>
          <a:p>
            <a:pPr marL="285750" indent="-285750" algn="ctr">
              <a:buFont typeface="Arial" panose="020B0604020202020204" pitchFamily="34" charset="0"/>
              <a:buChar char="•"/>
            </a:pPr>
            <a:r>
              <a:rPr lang="en-US" dirty="0"/>
              <a:t>Red-Black Tree takes a logarithmic time to search</a:t>
            </a:r>
          </a:p>
          <a:p>
            <a:pPr marL="285750" indent="-285750" algn="ctr">
              <a:buFont typeface="Arial" panose="020B0604020202020204" pitchFamily="34" charset="0"/>
              <a:buChar char="•"/>
            </a:pPr>
            <a:r>
              <a:rPr lang="en-US" dirty="0"/>
              <a:t>This provide insertion and deletion operations much faster than others.</a:t>
            </a:r>
          </a:p>
        </p:txBody>
      </p:sp>
      <p:sp>
        <p:nvSpPr>
          <p:cNvPr id="6" name="Speech Bubble: Oval 5">
            <a:extLst>
              <a:ext uri="{FF2B5EF4-FFF2-40B4-BE49-F238E27FC236}">
                <a16:creationId xmlns:a16="http://schemas.microsoft.com/office/drawing/2014/main" id="{71914A60-E815-4FB8-8A66-7D179181407B}"/>
              </a:ext>
            </a:extLst>
          </p:cNvPr>
          <p:cNvSpPr/>
          <p:nvPr/>
        </p:nvSpPr>
        <p:spPr>
          <a:xfrm>
            <a:off x="1005840" y="1828800"/>
            <a:ext cx="1981200" cy="1097280"/>
          </a:xfrm>
          <a:prstGeom prst="wedgeEllipseCallout">
            <a:avLst/>
          </a:prstGeom>
          <a:solidFill>
            <a:schemeClr val="accent4">
              <a:lumMod val="60000"/>
              <a:lumOff val="40000"/>
            </a:schemeClr>
          </a:solidFill>
          <a:ln>
            <a:solidFill>
              <a:srgbClr val="FFFF0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lumMod val="50000"/>
                  </a:schemeClr>
                </a:solidFill>
                <a:effectLst>
                  <a:outerShdw blurRad="38100" dist="38100" dir="2700000" algn="tl">
                    <a:srgbClr val="000000">
                      <a:alpha val="43137"/>
                    </a:srgbClr>
                  </a:outerShdw>
                </a:effectLst>
                <a:latin typeface="Sitka Text" panose="02000505000000020004" pitchFamily="2" charset="0"/>
              </a:rPr>
              <a:t>BST</a:t>
            </a:r>
          </a:p>
        </p:txBody>
      </p:sp>
      <p:sp>
        <p:nvSpPr>
          <p:cNvPr id="7" name="Speech Bubble: Oval 6">
            <a:extLst>
              <a:ext uri="{FF2B5EF4-FFF2-40B4-BE49-F238E27FC236}">
                <a16:creationId xmlns:a16="http://schemas.microsoft.com/office/drawing/2014/main" id="{4C12A152-95BA-477D-92DB-34A56EF16BC2}"/>
              </a:ext>
            </a:extLst>
          </p:cNvPr>
          <p:cNvSpPr/>
          <p:nvPr/>
        </p:nvSpPr>
        <p:spPr>
          <a:xfrm>
            <a:off x="5138420" y="1828800"/>
            <a:ext cx="1981200" cy="1097280"/>
          </a:xfrm>
          <a:prstGeom prst="wedgeEllipseCallout">
            <a:avLst/>
          </a:prstGeom>
          <a:solidFill>
            <a:schemeClr val="accent6">
              <a:lumMod val="75000"/>
            </a:schemeClr>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effectLst>
                  <a:outerShdw blurRad="38100" dist="38100" dir="2700000" algn="tl">
                    <a:srgbClr val="000000">
                      <a:alpha val="43137"/>
                    </a:srgbClr>
                  </a:outerShdw>
                </a:effectLst>
                <a:latin typeface="Sitka Text" panose="02000505000000020004" pitchFamily="2" charset="0"/>
              </a:rPr>
              <a:t>AVL TREE</a:t>
            </a:r>
            <a:endParaRPr lang="en-US" b="1" dirty="0">
              <a:solidFill>
                <a:srgbClr val="FFFF00"/>
              </a:solidFill>
              <a:effectLst>
                <a:outerShdw blurRad="38100" dist="38100" dir="2700000" algn="tl">
                  <a:srgbClr val="000000">
                    <a:alpha val="43137"/>
                  </a:srgbClr>
                </a:outerShdw>
              </a:effectLst>
              <a:latin typeface="Sitka Text" panose="02000505000000020004" pitchFamily="2" charset="0"/>
            </a:endParaRPr>
          </a:p>
        </p:txBody>
      </p:sp>
      <p:sp>
        <p:nvSpPr>
          <p:cNvPr id="8" name="Speech Bubble: Oval 7">
            <a:extLst>
              <a:ext uri="{FF2B5EF4-FFF2-40B4-BE49-F238E27FC236}">
                <a16:creationId xmlns:a16="http://schemas.microsoft.com/office/drawing/2014/main" id="{5CAE80B9-0017-44A7-AE3C-98833C9327D3}"/>
              </a:ext>
            </a:extLst>
          </p:cNvPr>
          <p:cNvSpPr/>
          <p:nvPr/>
        </p:nvSpPr>
        <p:spPr>
          <a:xfrm>
            <a:off x="9210040" y="1828800"/>
            <a:ext cx="1981200" cy="1097280"/>
          </a:xfrm>
          <a:prstGeom prst="wedgeEllipseCallout">
            <a:avLst/>
          </a:prstGeom>
          <a:solidFill>
            <a:srgbClr val="FF0000"/>
          </a:solidFill>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latin typeface="Sitka Text" panose="02000505000000020004" pitchFamily="2" charset="0"/>
              </a:rPr>
              <a:t>RED-BLACK TRRE</a:t>
            </a:r>
          </a:p>
        </p:txBody>
      </p:sp>
    </p:spTree>
    <p:extLst>
      <p:ext uri="{BB962C8B-B14F-4D97-AF65-F5344CB8AC3E}">
        <p14:creationId xmlns:p14="http://schemas.microsoft.com/office/powerpoint/2010/main" val="98291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A4B752-D91D-4DBB-B378-8A7D6F7BE2CE}"/>
              </a:ext>
            </a:extLst>
          </p:cNvPr>
          <p:cNvSpPr txBox="1"/>
          <p:nvPr/>
        </p:nvSpPr>
        <p:spPr>
          <a:xfrm>
            <a:off x="243840" y="223520"/>
            <a:ext cx="5852160" cy="738664"/>
          </a:xfrm>
          <a:prstGeom prst="rect">
            <a:avLst/>
          </a:prstGeom>
          <a:noFill/>
        </p:spPr>
        <p:txBody>
          <a:bodyPr wrap="square" rtlCol="0">
            <a:spAutoFit/>
          </a:bodyPr>
          <a:lstStyle/>
          <a:p>
            <a:pPr algn="ctr"/>
            <a:r>
              <a:rPr lang="en-US" sz="2800" b="1" i="1" u="sng" spc="300" dirty="0">
                <a:effectLst>
                  <a:outerShdw blurRad="38100" dist="38100" dir="2700000" algn="tl">
                    <a:srgbClr val="000000">
                      <a:alpha val="43137"/>
                    </a:srgbClr>
                  </a:outerShdw>
                </a:effectLst>
                <a:latin typeface="Bodoni MT" panose="02070603080606020203" pitchFamily="18" charset="0"/>
              </a:rPr>
              <a:t>INSERTION</a:t>
            </a:r>
          </a:p>
          <a:p>
            <a:pPr algn="ctr"/>
            <a:endParaRPr lang="en-US" sz="1400" u="sng" spc="300" dirty="0"/>
          </a:p>
        </p:txBody>
      </p:sp>
      <p:sp>
        <p:nvSpPr>
          <p:cNvPr id="6" name="Oval 5">
            <a:extLst>
              <a:ext uri="{FF2B5EF4-FFF2-40B4-BE49-F238E27FC236}">
                <a16:creationId xmlns:a16="http://schemas.microsoft.com/office/drawing/2014/main" id="{77D2DA6C-E3F5-4632-A17C-F2F65714E1B6}"/>
              </a:ext>
            </a:extLst>
          </p:cNvPr>
          <p:cNvSpPr/>
          <p:nvPr/>
        </p:nvSpPr>
        <p:spPr>
          <a:xfrm>
            <a:off x="2245360" y="1235591"/>
            <a:ext cx="1087120" cy="857369"/>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75</a:t>
            </a:r>
          </a:p>
        </p:txBody>
      </p:sp>
      <p:sp>
        <p:nvSpPr>
          <p:cNvPr id="11" name="Oval 10">
            <a:extLst>
              <a:ext uri="{FF2B5EF4-FFF2-40B4-BE49-F238E27FC236}">
                <a16:creationId xmlns:a16="http://schemas.microsoft.com/office/drawing/2014/main" id="{F0F32A51-333A-46C3-973A-063513104A2E}"/>
              </a:ext>
            </a:extLst>
          </p:cNvPr>
          <p:cNvSpPr/>
          <p:nvPr/>
        </p:nvSpPr>
        <p:spPr>
          <a:xfrm>
            <a:off x="2245360" y="2940470"/>
            <a:ext cx="1087120" cy="857369"/>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75</a:t>
            </a:r>
          </a:p>
        </p:txBody>
      </p:sp>
      <p:sp>
        <p:nvSpPr>
          <p:cNvPr id="12" name="Oval 11">
            <a:extLst>
              <a:ext uri="{FF2B5EF4-FFF2-40B4-BE49-F238E27FC236}">
                <a16:creationId xmlns:a16="http://schemas.microsoft.com/office/drawing/2014/main" id="{25C4DDAB-00E4-47BF-8B1E-9782709F77CA}"/>
              </a:ext>
            </a:extLst>
          </p:cNvPr>
          <p:cNvSpPr/>
          <p:nvPr/>
        </p:nvSpPr>
        <p:spPr>
          <a:xfrm>
            <a:off x="1158240" y="4141351"/>
            <a:ext cx="1087120" cy="857369"/>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28</a:t>
            </a:r>
          </a:p>
        </p:txBody>
      </p:sp>
      <p:sp>
        <p:nvSpPr>
          <p:cNvPr id="21" name="Arrow: Notched Right 20">
            <a:extLst>
              <a:ext uri="{FF2B5EF4-FFF2-40B4-BE49-F238E27FC236}">
                <a16:creationId xmlns:a16="http://schemas.microsoft.com/office/drawing/2014/main" id="{3F5A55B7-87B8-46E2-A0A4-B6793B922E47}"/>
              </a:ext>
            </a:extLst>
          </p:cNvPr>
          <p:cNvSpPr/>
          <p:nvPr/>
        </p:nvSpPr>
        <p:spPr>
          <a:xfrm>
            <a:off x="3474720" y="3216731"/>
            <a:ext cx="640080" cy="3985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5F311BE2-DE91-428F-8AF4-5CD8A7481881}"/>
              </a:ext>
            </a:extLst>
          </p:cNvPr>
          <p:cNvSpPr txBox="1"/>
          <p:nvPr/>
        </p:nvSpPr>
        <p:spPr>
          <a:xfrm>
            <a:off x="4114800" y="3246735"/>
            <a:ext cx="1838960" cy="338554"/>
          </a:xfrm>
          <a:prstGeom prst="rect">
            <a:avLst/>
          </a:prstGeom>
          <a:noFill/>
        </p:spPr>
        <p:txBody>
          <a:bodyPr wrap="square" rtlCol="0">
            <a:spAutoFit/>
          </a:bodyPr>
          <a:lstStyle/>
          <a:p>
            <a:r>
              <a:rPr lang="en-US" sz="1600" dirty="0"/>
              <a:t>Grandparent/Root</a:t>
            </a:r>
          </a:p>
        </p:txBody>
      </p:sp>
      <p:sp>
        <p:nvSpPr>
          <p:cNvPr id="32" name="Rectangle 31">
            <a:extLst>
              <a:ext uri="{FF2B5EF4-FFF2-40B4-BE49-F238E27FC236}">
                <a16:creationId xmlns:a16="http://schemas.microsoft.com/office/drawing/2014/main" id="{5B2889CB-5761-446E-9377-D6E462EB3B04}"/>
              </a:ext>
            </a:extLst>
          </p:cNvPr>
          <p:cNvSpPr/>
          <p:nvPr/>
        </p:nvSpPr>
        <p:spPr>
          <a:xfrm>
            <a:off x="71120" y="2092961"/>
            <a:ext cx="5760720" cy="789563"/>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a:solidFill>
                  <a:srgbClr val="FF0000"/>
                </a:solidFill>
              </a:rPr>
              <a:t>Case2</a:t>
            </a:r>
            <a:r>
              <a:rPr lang="en-US" dirty="0">
                <a:solidFill>
                  <a:srgbClr val="FF0000"/>
                </a:solidFill>
              </a:rPr>
              <a:t>:</a:t>
            </a:r>
            <a:r>
              <a:rPr lang="en-US" sz="1600" dirty="0">
                <a:solidFill>
                  <a:srgbClr val="FF0000"/>
                </a:solidFill>
              </a:rPr>
              <a:t> </a:t>
            </a:r>
            <a:r>
              <a:rPr lang="en-US" dirty="0">
                <a:solidFill>
                  <a:srgbClr val="FF0000"/>
                </a:solidFill>
              </a:rPr>
              <a:t>If tree is not empty, create new node as leaf node with color red.</a:t>
            </a:r>
            <a:endParaRPr lang="en-US" sz="2000" b="1" u="sng" dirty="0">
              <a:solidFill>
                <a:srgbClr val="FF0000"/>
              </a:solidFill>
            </a:endParaRPr>
          </a:p>
          <a:p>
            <a:pPr algn="ctr"/>
            <a:endParaRPr lang="en-US" dirty="0"/>
          </a:p>
        </p:txBody>
      </p:sp>
      <p:sp>
        <p:nvSpPr>
          <p:cNvPr id="33" name="Rectangle 32">
            <a:extLst>
              <a:ext uri="{FF2B5EF4-FFF2-40B4-BE49-F238E27FC236}">
                <a16:creationId xmlns:a16="http://schemas.microsoft.com/office/drawing/2014/main" id="{8C55517B-9C7B-470C-B51D-638590D41BA7}"/>
              </a:ext>
            </a:extLst>
          </p:cNvPr>
          <p:cNvSpPr/>
          <p:nvPr/>
        </p:nvSpPr>
        <p:spPr>
          <a:xfrm>
            <a:off x="71120" y="653104"/>
            <a:ext cx="5760720" cy="5591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FF0000"/>
                </a:solidFill>
              </a:rPr>
              <a:t>Case1</a:t>
            </a:r>
            <a:r>
              <a:rPr lang="en-US" dirty="0">
                <a:solidFill>
                  <a:srgbClr val="FF0000"/>
                </a:solidFill>
              </a:rPr>
              <a:t>: If tree is empty, create new node as root with color “Black.”</a:t>
            </a:r>
            <a:endParaRPr lang="en-US" b="1" u="sng" dirty="0">
              <a:solidFill>
                <a:srgbClr val="FF0000"/>
              </a:solidFill>
            </a:endParaRPr>
          </a:p>
        </p:txBody>
      </p:sp>
      <p:sp>
        <p:nvSpPr>
          <p:cNvPr id="34" name="Rectangle 33">
            <a:extLst>
              <a:ext uri="{FF2B5EF4-FFF2-40B4-BE49-F238E27FC236}">
                <a16:creationId xmlns:a16="http://schemas.microsoft.com/office/drawing/2014/main" id="{880E6B12-7DF0-4368-830B-4D4B2A315D29}"/>
              </a:ext>
            </a:extLst>
          </p:cNvPr>
          <p:cNvSpPr/>
          <p:nvPr/>
        </p:nvSpPr>
        <p:spPr>
          <a:xfrm>
            <a:off x="6350000" y="592852"/>
            <a:ext cx="5598160" cy="73866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FF0000"/>
                </a:solidFill>
              </a:rPr>
              <a:t>Case3</a:t>
            </a:r>
            <a:r>
              <a:rPr lang="en-US" dirty="0">
                <a:solidFill>
                  <a:srgbClr val="FF0000"/>
                </a:solidFill>
              </a:rPr>
              <a:t>: If parent of new node is black then exit.</a:t>
            </a:r>
            <a:endParaRPr lang="en-US" b="1" u="sng" dirty="0">
              <a:solidFill>
                <a:srgbClr val="FF0000"/>
              </a:solidFill>
            </a:endParaRPr>
          </a:p>
        </p:txBody>
      </p:sp>
      <p:sp>
        <p:nvSpPr>
          <p:cNvPr id="35" name="Rectangle 34">
            <a:extLst>
              <a:ext uri="{FF2B5EF4-FFF2-40B4-BE49-F238E27FC236}">
                <a16:creationId xmlns:a16="http://schemas.microsoft.com/office/drawing/2014/main" id="{FA4781FD-3F67-4E27-8923-1775FB9C6EDC}"/>
              </a:ext>
            </a:extLst>
          </p:cNvPr>
          <p:cNvSpPr/>
          <p:nvPr/>
        </p:nvSpPr>
        <p:spPr>
          <a:xfrm>
            <a:off x="6350000" y="1664275"/>
            <a:ext cx="5598160" cy="73866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FF0000"/>
                </a:solidFill>
              </a:rPr>
              <a:t>Case4(</a:t>
            </a:r>
            <a:r>
              <a:rPr lang="en-US" b="1" u="sng" dirty="0">
                <a:solidFill>
                  <a:srgbClr val="FF0000"/>
                </a:solidFill>
                <a:latin typeface="Bell MT" panose="02020503060305020303" pitchFamily="18" charset="0"/>
              </a:rPr>
              <a:t>I</a:t>
            </a:r>
            <a:r>
              <a:rPr lang="en-US" b="1" u="sng" dirty="0">
                <a:solidFill>
                  <a:srgbClr val="FF0000"/>
                </a:solidFill>
              </a:rPr>
              <a:t>)</a:t>
            </a:r>
            <a:r>
              <a:rPr lang="en-US" dirty="0">
                <a:solidFill>
                  <a:srgbClr val="FF0000"/>
                </a:solidFill>
              </a:rPr>
              <a:t>: If parent of a new node is red, then check the color of parent sibling of new node.</a:t>
            </a:r>
            <a:r>
              <a:rPr lang="en-US" dirty="0"/>
              <a:t> </a:t>
            </a:r>
            <a:r>
              <a:rPr lang="en-US" dirty="0">
                <a:solidFill>
                  <a:srgbClr val="FF0000"/>
                </a:solidFill>
              </a:rPr>
              <a:t>If color is black or null then do suitable rotation and recolor the nodes.</a:t>
            </a:r>
            <a:endParaRPr lang="en-US" b="1" u="sng" dirty="0"/>
          </a:p>
        </p:txBody>
      </p:sp>
      <p:sp>
        <p:nvSpPr>
          <p:cNvPr id="64" name="Oval 63">
            <a:extLst>
              <a:ext uri="{FF2B5EF4-FFF2-40B4-BE49-F238E27FC236}">
                <a16:creationId xmlns:a16="http://schemas.microsoft.com/office/drawing/2014/main" id="{3313F700-9F8E-4633-BF96-69E843B6D2E2}"/>
              </a:ext>
            </a:extLst>
          </p:cNvPr>
          <p:cNvSpPr/>
          <p:nvPr/>
        </p:nvSpPr>
        <p:spPr>
          <a:xfrm>
            <a:off x="6990082" y="2818051"/>
            <a:ext cx="1087120" cy="738664"/>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75</a:t>
            </a:r>
          </a:p>
        </p:txBody>
      </p:sp>
      <p:sp>
        <p:nvSpPr>
          <p:cNvPr id="65" name="Oval 64">
            <a:extLst>
              <a:ext uri="{FF2B5EF4-FFF2-40B4-BE49-F238E27FC236}">
                <a16:creationId xmlns:a16="http://schemas.microsoft.com/office/drawing/2014/main" id="{C81CFB96-D7BF-4D09-B326-A833080C4FFB}"/>
              </a:ext>
            </a:extLst>
          </p:cNvPr>
          <p:cNvSpPr/>
          <p:nvPr/>
        </p:nvSpPr>
        <p:spPr>
          <a:xfrm>
            <a:off x="5902962" y="3701456"/>
            <a:ext cx="1087120" cy="701237"/>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28</a:t>
            </a:r>
          </a:p>
        </p:txBody>
      </p:sp>
      <p:sp>
        <p:nvSpPr>
          <p:cNvPr id="66" name="Oval 65">
            <a:extLst>
              <a:ext uri="{FF2B5EF4-FFF2-40B4-BE49-F238E27FC236}">
                <a16:creationId xmlns:a16="http://schemas.microsoft.com/office/drawing/2014/main" id="{26ECA87E-61A0-46DC-9B08-A6C962C51AF3}"/>
              </a:ext>
            </a:extLst>
          </p:cNvPr>
          <p:cNvSpPr/>
          <p:nvPr/>
        </p:nvSpPr>
        <p:spPr>
          <a:xfrm>
            <a:off x="4815842" y="4676463"/>
            <a:ext cx="1087120" cy="857369"/>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11</a:t>
            </a:r>
          </a:p>
        </p:txBody>
      </p:sp>
      <p:sp>
        <p:nvSpPr>
          <p:cNvPr id="71" name="Arrow: Striped Right 70">
            <a:extLst>
              <a:ext uri="{FF2B5EF4-FFF2-40B4-BE49-F238E27FC236}">
                <a16:creationId xmlns:a16="http://schemas.microsoft.com/office/drawing/2014/main" id="{6B9F3C25-0A0F-4C43-AB84-CA45587A99A2}"/>
              </a:ext>
            </a:extLst>
          </p:cNvPr>
          <p:cNvSpPr/>
          <p:nvPr/>
        </p:nvSpPr>
        <p:spPr>
          <a:xfrm rot="1281993">
            <a:off x="7415219" y="3932783"/>
            <a:ext cx="1340013" cy="77007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LL Rotation</a:t>
            </a:r>
          </a:p>
        </p:txBody>
      </p:sp>
      <p:sp>
        <p:nvSpPr>
          <p:cNvPr id="72" name="Oval 71">
            <a:extLst>
              <a:ext uri="{FF2B5EF4-FFF2-40B4-BE49-F238E27FC236}">
                <a16:creationId xmlns:a16="http://schemas.microsoft.com/office/drawing/2014/main" id="{3A39E647-FDA5-4266-A6A9-ABF29E880AAB}"/>
              </a:ext>
            </a:extLst>
          </p:cNvPr>
          <p:cNvSpPr/>
          <p:nvPr/>
        </p:nvSpPr>
        <p:spPr>
          <a:xfrm>
            <a:off x="9744383" y="3350837"/>
            <a:ext cx="1087120" cy="701237"/>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28</a:t>
            </a:r>
          </a:p>
        </p:txBody>
      </p:sp>
      <p:sp>
        <p:nvSpPr>
          <p:cNvPr id="73" name="Oval 72">
            <a:extLst>
              <a:ext uri="{FF2B5EF4-FFF2-40B4-BE49-F238E27FC236}">
                <a16:creationId xmlns:a16="http://schemas.microsoft.com/office/drawing/2014/main" id="{3B7FDA7A-EB6C-414D-8356-FB5C3C9AB909}"/>
              </a:ext>
            </a:extLst>
          </p:cNvPr>
          <p:cNvSpPr/>
          <p:nvPr/>
        </p:nvSpPr>
        <p:spPr>
          <a:xfrm>
            <a:off x="8662343" y="4648101"/>
            <a:ext cx="1087120" cy="701237"/>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11</a:t>
            </a:r>
          </a:p>
        </p:txBody>
      </p:sp>
      <p:sp>
        <p:nvSpPr>
          <p:cNvPr id="74" name="Oval 73">
            <a:extLst>
              <a:ext uri="{FF2B5EF4-FFF2-40B4-BE49-F238E27FC236}">
                <a16:creationId xmlns:a16="http://schemas.microsoft.com/office/drawing/2014/main" id="{3F88BBC1-276F-4B43-9957-A6F27D84F806}"/>
              </a:ext>
            </a:extLst>
          </p:cNvPr>
          <p:cNvSpPr/>
          <p:nvPr/>
        </p:nvSpPr>
        <p:spPr>
          <a:xfrm>
            <a:off x="10830098" y="4624420"/>
            <a:ext cx="1087120" cy="701237"/>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75</a:t>
            </a:r>
          </a:p>
        </p:txBody>
      </p:sp>
      <p:sp>
        <p:nvSpPr>
          <p:cNvPr id="36" name="Arrow: Notched Right 35">
            <a:extLst>
              <a:ext uri="{FF2B5EF4-FFF2-40B4-BE49-F238E27FC236}">
                <a16:creationId xmlns:a16="http://schemas.microsoft.com/office/drawing/2014/main" id="{2AD11676-2C43-453A-B49C-60D264D23E88}"/>
              </a:ext>
            </a:extLst>
          </p:cNvPr>
          <p:cNvSpPr/>
          <p:nvPr/>
        </p:nvSpPr>
        <p:spPr>
          <a:xfrm rot="10800000">
            <a:off x="2429448" y="4398559"/>
            <a:ext cx="815381" cy="52194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9CA80740-DE9B-42FB-8D28-55ED527C83DC}"/>
              </a:ext>
            </a:extLst>
          </p:cNvPr>
          <p:cNvSpPr txBox="1"/>
          <p:nvPr/>
        </p:nvSpPr>
        <p:spPr>
          <a:xfrm>
            <a:off x="3306663" y="4384075"/>
            <a:ext cx="1330960" cy="584775"/>
          </a:xfrm>
          <a:prstGeom prst="rect">
            <a:avLst/>
          </a:prstGeom>
          <a:noFill/>
        </p:spPr>
        <p:txBody>
          <a:bodyPr wrap="square" rtlCol="0">
            <a:spAutoFit/>
          </a:bodyPr>
          <a:lstStyle/>
          <a:p>
            <a:r>
              <a:rPr lang="en-US" sz="1600" dirty="0"/>
              <a:t>Children of new node</a:t>
            </a:r>
          </a:p>
        </p:txBody>
      </p:sp>
      <p:sp>
        <p:nvSpPr>
          <p:cNvPr id="14" name="Speech Bubble: Oval 13">
            <a:extLst>
              <a:ext uri="{FF2B5EF4-FFF2-40B4-BE49-F238E27FC236}">
                <a16:creationId xmlns:a16="http://schemas.microsoft.com/office/drawing/2014/main" id="{D2C001C0-5D13-4EFB-86FF-2B74AA4EF07D}"/>
              </a:ext>
            </a:extLst>
          </p:cNvPr>
          <p:cNvSpPr/>
          <p:nvPr/>
        </p:nvSpPr>
        <p:spPr>
          <a:xfrm>
            <a:off x="9475143" y="5317404"/>
            <a:ext cx="1898515" cy="122479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Now this is a Red-Black Tree</a:t>
            </a:r>
          </a:p>
        </p:txBody>
      </p:sp>
      <p:cxnSp>
        <p:nvCxnSpPr>
          <p:cNvPr id="7" name="Straight Arrow Connector 6">
            <a:extLst>
              <a:ext uri="{FF2B5EF4-FFF2-40B4-BE49-F238E27FC236}">
                <a16:creationId xmlns:a16="http://schemas.microsoft.com/office/drawing/2014/main" id="{7A29CC9D-BD33-427E-9F87-E4EC73D3EC9C}"/>
              </a:ext>
            </a:extLst>
          </p:cNvPr>
          <p:cNvCxnSpPr>
            <a:cxnSpLocks/>
            <a:stCxn id="11" idx="4"/>
            <a:endCxn id="12" idx="0"/>
          </p:cNvCxnSpPr>
          <p:nvPr/>
        </p:nvCxnSpPr>
        <p:spPr>
          <a:xfrm flipH="1">
            <a:off x="1701800" y="3797839"/>
            <a:ext cx="1087120" cy="34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9E4C38B-32D0-48B4-A2A7-0BD8E074B4D8}"/>
              </a:ext>
            </a:extLst>
          </p:cNvPr>
          <p:cNvCxnSpPr>
            <a:stCxn id="64" idx="4"/>
            <a:endCxn id="65" idx="0"/>
          </p:cNvCxnSpPr>
          <p:nvPr/>
        </p:nvCxnSpPr>
        <p:spPr>
          <a:xfrm flipH="1">
            <a:off x="6446522" y="3556715"/>
            <a:ext cx="1087120" cy="144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01E6962-8230-4C23-8A8C-AA0C8373D5B4}"/>
              </a:ext>
            </a:extLst>
          </p:cNvPr>
          <p:cNvCxnSpPr>
            <a:stCxn id="65" idx="4"/>
            <a:endCxn id="66" idx="0"/>
          </p:cNvCxnSpPr>
          <p:nvPr/>
        </p:nvCxnSpPr>
        <p:spPr>
          <a:xfrm flipH="1">
            <a:off x="5359402" y="4402693"/>
            <a:ext cx="1087120" cy="273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6655B-CEA6-4319-B6D9-08D9BC9C2F3A}"/>
              </a:ext>
            </a:extLst>
          </p:cNvPr>
          <p:cNvCxnSpPr>
            <a:stCxn id="72" idx="4"/>
            <a:endCxn id="73" idx="0"/>
          </p:cNvCxnSpPr>
          <p:nvPr/>
        </p:nvCxnSpPr>
        <p:spPr>
          <a:xfrm flipH="1">
            <a:off x="9205903" y="4052074"/>
            <a:ext cx="1082040" cy="596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7BEF97B-2415-49F5-9B4A-ECC7CDC0CB39}"/>
              </a:ext>
            </a:extLst>
          </p:cNvPr>
          <p:cNvCxnSpPr>
            <a:stCxn id="72" idx="4"/>
            <a:endCxn id="74" idx="0"/>
          </p:cNvCxnSpPr>
          <p:nvPr/>
        </p:nvCxnSpPr>
        <p:spPr>
          <a:xfrm>
            <a:off x="10287943" y="4052074"/>
            <a:ext cx="1085715" cy="572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29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80">
                                          <p:stCondLst>
                                            <p:cond delay="0"/>
                                          </p:stCondLst>
                                        </p:cTn>
                                        <p:tgtEl>
                                          <p:spTgt spid="6"/>
                                        </p:tgtEl>
                                      </p:cBhvr>
                                    </p:animEffect>
                                    <p:anim calcmode="lin" valueType="num">
                                      <p:cBhvr>
                                        <p:cTn id="1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0" dur="26">
                                          <p:stCondLst>
                                            <p:cond delay="650"/>
                                          </p:stCondLst>
                                        </p:cTn>
                                        <p:tgtEl>
                                          <p:spTgt spid="6"/>
                                        </p:tgtEl>
                                      </p:cBhvr>
                                      <p:to x="100000" y="60000"/>
                                    </p:animScale>
                                    <p:animScale>
                                      <p:cBhvr>
                                        <p:cTn id="21" dur="166" decel="50000">
                                          <p:stCondLst>
                                            <p:cond delay="676"/>
                                          </p:stCondLst>
                                        </p:cTn>
                                        <p:tgtEl>
                                          <p:spTgt spid="6"/>
                                        </p:tgtEl>
                                      </p:cBhvr>
                                      <p:to x="100000" y="100000"/>
                                    </p:animScale>
                                    <p:animScale>
                                      <p:cBhvr>
                                        <p:cTn id="22" dur="26">
                                          <p:stCondLst>
                                            <p:cond delay="1312"/>
                                          </p:stCondLst>
                                        </p:cTn>
                                        <p:tgtEl>
                                          <p:spTgt spid="6"/>
                                        </p:tgtEl>
                                      </p:cBhvr>
                                      <p:to x="100000" y="80000"/>
                                    </p:animScale>
                                    <p:animScale>
                                      <p:cBhvr>
                                        <p:cTn id="23" dur="166" decel="50000">
                                          <p:stCondLst>
                                            <p:cond delay="1338"/>
                                          </p:stCondLst>
                                        </p:cTn>
                                        <p:tgtEl>
                                          <p:spTgt spid="6"/>
                                        </p:tgtEl>
                                      </p:cBhvr>
                                      <p:to x="100000" y="100000"/>
                                    </p:animScale>
                                    <p:animScale>
                                      <p:cBhvr>
                                        <p:cTn id="24" dur="26">
                                          <p:stCondLst>
                                            <p:cond delay="1642"/>
                                          </p:stCondLst>
                                        </p:cTn>
                                        <p:tgtEl>
                                          <p:spTgt spid="6"/>
                                        </p:tgtEl>
                                      </p:cBhvr>
                                      <p:to x="100000" y="90000"/>
                                    </p:animScale>
                                    <p:animScale>
                                      <p:cBhvr>
                                        <p:cTn id="25" dur="166" decel="50000">
                                          <p:stCondLst>
                                            <p:cond delay="1668"/>
                                          </p:stCondLst>
                                        </p:cTn>
                                        <p:tgtEl>
                                          <p:spTgt spid="6"/>
                                        </p:tgtEl>
                                      </p:cBhvr>
                                      <p:to x="100000" y="100000"/>
                                    </p:animScale>
                                    <p:animScale>
                                      <p:cBhvr>
                                        <p:cTn id="26" dur="26">
                                          <p:stCondLst>
                                            <p:cond delay="1808"/>
                                          </p:stCondLst>
                                        </p:cTn>
                                        <p:tgtEl>
                                          <p:spTgt spid="6"/>
                                        </p:tgtEl>
                                      </p:cBhvr>
                                      <p:to x="100000" y="95000"/>
                                    </p:animScale>
                                    <p:animScale>
                                      <p:cBhvr>
                                        <p:cTn id="27" dur="166" decel="50000">
                                          <p:stCondLst>
                                            <p:cond delay="1834"/>
                                          </p:stCondLst>
                                        </p:cTn>
                                        <p:tgtEl>
                                          <p:spTgt spid="6"/>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00"/>
                                        <p:tgtEl>
                                          <p:spTgt spid="32"/>
                                        </p:tgtEl>
                                      </p:cBhvr>
                                    </p:animEffect>
                                    <p:anim calcmode="lin" valueType="num">
                                      <p:cBhvr>
                                        <p:cTn id="33" dur="1000" fill="hold"/>
                                        <p:tgtEl>
                                          <p:spTgt spid="32"/>
                                        </p:tgtEl>
                                        <p:attrNameLst>
                                          <p:attrName>ppt_x</p:attrName>
                                        </p:attrNameLst>
                                      </p:cBhvr>
                                      <p:tavLst>
                                        <p:tav tm="0">
                                          <p:val>
                                            <p:strVal val="#ppt_x"/>
                                          </p:val>
                                        </p:tav>
                                        <p:tav tm="100000">
                                          <p:val>
                                            <p:strVal val="#ppt_x"/>
                                          </p:val>
                                        </p:tav>
                                      </p:tavLst>
                                    </p:anim>
                                    <p:anim calcmode="lin" valueType="num">
                                      <p:cBhvr>
                                        <p:cTn id="3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down)">
                                      <p:cBhvr>
                                        <p:cTn id="55" dur="580">
                                          <p:stCondLst>
                                            <p:cond delay="0"/>
                                          </p:stCondLst>
                                        </p:cTn>
                                        <p:tgtEl>
                                          <p:spTgt spid="36"/>
                                        </p:tgtEl>
                                      </p:cBhvr>
                                    </p:animEffect>
                                    <p:anim calcmode="lin" valueType="num">
                                      <p:cBhvr>
                                        <p:cTn id="56"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61" dur="26">
                                          <p:stCondLst>
                                            <p:cond delay="650"/>
                                          </p:stCondLst>
                                        </p:cTn>
                                        <p:tgtEl>
                                          <p:spTgt spid="36"/>
                                        </p:tgtEl>
                                      </p:cBhvr>
                                      <p:to x="100000" y="60000"/>
                                    </p:animScale>
                                    <p:animScale>
                                      <p:cBhvr>
                                        <p:cTn id="62" dur="166" decel="50000">
                                          <p:stCondLst>
                                            <p:cond delay="676"/>
                                          </p:stCondLst>
                                        </p:cTn>
                                        <p:tgtEl>
                                          <p:spTgt spid="36"/>
                                        </p:tgtEl>
                                      </p:cBhvr>
                                      <p:to x="100000" y="100000"/>
                                    </p:animScale>
                                    <p:animScale>
                                      <p:cBhvr>
                                        <p:cTn id="63" dur="26">
                                          <p:stCondLst>
                                            <p:cond delay="1312"/>
                                          </p:stCondLst>
                                        </p:cTn>
                                        <p:tgtEl>
                                          <p:spTgt spid="36"/>
                                        </p:tgtEl>
                                      </p:cBhvr>
                                      <p:to x="100000" y="80000"/>
                                    </p:animScale>
                                    <p:animScale>
                                      <p:cBhvr>
                                        <p:cTn id="64" dur="166" decel="50000">
                                          <p:stCondLst>
                                            <p:cond delay="1338"/>
                                          </p:stCondLst>
                                        </p:cTn>
                                        <p:tgtEl>
                                          <p:spTgt spid="36"/>
                                        </p:tgtEl>
                                      </p:cBhvr>
                                      <p:to x="100000" y="100000"/>
                                    </p:animScale>
                                    <p:animScale>
                                      <p:cBhvr>
                                        <p:cTn id="65" dur="26">
                                          <p:stCondLst>
                                            <p:cond delay="1642"/>
                                          </p:stCondLst>
                                        </p:cTn>
                                        <p:tgtEl>
                                          <p:spTgt spid="36"/>
                                        </p:tgtEl>
                                      </p:cBhvr>
                                      <p:to x="100000" y="90000"/>
                                    </p:animScale>
                                    <p:animScale>
                                      <p:cBhvr>
                                        <p:cTn id="66" dur="166" decel="50000">
                                          <p:stCondLst>
                                            <p:cond delay="1668"/>
                                          </p:stCondLst>
                                        </p:cTn>
                                        <p:tgtEl>
                                          <p:spTgt spid="36"/>
                                        </p:tgtEl>
                                      </p:cBhvr>
                                      <p:to x="100000" y="100000"/>
                                    </p:animScale>
                                    <p:animScale>
                                      <p:cBhvr>
                                        <p:cTn id="67" dur="26">
                                          <p:stCondLst>
                                            <p:cond delay="1808"/>
                                          </p:stCondLst>
                                        </p:cTn>
                                        <p:tgtEl>
                                          <p:spTgt spid="36"/>
                                        </p:tgtEl>
                                      </p:cBhvr>
                                      <p:to x="100000" y="95000"/>
                                    </p:animScale>
                                    <p:animScale>
                                      <p:cBhvr>
                                        <p:cTn id="68" dur="166" decel="50000">
                                          <p:stCondLst>
                                            <p:cond delay="1834"/>
                                          </p:stCondLst>
                                        </p:cTn>
                                        <p:tgtEl>
                                          <p:spTgt spid="36"/>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80">
                                          <p:stCondLst>
                                            <p:cond delay="0"/>
                                          </p:stCondLst>
                                        </p:cTn>
                                        <p:tgtEl>
                                          <p:spTgt spid="37"/>
                                        </p:tgtEl>
                                      </p:cBhvr>
                                    </p:animEffect>
                                    <p:anim calcmode="lin" valueType="num">
                                      <p:cBhvr>
                                        <p:cTn id="7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77" dur="26">
                                          <p:stCondLst>
                                            <p:cond delay="650"/>
                                          </p:stCondLst>
                                        </p:cTn>
                                        <p:tgtEl>
                                          <p:spTgt spid="37"/>
                                        </p:tgtEl>
                                      </p:cBhvr>
                                      <p:to x="100000" y="60000"/>
                                    </p:animScale>
                                    <p:animScale>
                                      <p:cBhvr>
                                        <p:cTn id="78" dur="166" decel="50000">
                                          <p:stCondLst>
                                            <p:cond delay="676"/>
                                          </p:stCondLst>
                                        </p:cTn>
                                        <p:tgtEl>
                                          <p:spTgt spid="37"/>
                                        </p:tgtEl>
                                      </p:cBhvr>
                                      <p:to x="100000" y="100000"/>
                                    </p:animScale>
                                    <p:animScale>
                                      <p:cBhvr>
                                        <p:cTn id="79" dur="26">
                                          <p:stCondLst>
                                            <p:cond delay="1312"/>
                                          </p:stCondLst>
                                        </p:cTn>
                                        <p:tgtEl>
                                          <p:spTgt spid="37"/>
                                        </p:tgtEl>
                                      </p:cBhvr>
                                      <p:to x="100000" y="80000"/>
                                    </p:animScale>
                                    <p:animScale>
                                      <p:cBhvr>
                                        <p:cTn id="80" dur="166" decel="50000">
                                          <p:stCondLst>
                                            <p:cond delay="1338"/>
                                          </p:stCondLst>
                                        </p:cTn>
                                        <p:tgtEl>
                                          <p:spTgt spid="37"/>
                                        </p:tgtEl>
                                      </p:cBhvr>
                                      <p:to x="100000" y="100000"/>
                                    </p:animScale>
                                    <p:animScale>
                                      <p:cBhvr>
                                        <p:cTn id="81" dur="26">
                                          <p:stCondLst>
                                            <p:cond delay="1642"/>
                                          </p:stCondLst>
                                        </p:cTn>
                                        <p:tgtEl>
                                          <p:spTgt spid="37"/>
                                        </p:tgtEl>
                                      </p:cBhvr>
                                      <p:to x="100000" y="90000"/>
                                    </p:animScale>
                                    <p:animScale>
                                      <p:cBhvr>
                                        <p:cTn id="82" dur="166" decel="50000">
                                          <p:stCondLst>
                                            <p:cond delay="1668"/>
                                          </p:stCondLst>
                                        </p:cTn>
                                        <p:tgtEl>
                                          <p:spTgt spid="37"/>
                                        </p:tgtEl>
                                      </p:cBhvr>
                                      <p:to x="100000" y="100000"/>
                                    </p:animScale>
                                    <p:animScale>
                                      <p:cBhvr>
                                        <p:cTn id="83" dur="26">
                                          <p:stCondLst>
                                            <p:cond delay="1808"/>
                                          </p:stCondLst>
                                        </p:cTn>
                                        <p:tgtEl>
                                          <p:spTgt spid="37"/>
                                        </p:tgtEl>
                                      </p:cBhvr>
                                      <p:to x="100000" y="95000"/>
                                    </p:animScale>
                                    <p:animScale>
                                      <p:cBhvr>
                                        <p:cTn id="84" dur="166" decel="50000">
                                          <p:stCondLst>
                                            <p:cond delay="1834"/>
                                          </p:stCondLst>
                                        </p:cTn>
                                        <p:tgtEl>
                                          <p:spTgt spid="37"/>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down)">
                                      <p:cBhvr>
                                        <p:cTn id="87" dur="580">
                                          <p:stCondLst>
                                            <p:cond delay="0"/>
                                          </p:stCondLst>
                                        </p:cTn>
                                        <p:tgtEl>
                                          <p:spTgt spid="7"/>
                                        </p:tgtEl>
                                      </p:cBhvr>
                                    </p:animEffect>
                                    <p:anim calcmode="lin" valueType="num">
                                      <p:cBhvr>
                                        <p:cTn id="8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93" dur="26">
                                          <p:stCondLst>
                                            <p:cond delay="650"/>
                                          </p:stCondLst>
                                        </p:cTn>
                                        <p:tgtEl>
                                          <p:spTgt spid="7"/>
                                        </p:tgtEl>
                                      </p:cBhvr>
                                      <p:to x="100000" y="60000"/>
                                    </p:animScale>
                                    <p:animScale>
                                      <p:cBhvr>
                                        <p:cTn id="94" dur="166" decel="50000">
                                          <p:stCondLst>
                                            <p:cond delay="676"/>
                                          </p:stCondLst>
                                        </p:cTn>
                                        <p:tgtEl>
                                          <p:spTgt spid="7"/>
                                        </p:tgtEl>
                                      </p:cBhvr>
                                      <p:to x="100000" y="100000"/>
                                    </p:animScale>
                                    <p:animScale>
                                      <p:cBhvr>
                                        <p:cTn id="95" dur="26">
                                          <p:stCondLst>
                                            <p:cond delay="1312"/>
                                          </p:stCondLst>
                                        </p:cTn>
                                        <p:tgtEl>
                                          <p:spTgt spid="7"/>
                                        </p:tgtEl>
                                      </p:cBhvr>
                                      <p:to x="100000" y="80000"/>
                                    </p:animScale>
                                    <p:animScale>
                                      <p:cBhvr>
                                        <p:cTn id="96" dur="166" decel="50000">
                                          <p:stCondLst>
                                            <p:cond delay="1338"/>
                                          </p:stCondLst>
                                        </p:cTn>
                                        <p:tgtEl>
                                          <p:spTgt spid="7"/>
                                        </p:tgtEl>
                                      </p:cBhvr>
                                      <p:to x="100000" y="100000"/>
                                    </p:animScale>
                                    <p:animScale>
                                      <p:cBhvr>
                                        <p:cTn id="97" dur="26">
                                          <p:stCondLst>
                                            <p:cond delay="1642"/>
                                          </p:stCondLst>
                                        </p:cTn>
                                        <p:tgtEl>
                                          <p:spTgt spid="7"/>
                                        </p:tgtEl>
                                      </p:cBhvr>
                                      <p:to x="100000" y="90000"/>
                                    </p:animScale>
                                    <p:animScale>
                                      <p:cBhvr>
                                        <p:cTn id="98" dur="166" decel="50000">
                                          <p:stCondLst>
                                            <p:cond delay="1668"/>
                                          </p:stCondLst>
                                        </p:cTn>
                                        <p:tgtEl>
                                          <p:spTgt spid="7"/>
                                        </p:tgtEl>
                                      </p:cBhvr>
                                      <p:to x="100000" y="100000"/>
                                    </p:animScale>
                                    <p:animScale>
                                      <p:cBhvr>
                                        <p:cTn id="99" dur="26">
                                          <p:stCondLst>
                                            <p:cond delay="1808"/>
                                          </p:stCondLst>
                                        </p:cTn>
                                        <p:tgtEl>
                                          <p:spTgt spid="7"/>
                                        </p:tgtEl>
                                      </p:cBhvr>
                                      <p:to x="100000" y="95000"/>
                                    </p:animScale>
                                    <p:animScale>
                                      <p:cBhvr>
                                        <p:cTn id="100" dur="166" decel="50000">
                                          <p:stCondLst>
                                            <p:cond delay="1834"/>
                                          </p:stCondLst>
                                        </p:cTn>
                                        <p:tgtEl>
                                          <p:spTgt spid="7"/>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down)">
                                      <p:cBhvr>
                                        <p:cTn id="103" dur="580">
                                          <p:stCondLst>
                                            <p:cond delay="0"/>
                                          </p:stCondLst>
                                        </p:cTn>
                                        <p:tgtEl>
                                          <p:spTgt spid="22"/>
                                        </p:tgtEl>
                                      </p:cBhvr>
                                    </p:animEffect>
                                    <p:anim calcmode="lin" valueType="num">
                                      <p:cBhvr>
                                        <p:cTn id="104"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09" dur="26">
                                          <p:stCondLst>
                                            <p:cond delay="650"/>
                                          </p:stCondLst>
                                        </p:cTn>
                                        <p:tgtEl>
                                          <p:spTgt spid="22"/>
                                        </p:tgtEl>
                                      </p:cBhvr>
                                      <p:to x="100000" y="60000"/>
                                    </p:animScale>
                                    <p:animScale>
                                      <p:cBhvr>
                                        <p:cTn id="110" dur="166" decel="50000">
                                          <p:stCondLst>
                                            <p:cond delay="676"/>
                                          </p:stCondLst>
                                        </p:cTn>
                                        <p:tgtEl>
                                          <p:spTgt spid="22"/>
                                        </p:tgtEl>
                                      </p:cBhvr>
                                      <p:to x="100000" y="100000"/>
                                    </p:animScale>
                                    <p:animScale>
                                      <p:cBhvr>
                                        <p:cTn id="111" dur="26">
                                          <p:stCondLst>
                                            <p:cond delay="1312"/>
                                          </p:stCondLst>
                                        </p:cTn>
                                        <p:tgtEl>
                                          <p:spTgt spid="22"/>
                                        </p:tgtEl>
                                      </p:cBhvr>
                                      <p:to x="100000" y="80000"/>
                                    </p:animScale>
                                    <p:animScale>
                                      <p:cBhvr>
                                        <p:cTn id="112" dur="166" decel="50000">
                                          <p:stCondLst>
                                            <p:cond delay="1338"/>
                                          </p:stCondLst>
                                        </p:cTn>
                                        <p:tgtEl>
                                          <p:spTgt spid="22"/>
                                        </p:tgtEl>
                                      </p:cBhvr>
                                      <p:to x="100000" y="100000"/>
                                    </p:animScale>
                                    <p:animScale>
                                      <p:cBhvr>
                                        <p:cTn id="113" dur="26">
                                          <p:stCondLst>
                                            <p:cond delay="1642"/>
                                          </p:stCondLst>
                                        </p:cTn>
                                        <p:tgtEl>
                                          <p:spTgt spid="22"/>
                                        </p:tgtEl>
                                      </p:cBhvr>
                                      <p:to x="100000" y="90000"/>
                                    </p:animScale>
                                    <p:animScale>
                                      <p:cBhvr>
                                        <p:cTn id="114" dur="166" decel="50000">
                                          <p:stCondLst>
                                            <p:cond delay="1668"/>
                                          </p:stCondLst>
                                        </p:cTn>
                                        <p:tgtEl>
                                          <p:spTgt spid="22"/>
                                        </p:tgtEl>
                                      </p:cBhvr>
                                      <p:to x="100000" y="100000"/>
                                    </p:animScale>
                                    <p:animScale>
                                      <p:cBhvr>
                                        <p:cTn id="115" dur="26">
                                          <p:stCondLst>
                                            <p:cond delay="1808"/>
                                          </p:stCondLst>
                                        </p:cTn>
                                        <p:tgtEl>
                                          <p:spTgt spid="22"/>
                                        </p:tgtEl>
                                      </p:cBhvr>
                                      <p:to x="100000" y="95000"/>
                                    </p:animScale>
                                    <p:animScale>
                                      <p:cBhvr>
                                        <p:cTn id="116" dur="166" decel="50000">
                                          <p:stCondLst>
                                            <p:cond delay="1834"/>
                                          </p:stCondLst>
                                        </p:cTn>
                                        <p:tgtEl>
                                          <p:spTgt spid="22"/>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wipe(down)">
                                      <p:cBhvr>
                                        <p:cTn id="119" dur="580">
                                          <p:stCondLst>
                                            <p:cond delay="0"/>
                                          </p:stCondLst>
                                        </p:cTn>
                                        <p:tgtEl>
                                          <p:spTgt spid="21"/>
                                        </p:tgtEl>
                                      </p:cBhvr>
                                    </p:animEffect>
                                    <p:anim calcmode="lin" valueType="num">
                                      <p:cBhvr>
                                        <p:cTn id="120"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25" dur="26">
                                          <p:stCondLst>
                                            <p:cond delay="650"/>
                                          </p:stCondLst>
                                        </p:cTn>
                                        <p:tgtEl>
                                          <p:spTgt spid="21"/>
                                        </p:tgtEl>
                                      </p:cBhvr>
                                      <p:to x="100000" y="60000"/>
                                    </p:animScale>
                                    <p:animScale>
                                      <p:cBhvr>
                                        <p:cTn id="126" dur="166" decel="50000">
                                          <p:stCondLst>
                                            <p:cond delay="676"/>
                                          </p:stCondLst>
                                        </p:cTn>
                                        <p:tgtEl>
                                          <p:spTgt spid="21"/>
                                        </p:tgtEl>
                                      </p:cBhvr>
                                      <p:to x="100000" y="100000"/>
                                    </p:animScale>
                                    <p:animScale>
                                      <p:cBhvr>
                                        <p:cTn id="127" dur="26">
                                          <p:stCondLst>
                                            <p:cond delay="1312"/>
                                          </p:stCondLst>
                                        </p:cTn>
                                        <p:tgtEl>
                                          <p:spTgt spid="21"/>
                                        </p:tgtEl>
                                      </p:cBhvr>
                                      <p:to x="100000" y="80000"/>
                                    </p:animScale>
                                    <p:animScale>
                                      <p:cBhvr>
                                        <p:cTn id="128" dur="166" decel="50000">
                                          <p:stCondLst>
                                            <p:cond delay="1338"/>
                                          </p:stCondLst>
                                        </p:cTn>
                                        <p:tgtEl>
                                          <p:spTgt spid="21"/>
                                        </p:tgtEl>
                                      </p:cBhvr>
                                      <p:to x="100000" y="100000"/>
                                    </p:animScale>
                                    <p:animScale>
                                      <p:cBhvr>
                                        <p:cTn id="129" dur="26">
                                          <p:stCondLst>
                                            <p:cond delay="1642"/>
                                          </p:stCondLst>
                                        </p:cTn>
                                        <p:tgtEl>
                                          <p:spTgt spid="21"/>
                                        </p:tgtEl>
                                      </p:cBhvr>
                                      <p:to x="100000" y="90000"/>
                                    </p:animScale>
                                    <p:animScale>
                                      <p:cBhvr>
                                        <p:cTn id="130" dur="166" decel="50000">
                                          <p:stCondLst>
                                            <p:cond delay="1668"/>
                                          </p:stCondLst>
                                        </p:cTn>
                                        <p:tgtEl>
                                          <p:spTgt spid="21"/>
                                        </p:tgtEl>
                                      </p:cBhvr>
                                      <p:to x="100000" y="100000"/>
                                    </p:animScale>
                                    <p:animScale>
                                      <p:cBhvr>
                                        <p:cTn id="131" dur="26">
                                          <p:stCondLst>
                                            <p:cond delay="1808"/>
                                          </p:stCondLst>
                                        </p:cTn>
                                        <p:tgtEl>
                                          <p:spTgt spid="21"/>
                                        </p:tgtEl>
                                      </p:cBhvr>
                                      <p:to x="100000" y="95000"/>
                                    </p:animScale>
                                    <p:animScale>
                                      <p:cBhvr>
                                        <p:cTn id="132" dur="166" decel="50000">
                                          <p:stCondLst>
                                            <p:cond delay="1834"/>
                                          </p:stCondLst>
                                        </p:cTn>
                                        <p:tgtEl>
                                          <p:spTgt spid="21"/>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11"/>
                                        </p:tgtEl>
                                        <p:attrNameLst>
                                          <p:attrName>style.visibility</p:attrName>
                                        </p:attrNameLst>
                                      </p:cBhvr>
                                      <p:to>
                                        <p:strVal val="visible"/>
                                      </p:to>
                                    </p:set>
                                    <p:animEffect transition="in" filter="wipe(down)">
                                      <p:cBhvr>
                                        <p:cTn id="135" dur="580">
                                          <p:stCondLst>
                                            <p:cond delay="0"/>
                                          </p:stCondLst>
                                        </p:cTn>
                                        <p:tgtEl>
                                          <p:spTgt spid="11"/>
                                        </p:tgtEl>
                                      </p:cBhvr>
                                    </p:animEffect>
                                    <p:anim calcmode="lin" valueType="num">
                                      <p:cBhvr>
                                        <p:cTn id="13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41" dur="26">
                                          <p:stCondLst>
                                            <p:cond delay="650"/>
                                          </p:stCondLst>
                                        </p:cTn>
                                        <p:tgtEl>
                                          <p:spTgt spid="11"/>
                                        </p:tgtEl>
                                      </p:cBhvr>
                                      <p:to x="100000" y="60000"/>
                                    </p:animScale>
                                    <p:animScale>
                                      <p:cBhvr>
                                        <p:cTn id="142" dur="166" decel="50000">
                                          <p:stCondLst>
                                            <p:cond delay="676"/>
                                          </p:stCondLst>
                                        </p:cTn>
                                        <p:tgtEl>
                                          <p:spTgt spid="11"/>
                                        </p:tgtEl>
                                      </p:cBhvr>
                                      <p:to x="100000" y="100000"/>
                                    </p:animScale>
                                    <p:animScale>
                                      <p:cBhvr>
                                        <p:cTn id="143" dur="26">
                                          <p:stCondLst>
                                            <p:cond delay="1312"/>
                                          </p:stCondLst>
                                        </p:cTn>
                                        <p:tgtEl>
                                          <p:spTgt spid="11"/>
                                        </p:tgtEl>
                                      </p:cBhvr>
                                      <p:to x="100000" y="80000"/>
                                    </p:animScale>
                                    <p:animScale>
                                      <p:cBhvr>
                                        <p:cTn id="144" dur="166" decel="50000">
                                          <p:stCondLst>
                                            <p:cond delay="1338"/>
                                          </p:stCondLst>
                                        </p:cTn>
                                        <p:tgtEl>
                                          <p:spTgt spid="11"/>
                                        </p:tgtEl>
                                      </p:cBhvr>
                                      <p:to x="100000" y="100000"/>
                                    </p:animScale>
                                    <p:animScale>
                                      <p:cBhvr>
                                        <p:cTn id="145" dur="26">
                                          <p:stCondLst>
                                            <p:cond delay="1642"/>
                                          </p:stCondLst>
                                        </p:cTn>
                                        <p:tgtEl>
                                          <p:spTgt spid="11"/>
                                        </p:tgtEl>
                                      </p:cBhvr>
                                      <p:to x="100000" y="90000"/>
                                    </p:animScale>
                                    <p:animScale>
                                      <p:cBhvr>
                                        <p:cTn id="146" dur="166" decel="50000">
                                          <p:stCondLst>
                                            <p:cond delay="1668"/>
                                          </p:stCondLst>
                                        </p:cTn>
                                        <p:tgtEl>
                                          <p:spTgt spid="11"/>
                                        </p:tgtEl>
                                      </p:cBhvr>
                                      <p:to x="100000" y="100000"/>
                                    </p:animScale>
                                    <p:animScale>
                                      <p:cBhvr>
                                        <p:cTn id="147" dur="26">
                                          <p:stCondLst>
                                            <p:cond delay="1808"/>
                                          </p:stCondLst>
                                        </p:cTn>
                                        <p:tgtEl>
                                          <p:spTgt spid="11"/>
                                        </p:tgtEl>
                                      </p:cBhvr>
                                      <p:to x="100000" y="95000"/>
                                    </p:animScale>
                                    <p:animScale>
                                      <p:cBhvr>
                                        <p:cTn id="148" dur="166" decel="50000">
                                          <p:stCondLst>
                                            <p:cond delay="1834"/>
                                          </p:stCondLst>
                                        </p:cTn>
                                        <p:tgtEl>
                                          <p:spTgt spid="11"/>
                                        </p:tgtEl>
                                      </p:cBhvr>
                                      <p:to x="100000" y="100000"/>
                                    </p:animScale>
                                  </p:childTnLst>
                                </p:cTn>
                              </p:par>
                            </p:childTnLst>
                          </p:cTn>
                        </p:par>
                      </p:childTnLst>
                    </p:cTn>
                  </p:par>
                  <p:par>
                    <p:cTn id="149" fill="hold">
                      <p:stCondLst>
                        <p:cond delay="indefinite"/>
                      </p:stCondLst>
                      <p:childTnLst>
                        <p:par>
                          <p:cTn id="150" fill="hold">
                            <p:stCondLst>
                              <p:cond delay="0"/>
                            </p:stCondLst>
                            <p:childTnLst>
                              <p:par>
                                <p:cTn id="151" presetID="42" presetClass="entr" presetSubtype="0" fill="hold" grpId="0" nodeType="clickEffect">
                                  <p:stCondLst>
                                    <p:cond delay="0"/>
                                  </p:stCondLst>
                                  <p:childTnLst>
                                    <p:set>
                                      <p:cBhvr>
                                        <p:cTn id="152" dur="1" fill="hold">
                                          <p:stCondLst>
                                            <p:cond delay="0"/>
                                          </p:stCondLst>
                                        </p:cTn>
                                        <p:tgtEl>
                                          <p:spTgt spid="34"/>
                                        </p:tgtEl>
                                        <p:attrNameLst>
                                          <p:attrName>style.visibility</p:attrName>
                                        </p:attrNameLst>
                                      </p:cBhvr>
                                      <p:to>
                                        <p:strVal val="visible"/>
                                      </p:to>
                                    </p:set>
                                    <p:animEffect transition="in" filter="fade">
                                      <p:cBhvr>
                                        <p:cTn id="153" dur="1000"/>
                                        <p:tgtEl>
                                          <p:spTgt spid="34"/>
                                        </p:tgtEl>
                                      </p:cBhvr>
                                    </p:animEffect>
                                    <p:anim calcmode="lin" valueType="num">
                                      <p:cBhvr>
                                        <p:cTn id="154" dur="1000" fill="hold"/>
                                        <p:tgtEl>
                                          <p:spTgt spid="34"/>
                                        </p:tgtEl>
                                        <p:attrNameLst>
                                          <p:attrName>ppt_x</p:attrName>
                                        </p:attrNameLst>
                                      </p:cBhvr>
                                      <p:tavLst>
                                        <p:tav tm="0">
                                          <p:val>
                                            <p:strVal val="#ppt_x"/>
                                          </p:val>
                                        </p:tav>
                                        <p:tav tm="100000">
                                          <p:val>
                                            <p:strVal val="#ppt_x"/>
                                          </p:val>
                                        </p:tav>
                                      </p:tavLst>
                                    </p:anim>
                                    <p:anim calcmode="lin" valueType="num">
                                      <p:cBhvr>
                                        <p:cTn id="15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6" presetClass="entr" presetSubtype="0" fill="hold" grpId="0" nodeType="clickEffect">
                                  <p:stCondLst>
                                    <p:cond delay="0"/>
                                  </p:stCondLst>
                                  <p:childTnLst>
                                    <p:set>
                                      <p:cBhvr>
                                        <p:cTn id="159" dur="1" fill="hold">
                                          <p:stCondLst>
                                            <p:cond delay="0"/>
                                          </p:stCondLst>
                                        </p:cTn>
                                        <p:tgtEl>
                                          <p:spTgt spid="64"/>
                                        </p:tgtEl>
                                        <p:attrNameLst>
                                          <p:attrName>style.visibility</p:attrName>
                                        </p:attrNameLst>
                                      </p:cBhvr>
                                      <p:to>
                                        <p:strVal val="visible"/>
                                      </p:to>
                                    </p:set>
                                    <p:animEffect transition="in" filter="wipe(down)">
                                      <p:cBhvr>
                                        <p:cTn id="160" dur="580">
                                          <p:stCondLst>
                                            <p:cond delay="0"/>
                                          </p:stCondLst>
                                        </p:cTn>
                                        <p:tgtEl>
                                          <p:spTgt spid="64"/>
                                        </p:tgtEl>
                                      </p:cBhvr>
                                    </p:animEffect>
                                    <p:anim calcmode="lin" valueType="num">
                                      <p:cBhvr>
                                        <p:cTn id="161" dur="1822" tmFilter="0,0; 0.14,0.36; 0.43,0.73; 0.71,0.91; 1.0,1.0">
                                          <p:stCondLst>
                                            <p:cond delay="0"/>
                                          </p:stCondLst>
                                        </p:cTn>
                                        <p:tgtEl>
                                          <p:spTgt spid="64"/>
                                        </p:tgtEl>
                                        <p:attrNameLst>
                                          <p:attrName>ppt_x</p:attrName>
                                        </p:attrNameLst>
                                      </p:cBhvr>
                                      <p:tavLst>
                                        <p:tav tm="0">
                                          <p:val>
                                            <p:strVal val="#ppt_x-0.25"/>
                                          </p:val>
                                        </p:tav>
                                        <p:tav tm="100000">
                                          <p:val>
                                            <p:strVal val="#ppt_x"/>
                                          </p:val>
                                        </p:tav>
                                      </p:tavLst>
                                    </p:anim>
                                    <p:anim calcmode="lin" valueType="num">
                                      <p:cBhvr>
                                        <p:cTn id="162" dur="664" tmFilter="0.0,0.0; 0.25,0.07; 0.50,0.2; 0.75,0.467; 1.0,1.0">
                                          <p:stCondLst>
                                            <p:cond delay="0"/>
                                          </p:stCondLst>
                                        </p:cTn>
                                        <p:tgtEl>
                                          <p:spTgt spid="64"/>
                                        </p:tgtEl>
                                        <p:attrNameLst>
                                          <p:attrName>ppt_y</p:attrName>
                                        </p:attrNameLst>
                                      </p:cBhvr>
                                      <p:tavLst>
                                        <p:tav tm="0" fmla="#ppt_y-sin(pi*$)/3">
                                          <p:val>
                                            <p:fltVal val="0.5"/>
                                          </p:val>
                                        </p:tav>
                                        <p:tav tm="100000">
                                          <p:val>
                                            <p:fltVal val="1"/>
                                          </p:val>
                                        </p:tav>
                                      </p:tavLst>
                                    </p:anim>
                                    <p:anim calcmode="lin" valueType="num">
                                      <p:cBhvr>
                                        <p:cTn id="163" dur="664" tmFilter="0, 0; 0.125,0.2665; 0.25,0.4; 0.375,0.465; 0.5,0.5;  0.625,0.535; 0.75,0.6; 0.875,0.7335; 1,1">
                                          <p:stCondLst>
                                            <p:cond delay="664"/>
                                          </p:stCondLst>
                                        </p:cTn>
                                        <p:tgtEl>
                                          <p:spTgt spid="64"/>
                                        </p:tgtEl>
                                        <p:attrNameLst>
                                          <p:attrName>ppt_y</p:attrName>
                                        </p:attrNameLst>
                                      </p:cBhvr>
                                      <p:tavLst>
                                        <p:tav tm="0" fmla="#ppt_y-sin(pi*$)/9">
                                          <p:val>
                                            <p:fltVal val="0"/>
                                          </p:val>
                                        </p:tav>
                                        <p:tav tm="100000">
                                          <p:val>
                                            <p:fltVal val="1"/>
                                          </p:val>
                                        </p:tav>
                                      </p:tavLst>
                                    </p:anim>
                                    <p:anim calcmode="lin" valueType="num">
                                      <p:cBhvr>
                                        <p:cTn id="164" dur="332" tmFilter="0, 0; 0.125,0.2665; 0.25,0.4; 0.375,0.465; 0.5,0.5;  0.625,0.535; 0.75,0.6; 0.875,0.7335; 1,1">
                                          <p:stCondLst>
                                            <p:cond delay="1324"/>
                                          </p:stCondLst>
                                        </p:cTn>
                                        <p:tgtEl>
                                          <p:spTgt spid="64"/>
                                        </p:tgtEl>
                                        <p:attrNameLst>
                                          <p:attrName>ppt_y</p:attrName>
                                        </p:attrNameLst>
                                      </p:cBhvr>
                                      <p:tavLst>
                                        <p:tav tm="0" fmla="#ppt_y-sin(pi*$)/27">
                                          <p:val>
                                            <p:fltVal val="0"/>
                                          </p:val>
                                        </p:tav>
                                        <p:tav tm="100000">
                                          <p:val>
                                            <p:fltVal val="1"/>
                                          </p:val>
                                        </p:tav>
                                      </p:tavLst>
                                    </p:anim>
                                    <p:anim calcmode="lin" valueType="num">
                                      <p:cBhvr>
                                        <p:cTn id="165" dur="164" tmFilter="0, 0; 0.125,0.2665; 0.25,0.4; 0.375,0.465; 0.5,0.5;  0.625,0.535; 0.75,0.6; 0.875,0.7335; 1,1">
                                          <p:stCondLst>
                                            <p:cond delay="1656"/>
                                          </p:stCondLst>
                                        </p:cTn>
                                        <p:tgtEl>
                                          <p:spTgt spid="64"/>
                                        </p:tgtEl>
                                        <p:attrNameLst>
                                          <p:attrName>ppt_y</p:attrName>
                                        </p:attrNameLst>
                                      </p:cBhvr>
                                      <p:tavLst>
                                        <p:tav tm="0" fmla="#ppt_y-sin(pi*$)/81">
                                          <p:val>
                                            <p:fltVal val="0"/>
                                          </p:val>
                                        </p:tav>
                                        <p:tav tm="100000">
                                          <p:val>
                                            <p:fltVal val="1"/>
                                          </p:val>
                                        </p:tav>
                                      </p:tavLst>
                                    </p:anim>
                                    <p:animScale>
                                      <p:cBhvr>
                                        <p:cTn id="166" dur="26">
                                          <p:stCondLst>
                                            <p:cond delay="650"/>
                                          </p:stCondLst>
                                        </p:cTn>
                                        <p:tgtEl>
                                          <p:spTgt spid="64"/>
                                        </p:tgtEl>
                                      </p:cBhvr>
                                      <p:to x="100000" y="60000"/>
                                    </p:animScale>
                                    <p:animScale>
                                      <p:cBhvr>
                                        <p:cTn id="167" dur="166" decel="50000">
                                          <p:stCondLst>
                                            <p:cond delay="676"/>
                                          </p:stCondLst>
                                        </p:cTn>
                                        <p:tgtEl>
                                          <p:spTgt spid="64"/>
                                        </p:tgtEl>
                                      </p:cBhvr>
                                      <p:to x="100000" y="100000"/>
                                    </p:animScale>
                                    <p:animScale>
                                      <p:cBhvr>
                                        <p:cTn id="168" dur="26">
                                          <p:stCondLst>
                                            <p:cond delay="1312"/>
                                          </p:stCondLst>
                                        </p:cTn>
                                        <p:tgtEl>
                                          <p:spTgt spid="64"/>
                                        </p:tgtEl>
                                      </p:cBhvr>
                                      <p:to x="100000" y="80000"/>
                                    </p:animScale>
                                    <p:animScale>
                                      <p:cBhvr>
                                        <p:cTn id="169" dur="166" decel="50000">
                                          <p:stCondLst>
                                            <p:cond delay="1338"/>
                                          </p:stCondLst>
                                        </p:cTn>
                                        <p:tgtEl>
                                          <p:spTgt spid="64"/>
                                        </p:tgtEl>
                                      </p:cBhvr>
                                      <p:to x="100000" y="100000"/>
                                    </p:animScale>
                                    <p:animScale>
                                      <p:cBhvr>
                                        <p:cTn id="170" dur="26">
                                          <p:stCondLst>
                                            <p:cond delay="1642"/>
                                          </p:stCondLst>
                                        </p:cTn>
                                        <p:tgtEl>
                                          <p:spTgt spid="64"/>
                                        </p:tgtEl>
                                      </p:cBhvr>
                                      <p:to x="100000" y="90000"/>
                                    </p:animScale>
                                    <p:animScale>
                                      <p:cBhvr>
                                        <p:cTn id="171" dur="166" decel="50000">
                                          <p:stCondLst>
                                            <p:cond delay="1668"/>
                                          </p:stCondLst>
                                        </p:cTn>
                                        <p:tgtEl>
                                          <p:spTgt spid="64"/>
                                        </p:tgtEl>
                                      </p:cBhvr>
                                      <p:to x="100000" y="100000"/>
                                    </p:animScale>
                                    <p:animScale>
                                      <p:cBhvr>
                                        <p:cTn id="172" dur="26">
                                          <p:stCondLst>
                                            <p:cond delay="1808"/>
                                          </p:stCondLst>
                                        </p:cTn>
                                        <p:tgtEl>
                                          <p:spTgt spid="64"/>
                                        </p:tgtEl>
                                      </p:cBhvr>
                                      <p:to x="100000" y="95000"/>
                                    </p:animScale>
                                    <p:animScale>
                                      <p:cBhvr>
                                        <p:cTn id="173" dur="166" decel="50000">
                                          <p:stCondLst>
                                            <p:cond delay="1834"/>
                                          </p:stCondLst>
                                        </p:cTn>
                                        <p:tgtEl>
                                          <p:spTgt spid="64"/>
                                        </p:tgtEl>
                                      </p:cBhvr>
                                      <p:to x="100000" y="100000"/>
                                    </p:animScale>
                                  </p:childTnLst>
                                </p:cTn>
                              </p:par>
                              <p:par>
                                <p:cTn id="174" presetID="26" presetClass="entr" presetSubtype="0" fill="hold" grpId="0" nodeType="withEffect">
                                  <p:stCondLst>
                                    <p:cond delay="0"/>
                                  </p:stCondLst>
                                  <p:childTnLst>
                                    <p:set>
                                      <p:cBhvr>
                                        <p:cTn id="175" dur="1" fill="hold">
                                          <p:stCondLst>
                                            <p:cond delay="0"/>
                                          </p:stCondLst>
                                        </p:cTn>
                                        <p:tgtEl>
                                          <p:spTgt spid="65"/>
                                        </p:tgtEl>
                                        <p:attrNameLst>
                                          <p:attrName>style.visibility</p:attrName>
                                        </p:attrNameLst>
                                      </p:cBhvr>
                                      <p:to>
                                        <p:strVal val="visible"/>
                                      </p:to>
                                    </p:set>
                                    <p:animEffect transition="in" filter="wipe(down)">
                                      <p:cBhvr>
                                        <p:cTn id="176" dur="580">
                                          <p:stCondLst>
                                            <p:cond delay="0"/>
                                          </p:stCondLst>
                                        </p:cTn>
                                        <p:tgtEl>
                                          <p:spTgt spid="65"/>
                                        </p:tgtEl>
                                      </p:cBhvr>
                                    </p:animEffect>
                                    <p:anim calcmode="lin" valueType="num">
                                      <p:cBhvr>
                                        <p:cTn id="177" dur="1822" tmFilter="0,0; 0.14,0.36; 0.43,0.73; 0.71,0.91; 1.0,1.0">
                                          <p:stCondLst>
                                            <p:cond delay="0"/>
                                          </p:stCondLst>
                                        </p:cTn>
                                        <p:tgtEl>
                                          <p:spTgt spid="65"/>
                                        </p:tgtEl>
                                        <p:attrNameLst>
                                          <p:attrName>ppt_x</p:attrName>
                                        </p:attrNameLst>
                                      </p:cBhvr>
                                      <p:tavLst>
                                        <p:tav tm="0">
                                          <p:val>
                                            <p:strVal val="#ppt_x-0.25"/>
                                          </p:val>
                                        </p:tav>
                                        <p:tav tm="100000">
                                          <p:val>
                                            <p:strVal val="#ppt_x"/>
                                          </p:val>
                                        </p:tav>
                                      </p:tavLst>
                                    </p:anim>
                                    <p:anim calcmode="lin" valueType="num">
                                      <p:cBhvr>
                                        <p:cTn id="178" dur="664" tmFilter="0.0,0.0; 0.25,0.07; 0.50,0.2; 0.75,0.467; 1.0,1.0">
                                          <p:stCondLst>
                                            <p:cond delay="0"/>
                                          </p:stCondLst>
                                        </p:cTn>
                                        <p:tgtEl>
                                          <p:spTgt spid="65"/>
                                        </p:tgtEl>
                                        <p:attrNameLst>
                                          <p:attrName>ppt_y</p:attrName>
                                        </p:attrNameLst>
                                      </p:cBhvr>
                                      <p:tavLst>
                                        <p:tav tm="0" fmla="#ppt_y-sin(pi*$)/3">
                                          <p:val>
                                            <p:fltVal val="0.5"/>
                                          </p:val>
                                        </p:tav>
                                        <p:tav tm="100000">
                                          <p:val>
                                            <p:fltVal val="1"/>
                                          </p:val>
                                        </p:tav>
                                      </p:tavLst>
                                    </p:anim>
                                    <p:anim calcmode="lin" valueType="num">
                                      <p:cBhvr>
                                        <p:cTn id="179" dur="664" tmFilter="0, 0; 0.125,0.2665; 0.25,0.4; 0.375,0.465; 0.5,0.5;  0.625,0.535; 0.75,0.6; 0.875,0.7335; 1,1">
                                          <p:stCondLst>
                                            <p:cond delay="664"/>
                                          </p:stCondLst>
                                        </p:cTn>
                                        <p:tgtEl>
                                          <p:spTgt spid="65"/>
                                        </p:tgtEl>
                                        <p:attrNameLst>
                                          <p:attrName>ppt_y</p:attrName>
                                        </p:attrNameLst>
                                      </p:cBhvr>
                                      <p:tavLst>
                                        <p:tav tm="0" fmla="#ppt_y-sin(pi*$)/9">
                                          <p:val>
                                            <p:fltVal val="0"/>
                                          </p:val>
                                        </p:tav>
                                        <p:tav tm="100000">
                                          <p:val>
                                            <p:fltVal val="1"/>
                                          </p:val>
                                        </p:tav>
                                      </p:tavLst>
                                    </p:anim>
                                    <p:anim calcmode="lin" valueType="num">
                                      <p:cBhvr>
                                        <p:cTn id="180" dur="332" tmFilter="0, 0; 0.125,0.2665; 0.25,0.4; 0.375,0.465; 0.5,0.5;  0.625,0.535; 0.75,0.6; 0.875,0.7335; 1,1">
                                          <p:stCondLst>
                                            <p:cond delay="1324"/>
                                          </p:stCondLst>
                                        </p:cTn>
                                        <p:tgtEl>
                                          <p:spTgt spid="65"/>
                                        </p:tgtEl>
                                        <p:attrNameLst>
                                          <p:attrName>ppt_y</p:attrName>
                                        </p:attrNameLst>
                                      </p:cBhvr>
                                      <p:tavLst>
                                        <p:tav tm="0" fmla="#ppt_y-sin(pi*$)/27">
                                          <p:val>
                                            <p:fltVal val="0"/>
                                          </p:val>
                                        </p:tav>
                                        <p:tav tm="100000">
                                          <p:val>
                                            <p:fltVal val="1"/>
                                          </p:val>
                                        </p:tav>
                                      </p:tavLst>
                                    </p:anim>
                                    <p:anim calcmode="lin" valueType="num">
                                      <p:cBhvr>
                                        <p:cTn id="181" dur="164" tmFilter="0, 0; 0.125,0.2665; 0.25,0.4; 0.375,0.465; 0.5,0.5;  0.625,0.535; 0.75,0.6; 0.875,0.7335; 1,1">
                                          <p:stCondLst>
                                            <p:cond delay="1656"/>
                                          </p:stCondLst>
                                        </p:cTn>
                                        <p:tgtEl>
                                          <p:spTgt spid="65"/>
                                        </p:tgtEl>
                                        <p:attrNameLst>
                                          <p:attrName>ppt_y</p:attrName>
                                        </p:attrNameLst>
                                      </p:cBhvr>
                                      <p:tavLst>
                                        <p:tav tm="0" fmla="#ppt_y-sin(pi*$)/81">
                                          <p:val>
                                            <p:fltVal val="0"/>
                                          </p:val>
                                        </p:tav>
                                        <p:tav tm="100000">
                                          <p:val>
                                            <p:fltVal val="1"/>
                                          </p:val>
                                        </p:tav>
                                      </p:tavLst>
                                    </p:anim>
                                    <p:animScale>
                                      <p:cBhvr>
                                        <p:cTn id="182" dur="26">
                                          <p:stCondLst>
                                            <p:cond delay="650"/>
                                          </p:stCondLst>
                                        </p:cTn>
                                        <p:tgtEl>
                                          <p:spTgt spid="65"/>
                                        </p:tgtEl>
                                      </p:cBhvr>
                                      <p:to x="100000" y="60000"/>
                                    </p:animScale>
                                    <p:animScale>
                                      <p:cBhvr>
                                        <p:cTn id="183" dur="166" decel="50000">
                                          <p:stCondLst>
                                            <p:cond delay="676"/>
                                          </p:stCondLst>
                                        </p:cTn>
                                        <p:tgtEl>
                                          <p:spTgt spid="65"/>
                                        </p:tgtEl>
                                      </p:cBhvr>
                                      <p:to x="100000" y="100000"/>
                                    </p:animScale>
                                    <p:animScale>
                                      <p:cBhvr>
                                        <p:cTn id="184" dur="26">
                                          <p:stCondLst>
                                            <p:cond delay="1312"/>
                                          </p:stCondLst>
                                        </p:cTn>
                                        <p:tgtEl>
                                          <p:spTgt spid="65"/>
                                        </p:tgtEl>
                                      </p:cBhvr>
                                      <p:to x="100000" y="80000"/>
                                    </p:animScale>
                                    <p:animScale>
                                      <p:cBhvr>
                                        <p:cTn id="185" dur="166" decel="50000">
                                          <p:stCondLst>
                                            <p:cond delay="1338"/>
                                          </p:stCondLst>
                                        </p:cTn>
                                        <p:tgtEl>
                                          <p:spTgt spid="65"/>
                                        </p:tgtEl>
                                      </p:cBhvr>
                                      <p:to x="100000" y="100000"/>
                                    </p:animScale>
                                    <p:animScale>
                                      <p:cBhvr>
                                        <p:cTn id="186" dur="26">
                                          <p:stCondLst>
                                            <p:cond delay="1642"/>
                                          </p:stCondLst>
                                        </p:cTn>
                                        <p:tgtEl>
                                          <p:spTgt spid="65"/>
                                        </p:tgtEl>
                                      </p:cBhvr>
                                      <p:to x="100000" y="90000"/>
                                    </p:animScale>
                                    <p:animScale>
                                      <p:cBhvr>
                                        <p:cTn id="187" dur="166" decel="50000">
                                          <p:stCondLst>
                                            <p:cond delay="1668"/>
                                          </p:stCondLst>
                                        </p:cTn>
                                        <p:tgtEl>
                                          <p:spTgt spid="65"/>
                                        </p:tgtEl>
                                      </p:cBhvr>
                                      <p:to x="100000" y="100000"/>
                                    </p:animScale>
                                    <p:animScale>
                                      <p:cBhvr>
                                        <p:cTn id="188" dur="26">
                                          <p:stCondLst>
                                            <p:cond delay="1808"/>
                                          </p:stCondLst>
                                        </p:cTn>
                                        <p:tgtEl>
                                          <p:spTgt spid="65"/>
                                        </p:tgtEl>
                                      </p:cBhvr>
                                      <p:to x="100000" y="95000"/>
                                    </p:animScale>
                                    <p:animScale>
                                      <p:cBhvr>
                                        <p:cTn id="189" dur="166" decel="50000">
                                          <p:stCondLst>
                                            <p:cond delay="1834"/>
                                          </p:stCondLst>
                                        </p:cTn>
                                        <p:tgtEl>
                                          <p:spTgt spid="65"/>
                                        </p:tgtEl>
                                      </p:cBhvr>
                                      <p:to x="100000" y="100000"/>
                                    </p:animScale>
                                  </p:childTnLst>
                                </p:cTn>
                              </p:par>
                              <p:par>
                                <p:cTn id="190" presetID="26" presetClass="entr" presetSubtype="0" fill="hold" grpId="0" nodeType="withEffect">
                                  <p:stCondLst>
                                    <p:cond delay="0"/>
                                  </p:stCondLst>
                                  <p:childTnLst>
                                    <p:set>
                                      <p:cBhvr>
                                        <p:cTn id="191" dur="1" fill="hold">
                                          <p:stCondLst>
                                            <p:cond delay="0"/>
                                          </p:stCondLst>
                                        </p:cTn>
                                        <p:tgtEl>
                                          <p:spTgt spid="66"/>
                                        </p:tgtEl>
                                        <p:attrNameLst>
                                          <p:attrName>style.visibility</p:attrName>
                                        </p:attrNameLst>
                                      </p:cBhvr>
                                      <p:to>
                                        <p:strVal val="visible"/>
                                      </p:to>
                                    </p:set>
                                    <p:animEffect transition="in" filter="wipe(down)">
                                      <p:cBhvr>
                                        <p:cTn id="192" dur="580">
                                          <p:stCondLst>
                                            <p:cond delay="0"/>
                                          </p:stCondLst>
                                        </p:cTn>
                                        <p:tgtEl>
                                          <p:spTgt spid="66"/>
                                        </p:tgtEl>
                                      </p:cBhvr>
                                    </p:animEffect>
                                    <p:anim calcmode="lin" valueType="num">
                                      <p:cBhvr>
                                        <p:cTn id="193" dur="1822" tmFilter="0,0; 0.14,0.36; 0.43,0.73; 0.71,0.91; 1.0,1.0">
                                          <p:stCondLst>
                                            <p:cond delay="0"/>
                                          </p:stCondLst>
                                        </p:cTn>
                                        <p:tgtEl>
                                          <p:spTgt spid="66"/>
                                        </p:tgtEl>
                                        <p:attrNameLst>
                                          <p:attrName>ppt_x</p:attrName>
                                        </p:attrNameLst>
                                      </p:cBhvr>
                                      <p:tavLst>
                                        <p:tav tm="0">
                                          <p:val>
                                            <p:strVal val="#ppt_x-0.25"/>
                                          </p:val>
                                        </p:tav>
                                        <p:tav tm="100000">
                                          <p:val>
                                            <p:strVal val="#ppt_x"/>
                                          </p:val>
                                        </p:tav>
                                      </p:tavLst>
                                    </p:anim>
                                    <p:anim calcmode="lin" valueType="num">
                                      <p:cBhvr>
                                        <p:cTn id="194" dur="664" tmFilter="0.0,0.0; 0.25,0.07; 0.50,0.2; 0.75,0.467; 1.0,1.0">
                                          <p:stCondLst>
                                            <p:cond delay="0"/>
                                          </p:stCondLst>
                                        </p:cTn>
                                        <p:tgtEl>
                                          <p:spTgt spid="66"/>
                                        </p:tgtEl>
                                        <p:attrNameLst>
                                          <p:attrName>ppt_y</p:attrName>
                                        </p:attrNameLst>
                                      </p:cBhvr>
                                      <p:tavLst>
                                        <p:tav tm="0" fmla="#ppt_y-sin(pi*$)/3">
                                          <p:val>
                                            <p:fltVal val="0.5"/>
                                          </p:val>
                                        </p:tav>
                                        <p:tav tm="100000">
                                          <p:val>
                                            <p:fltVal val="1"/>
                                          </p:val>
                                        </p:tav>
                                      </p:tavLst>
                                    </p:anim>
                                    <p:anim calcmode="lin" valueType="num">
                                      <p:cBhvr>
                                        <p:cTn id="195" dur="664" tmFilter="0, 0; 0.125,0.2665; 0.25,0.4; 0.375,0.465; 0.5,0.5;  0.625,0.535; 0.75,0.6; 0.875,0.7335; 1,1">
                                          <p:stCondLst>
                                            <p:cond delay="664"/>
                                          </p:stCondLst>
                                        </p:cTn>
                                        <p:tgtEl>
                                          <p:spTgt spid="66"/>
                                        </p:tgtEl>
                                        <p:attrNameLst>
                                          <p:attrName>ppt_y</p:attrName>
                                        </p:attrNameLst>
                                      </p:cBhvr>
                                      <p:tavLst>
                                        <p:tav tm="0" fmla="#ppt_y-sin(pi*$)/9">
                                          <p:val>
                                            <p:fltVal val="0"/>
                                          </p:val>
                                        </p:tav>
                                        <p:tav tm="100000">
                                          <p:val>
                                            <p:fltVal val="1"/>
                                          </p:val>
                                        </p:tav>
                                      </p:tavLst>
                                    </p:anim>
                                    <p:anim calcmode="lin" valueType="num">
                                      <p:cBhvr>
                                        <p:cTn id="196" dur="332" tmFilter="0, 0; 0.125,0.2665; 0.25,0.4; 0.375,0.465; 0.5,0.5;  0.625,0.535; 0.75,0.6; 0.875,0.7335; 1,1">
                                          <p:stCondLst>
                                            <p:cond delay="1324"/>
                                          </p:stCondLst>
                                        </p:cTn>
                                        <p:tgtEl>
                                          <p:spTgt spid="66"/>
                                        </p:tgtEl>
                                        <p:attrNameLst>
                                          <p:attrName>ppt_y</p:attrName>
                                        </p:attrNameLst>
                                      </p:cBhvr>
                                      <p:tavLst>
                                        <p:tav tm="0" fmla="#ppt_y-sin(pi*$)/27">
                                          <p:val>
                                            <p:fltVal val="0"/>
                                          </p:val>
                                        </p:tav>
                                        <p:tav tm="100000">
                                          <p:val>
                                            <p:fltVal val="1"/>
                                          </p:val>
                                        </p:tav>
                                      </p:tavLst>
                                    </p:anim>
                                    <p:anim calcmode="lin" valueType="num">
                                      <p:cBhvr>
                                        <p:cTn id="197" dur="164" tmFilter="0, 0; 0.125,0.2665; 0.25,0.4; 0.375,0.465; 0.5,0.5;  0.625,0.535; 0.75,0.6; 0.875,0.7335; 1,1">
                                          <p:stCondLst>
                                            <p:cond delay="1656"/>
                                          </p:stCondLst>
                                        </p:cTn>
                                        <p:tgtEl>
                                          <p:spTgt spid="66"/>
                                        </p:tgtEl>
                                        <p:attrNameLst>
                                          <p:attrName>ppt_y</p:attrName>
                                        </p:attrNameLst>
                                      </p:cBhvr>
                                      <p:tavLst>
                                        <p:tav tm="0" fmla="#ppt_y-sin(pi*$)/81">
                                          <p:val>
                                            <p:fltVal val="0"/>
                                          </p:val>
                                        </p:tav>
                                        <p:tav tm="100000">
                                          <p:val>
                                            <p:fltVal val="1"/>
                                          </p:val>
                                        </p:tav>
                                      </p:tavLst>
                                    </p:anim>
                                    <p:animScale>
                                      <p:cBhvr>
                                        <p:cTn id="198" dur="26">
                                          <p:stCondLst>
                                            <p:cond delay="650"/>
                                          </p:stCondLst>
                                        </p:cTn>
                                        <p:tgtEl>
                                          <p:spTgt spid="66"/>
                                        </p:tgtEl>
                                      </p:cBhvr>
                                      <p:to x="100000" y="60000"/>
                                    </p:animScale>
                                    <p:animScale>
                                      <p:cBhvr>
                                        <p:cTn id="199" dur="166" decel="50000">
                                          <p:stCondLst>
                                            <p:cond delay="676"/>
                                          </p:stCondLst>
                                        </p:cTn>
                                        <p:tgtEl>
                                          <p:spTgt spid="66"/>
                                        </p:tgtEl>
                                      </p:cBhvr>
                                      <p:to x="100000" y="100000"/>
                                    </p:animScale>
                                    <p:animScale>
                                      <p:cBhvr>
                                        <p:cTn id="200" dur="26">
                                          <p:stCondLst>
                                            <p:cond delay="1312"/>
                                          </p:stCondLst>
                                        </p:cTn>
                                        <p:tgtEl>
                                          <p:spTgt spid="66"/>
                                        </p:tgtEl>
                                      </p:cBhvr>
                                      <p:to x="100000" y="80000"/>
                                    </p:animScale>
                                    <p:animScale>
                                      <p:cBhvr>
                                        <p:cTn id="201" dur="166" decel="50000">
                                          <p:stCondLst>
                                            <p:cond delay="1338"/>
                                          </p:stCondLst>
                                        </p:cTn>
                                        <p:tgtEl>
                                          <p:spTgt spid="66"/>
                                        </p:tgtEl>
                                      </p:cBhvr>
                                      <p:to x="100000" y="100000"/>
                                    </p:animScale>
                                    <p:animScale>
                                      <p:cBhvr>
                                        <p:cTn id="202" dur="26">
                                          <p:stCondLst>
                                            <p:cond delay="1642"/>
                                          </p:stCondLst>
                                        </p:cTn>
                                        <p:tgtEl>
                                          <p:spTgt spid="66"/>
                                        </p:tgtEl>
                                      </p:cBhvr>
                                      <p:to x="100000" y="90000"/>
                                    </p:animScale>
                                    <p:animScale>
                                      <p:cBhvr>
                                        <p:cTn id="203" dur="166" decel="50000">
                                          <p:stCondLst>
                                            <p:cond delay="1668"/>
                                          </p:stCondLst>
                                        </p:cTn>
                                        <p:tgtEl>
                                          <p:spTgt spid="66"/>
                                        </p:tgtEl>
                                      </p:cBhvr>
                                      <p:to x="100000" y="100000"/>
                                    </p:animScale>
                                    <p:animScale>
                                      <p:cBhvr>
                                        <p:cTn id="204" dur="26">
                                          <p:stCondLst>
                                            <p:cond delay="1808"/>
                                          </p:stCondLst>
                                        </p:cTn>
                                        <p:tgtEl>
                                          <p:spTgt spid="66"/>
                                        </p:tgtEl>
                                      </p:cBhvr>
                                      <p:to x="100000" y="95000"/>
                                    </p:animScale>
                                    <p:animScale>
                                      <p:cBhvr>
                                        <p:cTn id="205" dur="166" decel="50000">
                                          <p:stCondLst>
                                            <p:cond delay="1834"/>
                                          </p:stCondLst>
                                        </p:cTn>
                                        <p:tgtEl>
                                          <p:spTgt spid="66"/>
                                        </p:tgtEl>
                                      </p:cBhvr>
                                      <p:to x="100000" y="100000"/>
                                    </p:animScale>
                                  </p:childTnLst>
                                </p:cTn>
                              </p:par>
                              <p:par>
                                <p:cTn id="206" presetID="26" presetClass="entr" presetSubtype="0" fill="hold" nodeType="withEffect">
                                  <p:stCondLst>
                                    <p:cond delay="0"/>
                                  </p:stCondLst>
                                  <p:childTnLst>
                                    <p:set>
                                      <p:cBhvr>
                                        <p:cTn id="207" dur="1" fill="hold">
                                          <p:stCondLst>
                                            <p:cond delay="0"/>
                                          </p:stCondLst>
                                        </p:cTn>
                                        <p:tgtEl>
                                          <p:spTgt spid="10"/>
                                        </p:tgtEl>
                                        <p:attrNameLst>
                                          <p:attrName>style.visibility</p:attrName>
                                        </p:attrNameLst>
                                      </p:cBhvr>
                                      <p:to>
                                        <p:strVal val="visible"/>
                                      </p:to>
                                    </p:set>
                                    <p:animEffect transition="in" filter="wipe(down)">
                                      <p:cBhvr>
                                        <p:cTn id="208" dur="580">
                                          <p:stCondLst>
                                            <p:cond delay="0"/>
                                          </p:stCondLst>
                                        </p:cTn>
                                        <p:tgtEl>
                                          <p:spTgt spid="10"/>
                                        </p:tgtEl>
                                      </p:cBhvr>
                                    </p:animEffect>
                                    <p:anim calcmode="lin" valueType="num">
                                      <p:cBhvr>
                                        <p:cTn id="209"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0"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11"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12"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13"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14" dur="26">
                                          <p:stCondLst>
                                            <p:cond delay="650"/>
                                          </p:stCondLst>
                                        </p:cTn>
                                        <p:tgtEl>
                                          <p:spTgt spid="10"/>
                                        </p:tgtEl>
                                      </p:cBhvr>
                                      <p:to x="100000" y="60000"/>
                                    </p:animScale>
                                    <p:animScale>
                                      <p:cBhvr>
                                        <p:cTn id="215" dur="166" decel="50000">
                                          <p:stCondLst>
                                            <p:cond delay="676"/>
                                          </p:stCondLst>
                                        </p:cTn>
                                        <p:tgtEl>
                                          <p:spTgt spid="10"/>
                                        </p:tgtEl>
                                      </p:cBhvr>
                                      <p:to x="100000" y="100000"/>
                                    </p:animScale>
                                    <p:animScale>
                                      <p:cBhvr>
                                        <p:cTn id="216" dur="26">
                                          <p:stCondLst>
                                            <p:cond delay="1312"/>
                                          </p:stCondLst>
                                        </p:cTn>
                                        <p:tgtEl>
                                          <p:spTgt spid="10"/>
                                        </p:tgtEl>
                                      </p:cBhvr>
                                      <p:to x="100000" y="80000"/>
                                    </p:animScale>
                                    <p:animScale>
                                      <p:cBhvr>
                                        <p:cTn id="217" dur="166" decel="50000">
                                          <p:stCondLst>
                                            <p:cond delay="1338"/>
                                          </p:stCondLst>
                                        </p:cTn>
                                        <p:tgtEl>
                                          <p:spTgt spid="10"/>
                                        </p:tgtEl>
                                      </p:cBhvr>
                                      <p:to x="100000" y="100000"/>
                                    </p:animScale>
                                    <p:animScale>
                                      <p:cBhvr>
                                        <p:cTn id="218" dur="26">
                                          <p:stCondLst>
                                            <p:cond delay="1642"/>
                                          </p:stCondLst>
                                        </p:cTn>
                                        <p:tgtEl>
                                          <p:spTgt spid="10"/>
                                        </p:tgtEl>
                                      </p:cBhvr>
                                      <p:to x="100000" y="90000"/>
                                    </p:animScale>
                                    <p:animScale>
                                      <p:cBhvr>
                                        <p:cTn id="219" dur="166" decel="50000">
                                          <p:stCondLst>
                                            <p:cond delay="1668"/>
                                          </p:stCondLst>
                                        </p:cTn>
                                        <p:tgtEl>
                                          <p:spTgt spid="10"/>
                                        </p:tgtEl>
                                      </p:cBhvr>
                                      <p:to x="100000" y="100000"/>
                                    </p:animScale>
                                    <p:animScale>
                                      <p:cBhvr>
                                        <p:cTn id="220" dur="26">
                                          <p:stCondLst>
                                            <p:cond delay="1808"/>
                                          </p:stCondLst>
                                        </p:cTn>
                                        <p:tgtEl>
                                          <p:spTgt spid="10"/>
                                        </p:tgtEl>
                                      </p:cBhvr>
                                      <p:to x="100000" y="95000"/>
                                    </p:animScale>
                                    <p:animScale>
                                      <p:cBhvr>
                                        <p:cTn id="221" dur="166" decel="50000">
                                          <p:stCondLst>
                                            <p:cond delay="1834"/>
                                          </p:stCondLst>
                                        </p:cTn>
                                        <p:tgtEl>
                                          <p:spTgt spid="10"/>
                                        </p:tgtEl>
                                      </p:cBhvr>
                                      <p:to x="100000" y="100000"/>
                                    </p:animScale>
                                  </p:childTnLst>
                                </p:cTn>
                              </p:par>
                              <p:par>
                                <p:cTn id="222" presetID="26" presetClass="entr" presetSubtype="0" fill="hold" nodeType="withEffect">
                                  <p:stCondLst>
                                    <p:cond delay="0"/>
                                  </p:stCondLst>
                                  <p:childTnLst>
                                    <p:set>
                                      <p:cBhvr>
                                        <p:cTn id="223" dur="1" fill="hold">
                                          <p:stCondLst>
                                            <p:cond delay="0"/>
                                          </p:stCondLst>
                                        </p:cTn>
                                        <p:tgtEl>
                                          <p:spTgt spid="16"/>
                                        </p:tgtEl>
                                        <p:attrNameLst>
                                          <p:attrName>style.visibility</p:attrName>
                                        </p:attrNameLst>
                                      </p:cBhvr>
                                      <p:to>
                                        <p:strVal val="visible"/>
                                      </p:to>
                                    </p:set>
                                    <p:animEffect transition="in" filter="wipe(down)">
                                      <p:cBhvr>
                                        <p:cTn id="224" dur="580">
                                          <p:stCondLst>
                                            <p:cond delay="0"/>
                                          </p:stCondLst>
                                        </p:cTn>
                                        <p:tgtEl>
                                          <p:spTgt spid="16"/>
                                        </p:tgtEl>
                                      </p:cBhvr>
                                    </p:animEffect>
                                    <p:anim calcmode="lin" valueType="num">
                                      <p:cBhvr>
                                        <p:cTn id="225"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26"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27"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28"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229"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230" dur="26">
                                          <p:stCondLst>
                                            <p:cond delay="650"/>
                                          </p:stCondLst>
                                        </p:cTn>
                                        <p:tgtEl>
                                          <p:spTgt spid="16"/>
                                        </p:tgtEl>
                                      </p:cBhvr>
                                      <p:to x="100000" y="60000"/>
                                    </p:animScale>
                                    <p:animScale>
                                      <p:cBhvr>
                                        <p:cTn id="231" dur="166" decel="50000">
                                          <p:stCondLst>
                                            <p:cond delay="676"/>
                                          </p:stCondLst>
                                        </p:cTn>
                                        <p:tgtEl>
                                          <p:spTgt spid="16"/>
                                        </p:tgtEl>
                                      </p:cBhvr>
                                      <p:to x="100000" y="100000"/>
                                    </p:animScale>
                                    <p:animScale>
                                      <p:cBhvr>
                                        <p:cTn id="232" dur="26">
                                          <p:stCondLst>
                                            <p:cond delay="1312"/>
                                          </p:stCondLst>
                                        </p:cTn>
                                        <p:tgtEl>
                                          <p:spTgt spid="16"/>
                                        </p:tgtEl>
                                      </p:cBhvr>
                                      <p:to x="100000" y="80000"/>
                                    </p:animScale>
                                    <p:animScale>
                                      <p:cBhvr>
                                        <p:cTn id="233" dur="166" decel="50000">
                                          <p:stCondLst>
                                            <p:cond delay="1338"/>
                                          </p:stCondLst>
                                        </p:cTn>
                                        <p:tgtEl>
                                          <p:spTgt spid="16"/>
                                        </p:tgtEl>
                                      </p:cBhvr>
                                      <p:to x="100000" y="100000"/>
                                    </p:animScale>
                                    <p:animScale>
                                      <p:cBhvr>
                                        <p:cTn id="234" dur="26">
                                          <p:stCondLst>
                                            <p:cond delay="1642"/>
                                          </p:stCondLst>
                                        </p:cTn>
                                        <p:tgtEl>
                                          <p:spTgt spid="16"/>
                                        </p:tgtEl>
                                      </p:cBhvr>
                                      <p:to x="100000" y="90000"/>
                                    </p:animScale>
                                    <p:animScale>
                                      <p:cBhvr>
                                        <p:cTn id="235" dur="166" decel="50000">
                                          <p:stCondLst>
                                            <p:cond delay="1668"/>
                                          </p:stCondLst>
                                        </p:cTn>
                                        <p:tgtEl>
                                          <p:spTgt spid="16"/>
                                        </p:tgtEl>
                                      </p:cBhvr>
                                      <p:to x="100000" y="100000"/>
                                    </p:animScale>
                                    <p:animScale>
                                      <p:cBhvr>
                                        <p:cTn id="236" dur="26">
                                          <p:stCondLst>
                                            <p:cond delay="1808"/>
                                          </p:stCondLst>
                                        </p:cTn>
                                        <p:tgtEl>
                                          <p:spTgt spid="16"/>
                                        </p:tgtEl>
                                      </p:cBhvr>
                                      <p:to x="100000" y="95000"/>
                                    </p:animScale>
                                    <p:animScale>
                                      <p:cBhvr>
                                        <p:cTn id="237" dur="166" decel="50000">
                                          <p:stCondLst>
                                            <p:cond delay="1834"/>
                                          </p:stCondLst>
                                        </p:cTn>
                                        <p:tgtEl>
                                          <p:spTgt spid="16"/>
                                        </p:tgtEl>
                                      </p:cBhvr>
                                      <p:to x="100000" y="100000"/>
                                    </p:animScale>
                                  </p:childTnLst>
                                </p:cTn>
                              </p:par>
                            </p:childTnLst>
                          </p:cTn>
                        </p:par>
                      </p:childTnLst>
                    </p:cTn>
                  </p:par>
                  <p:par>
                    <p:cTn id="238" fill="hold">
                      <p:stCondLst>
                        <p:cond delay="indefinite"/>
                      </p:stCondLst>
                      <p:childTnLst>
                        <p:par>
                          <p:cTn id="239" fill="hold">
                            <p:stCondLst>
                              <p:cond delay="0"/>
                            </p:stCondLst>
                            <p:childTnLst>
                              <p:par>
                                <p:cTn id="240" presetID="42" presetClass="entr" presetSubtype="0" fill="hold" grpId="0" nodeType="clickEffect">
                                  <p:stCondLst>
                                    <p:cond delay="0"/>
                                  </p:stCondLst>
                                  <p:childTnLst>
                                    <p:set>
                                      <p:cBhvr>
                                        <p:cTn id="241" dur="1" fill="hold">
                                          <p:stCondLst>
                                            <p:cond delay="0"/>
                                          </p:stCondLst>
                                        </p:cTn>
                                        <p:tgtEl>
                                          <p:spTgt spid="35"/>
                                        </p:tgtEl>
                                        <p:attrNameLst>
                                          <p:attrName>style.visibility</p:attrName>
                                        </p:attrNameLst>
                                      </p:cBhvr>
                                      <p:to>
                                        <p:strVal val="visible"/>
                                      </p:to>
                                    </p:set>
                                    <p:animEffect transition="in" filter="fade">
                                      <p:cBhvr>
                                        <p:cTn id="242" dur="1000"/>
                                        <p:tgtEl>
                                          <p:spTgt spid="35"/>
                                        </p:tgtEl>
                                      </p:cBhvr>
                                    </p:animEffect>
                                    <p:anim calcmode="lin" valueType="num">
                                      <p:cBhvr>
                                        <p:cTn id="243" dur="1000" fill="hold"/>
                                        <p:tgtEl>
                                          <p:spTgt spid="35"/>
                                        </p:tgtEl>
                                        <p:attrNameLst>
                                          <p:attrName>ppt_x</p:attrName>
                                        </p:attrNameLst>
                                      </p:cBhvr>
                                      <p:tavLst>
                                        <p:tav tm="0">
                                          <p:val>
                                            <p:strVal val="#ppt_x"/>
                                          </p:val>
                                        </p:tav>
                                        <p:tav tm="100000">
                                          <p:val>
                                            <p:strVal val="#ppt_x"/>
                                          </p:val>
                                        </p:tav>
                                      </p:tavLst>
                                    </p:anim>
                                    <p:anim calcmode="lin" valueType="num">
                                      <p:cBhvr>
                                        <p:cTn id="24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45" fill="hold">
                      <p:stCondLst>
                        <p:cond delay="indefinite"/>
                      </p:stCondLst>
                      <p:childTnLst>
                        <p:par>
                          <p:cTn id="246" fill="hold">
                            <p:stCondLst>
                              <p:cond delay="0"/>
                            </p:stCondLst>
                            <p:childTnLst>
                              <p:par>
                                <p:cTn id="247" presetID="26" presetClass="entr" presetSubtype="0" fill="hold" grpId="0" nodeType="clickEffect">
                                  <p:stCondLst>
                                    <p:cond delay="0"/>
                                  </p:stCondLst>
                                  <p:childTnLst>
                                    <p:set>
                                      <p:cBhvr>
                                        <p:cTn id="248" dur="1" fill="hold">
                                          <p:stCondLst>
                                            <p:cond delay="0"/>
                                          </p:stCondLst>
                                        </p:cTn>
                                        <p:tgtEl>
                                          <p:spTgt spid="72"/>
                                        </p:tgtEl>
                                        <p:attrNameLst>
                                          <p:attrName>style.visibility</p:attrName>
                                        </p:attrNameLst>
                                      </p:cBhvr>
                                      <p:to>
                                        <p:strVal val="visible"/>
                                      </p:to>
                                    </p:set>
                                    <p:animEffect transition="in" filter="wipe(down)">
                                      <p:cBhvr>
                                        <p:cTn id="249" dur="580">
                                          <p:stCondLst>
                                            <p:cond delay="0"/>
                                          </p:stCondLst>
                                        </p:cTn>
                                        <p:tgtEl>
                                          <p:spTgt spid="72"/>
                                        </p:tgtEl>
                                      </p:cBhvr>
                                    </p:animEffect>
                                    <p:anim calcmode="lin" valueType="num">
                                      <p:cBhvr>
                                        <p:cTn id="250" dur="1822" tmFilter="0,0; 0.14,0.36; 0.43,0.73; 0.71,0.91; 1.0,1.0">
                                          <p:stCondLst>
                                            <p:cond delay="0"/>
                                          </p:stCondLst>
                                        </p:cTn>
                                        <p:tgtEl>
                                          <p:spTgt spid="72"/>
                                        </p:tgtEl>
                                        <p:attrNameLst>
                                          <p:attrName>ppt_x</p:attrName>
                                        </p:attrNameLst>
                                      </p:cBhvr>
                                      <p:tavLst>
                                        <p:tav tm="0">
                                          <p:val>
                                            <p:strVal val="#ppt_x-0.25"/>
                                          </p:val>
                                        </p:tav>
                                        <p:tav tm="100000">
                                          <p:val>
                                            <p:strVal val="#ppt_x"/>
                                          </p:val>
                                        </p:tav>
                                      </p:tavLst>
                                    </p:anim>
                                    <p:anim calcmode="lin" valueType="num">
                                      <p:cBhvr>
                                        <p:cTn id="251" dur="664" tmFilter="0.0,0.0; 0.25,0.07; 0.50,0.2; 0.75,0.467; 1.0,1.0">
                                          <p:stCondLst>
                                            <p:cond delay="0"/>
                                          </p:stCondLst>
                                        </p:cTn>
                                        <p:tgtEl>
                                          <p:spTgt spid="72"/>
                                        </p:tgtEl>
                                        <p:attrNameLst>
                                          <p:attrName>ppt_y</p:attrName>
                                        </p:attrNameLst>
                                      </p:cBhvr>
                                      <p:tavLst>
                                        <p:tav tm="0" fmla="#ppt_y-sin(pi*$)/3">
                                          <p:val>
                                            <p:fltVal val="0.5"/>
                                          </p:val>
                                        </p:tav>
                                        <p:tav tm="100000">
                                          <p:val>
                                            <p:fltVal val="1"/>
                                          </p:val>
                                        </p:tav>
                                      </p:tavLst>
                                    </p:anim>
                                    <p:anim calcmode="lin" valueType="num">
                                      <p:cBhvr>
                                        <p:cTn id="252" dur="664" tmFilter="0, 0; 0.125,0.2665; 0.25,0.4; 0.375,0.465; 0.5,0.5;  0.625,0.535; 0.75,0.6; 0.875,0.7335; 1,1">
                                          <p:stCondLst>
                                            <p:cond delay="664"/>
                                          </p:stCondLst>
                                        </p:cTn>
                                        <p:tgtEl>
                                          <p:spTgt spid="72"/>
                                        </p:tgtEl>
                                        <p:attrNameLst>
                                          <p:attrName>ppt_y</p:attrName>
                                        </p:attrNameLst>
                                      </p:cBhvr>
                                      <p:tavLst>
                                        <p:tav tm="0" fmla="#ppt_y-sin(pi*$)/9">
                                          <p:val>
                                            <p:fltVal val="0"/>
                                          </p:val>
                                        </p:tav>
                                        <p:tav tm="100000">
                                          <p:val>
                                            <p:fltVal val="1"/>
                                          </p:val>
                                        </p:tav>
                                      </p:tavLst>
                                    </p:anim>
                                    <p:anim calcmode="lin" valueType="num">
                                      <p:cBhvr>
                                        <p:cTn id="253" dur="332" tmFilter="0, 0; 0.125,0.2665; 0.25,0.4; 0.375,0.465; 0.5,0.5;  0.625,0.535; 0.75,0.6; 0.875,0.7335; 1,1">
                                          <p:stCondLst>
                                            <p:cond delay="1324"/>
                                          </p:stCondLst>
                                        </p:cTn>
                                        <p:tgtEl>
                                          <p:spTgt spid="72"/>
                                        </p:tgtEl>
                                        <p:attrNameLst>
                                          <p:attrName>ppt_y</p:attrName>
                                        </p:attrNameLst>
                                      </p:cBhvr>
                                      <p:tavLst>
                                        <p:tav tm="0" fmla="#ppt_y-sin(pi*$)/27">
                                          <p:val>
                                            <p:fltVal val="0"/>
                                          </p:val>
                                        </p:tav>
                                        <p:tav tm="100000">
                                          <p:val>
                                            <p:fltVal val="1"/>
                                          </p:val>
                                        </p:tav>
                                      </p:tavLst>
                                    </p:anim>
                                    <p:anim calcmode="lin" valueType="num">
                                      <p:cBhvr>
                                        <p:cTn id="254" dur="164" tmFilter="0, 0; 0.125,0.2665; 0.25,0.4; 0.375,0.465; 0.5,0.5;  0.625,0.535; 0.75,0.6; 0.875,0.7335; 1,1">
                                          <p:stCondLst>
                                            <p:cond delay="1656"/>
                                          </p:stCondLst>
                                        </p:cTn>
                                        <p:tgtEl>
                                          <p:spTgt spid="72"/>
                                        </p:tgtEl>
                                        <p:attrNameLst>
                                          <p:attrName>ppt_y</p:attrName>
                                        </p:attrNameLst>
                                      </p:cBhvr>
                                      <p:tavLst>
                                        <p:tav tm="0" fmla="#ppt_y-sin(pi*$)/81">
                                          <p:val>
                                            <p:fltVal val="0"/>
                                          </p:val>
                                        </p:tav>
                                        <p:tav tm="100000">
                                          <p:val>
                                            <p:fltVal val="1"/>
                                          </p:val>
                                        </p:tav>
                                      </p:tavLst>
                                    </p:anim>
                                    <p:animScale>
                                      <p:cBhvr>
                                        <p:cTn id="255" dur="26">
                                          <p:stCondLst>
                                            <p:cond delay="650"/>
                                          </p:stCondLst>
                                        </p:cTn>
                                        <p:tgtEl>
                                          <p:spTgt spid="72"/>
                                        </p:tgtEl>
                                      </p:cBhvr>
                                      <p:to x="100000" y="60000"/>
                                    </p:animScale>
                                    <p:animScale>
                                      <p:cBhvr>
                                        <p:cTn id="256" dur="166" decel="50000">
                                          <p:stCondLst>
                                            <p:cond delay="676"/>
                                          </p:stCondLst>
                                        </p:cTn>
                                        <p:tgtEl>
                                          <p:spTgt spid="72"/>
                                        </p:tgtEl>
                                      </p:cBhvr>
                                      <p:to x="100000" y="100000"/>
                                    </p:animScale>
                                    <p:animScale>
                                      <p:cBhvr>
                                        <p:cTn id="257" dur="26">
                                          <p:stCondLst>
                                            <p:cond delay="1312"/>
                                          </p:stCondLst>
                                        </p:cTn>
                                        <p:tgtEl>
                                          <p:spTgt spid="72"/>
                                        </p:tgtEl>
                                      </p:cBhvr>
                                      <p:to x="100000" y="80000"/>
                                    </p:animScale>
                                    <p:animScale>
                                      <p:cBhvr>
                                        <p:cTn id="258" dur="166" decel="50000">
                                          <p:stCondLst>
                                            <p:cond delay="1338"/>
                                          </p:stCondLst>
                                        </p:cTn>
                                        <p:tgtEl>
                                          <p:spTgt spid="72"/>
                                        </p:tgtEl>
                                      </p:cBhvr>
                                      <p:to x="100000" y="100000"/>
                                    </p:animScale>
                                    <p:animScale>
                                      <p:cBhvr>
                                        <p:cTn id="259" dur="26">
                                          <p:stCondLst>
                                            <p:cond delay="1642"/>
                                          </p:stCondLst>
                                        </p:cTn>
                                        <p:tgtEl>
                                          <p:spTgt spid="72"/>
                                        </p:tgtEl>
                                      </p:cBhvr>
                                      <p:to x="100000" y="90000"/>
                                    </p:animScale>
                                    <p:animScale>
                                      <p:cBhvr>
                                        <p:cTn id="260" dur="166" decel="50000">
                                          <p:stCondLst>
                                            <p:cond delay="1668"/>
                                          </p:stCondLst>
                                        </p:cTn>
                                        <p:tgtEl>
                                          <p:spTgt spid="72"/>
                                        </p:tgtEl>
                                      </p:cBhvr>
                                      <p:to x="100000" y="100000"/>
                                    </p:animScale>
                                    <p:animScale>
                                      <p:cBhvr>
                                        <p:cTn id="261" dur="26">
                                          <p:stCondLst>
                                            <p:cond delay="1808"/>
                                          </p:stCondLst>
                                        </p:cTn>
                                        <p:tgtEl>
                                          <p:spTgt spid="72"/>
                                        </p:tgtEl>
                                      </p:cBhvr>
                                      <p:to x="100000" y="95000"/>
                                    </p:animScale>
                                    <p:animScale>
                                      <p:cBhvr>
                                        <p:cTn id="262" dur="166" decel="50000">
                                          <p:stCondLst>
                                            <p:cond delay="1834"/>
                                          </p:stCondLst>
                                        </p:cTn>
                                        <p:tgtEl>
                                          <p:spTgt spid="72"/>
                                        </p:tgtEl>
                                      </p:cBhvr>
                                      <p:to x="100000" y="100000"/>
                                    </p:animScale>
                                  </p:childTnLst>
                                </p:cTn>
                              </p:par>
                              <p:par>
                                <p:cTn id="263" presetID="26" presetClass="entr" presetSubtype="0" fill="hold" grpId="0" nodeType="withEffect">
                                  <p:stCondLst>
                                    <p:cond delay="0"/>
                                  </p:stCondLst>
                                  <p:childTnLst>
                                    <p:set>
                                      <p:cBhvr>
                                        <p:cTn id="264" dur="1" fill="hold">
                                          <p:stCondLst>
                                            <p:cond delay="0"/>
                                          </p:stCondLst>
                                        </p:cTn>
                                        <p:tgtEl>
                                          <p:spTgt spid="73"/>
                                        </p:tgtEl>
                                        <p:attrNameLst>
                                          <p:attrName>style.visibility</p:attrName>
                                        </p:attrNameLst>
                                      </p:cBhvr>
                                      <p:to>
                                        <p:strVal val="visible"/>
                                      </p:to>
                                    </p:set>
                                    <p:animEffect transition="in" filter="wipe(down)">
                                      <p:cBhvr>
                                        <p:cTn id="265" dur="580">
                                          <p:stCondLst>
                                            <p:cond delay="0"/>
                                          </p:stCondLst>
                                        </p:cTn>
                                        <p:tgtEl>
                                          <p:spTgt spid="73"/>
                                        </p:tgtEl>
                                      </p:cBhvr>
                                    </p:animEffect>
                                    <p:anim calcmode="lin" valueType="num">
                                      <p:cBhvr>
                                        <p:cTn id="266" dur="1822"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267" dur="664"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268" dur="664" tmFilter="0, 0; 0.125,0.2665; 0.25,0.4; 0.375,0.465; 0.5,0.5;  0.625,0.535; 0.75,0.6; 0.875,0.7335; 1,1">
                                          <p:stCondLst>
                                            <p:cond delay="664"/>
                                          </p:stCondLst>
                                        </p:cTn>
                                        <p:tgtEl>
                                          <p:spTgt spid="73"/>
                                        </p:tgtEl>
                                        <p:attrNameLst>
                                          <p:attrName>ppt_y</p:attrName>
                                        </p:attrNameLst>
                                      </p:cBhvr>
                                      <p:tavLst>
                                        <p:tav tm="0" fmla="#ppt_y-sin(pi*$)/9">
                                          <p:val>
                                            <p:fltVal val="0"/>
                                          </p:val>
                                        </p:tav>
                                        <p:tav tm="100000">
                                          <p:val>
                                            <p:fltVal val="1"/>
                                          </p:val>
                                        </p:tav>
                                      </p:tavLst>
                                    </p:anim>
                                    <p:anim calcmode="lin" valueType="num">
                                      <p:cBhvr>
                                        <p:cTn id="269" dur="332" tmFilter="0, 0; 0.125,0.2665; 0.25,0.4; 0.375,0.465; 0.5,0.5;  0.625,0.535; 0.75,0.6; 0.875,0.7335; 1,1">
                                          <p:stCondLst>
                                            <p:cond delay="1324"/>
                                          </p:stCondLst>
                                        </p:cTn>
                                        <p:tgtEl>
                                          <p:spTgt spid="73"/>
                                        </p:tgtEl>
                                        <p:attrNameLst>
                                          <p:attrName>ppt_y</p:attrName>
                                        </p:attrNameLst>
                                      </p:cBhvr>
                                      <p:tavLst>
                                        <p:tav tm="0" fmla="#ppt_y-sin(pi*$)/27">
                                          <p:val>
                                            <p:fltVal val="0"/>
                                          </p:val>
                                        </p:tav>
                                        <p:tav tm="100000">
                                          <p:val>
                                            <p:fltVal val="1"/>
                                          </p:val>
                                        </p:tav>
                                      </p:tavLst>
                                    </p:anim>
                                    <p:anim calcmode="lin" valueType="num">
                                      <p:cBhvr>
                                        <p:cTn id="270" dur="164" tmFilter="0, 0; 0.125,0.2665; 0.25,0.4; 0.375,0.465; 0.5,0.5;  0.625,0.535; 0.75,0.6; 0.875,0.7335; 1,1">
                                          <p:stCondLst>
                                            <p:cond delay="1656"/>
                                          </p:stCondLst>
                                        </p:cTn>
                                        <p:tgtEl>
                                          <p:spTgt spid="73"/>
                                        </p:tgtEl>
                                        <p:attrNameLst>
                                          <p:attrName>ppt_y</p:attrName>
                                        </p:attrNameLst>
                                      </p:cBhvr>
                                      <p:tavLst>
                                        <p:tav tm="0" fmla="#ppt_y-sin(pi*$)/81">
                                          <p:val>
                                            <p:fltVal val="0"/>
                                          </p:val>
                                        </p:tav>
                                        <p:tav tm="100000">
                                          <p:val>
                                            <p:fltVal val="1"/>
                                          </p:val>
                                        </p:tav>
                                      </p:tavLst>
                                    </p:anim>
                                    <p:animScale>
                                      <p:cBhvr>
                                        <p:cTn id="271" dur="26">
                                          <p:stCondLst>
                                            <p:cond delay="650"/>
                                          </p:stCondLst>
                                        </p:cTn>
                                        <p:tgtEl>
                                          <p:spTgt spid="73"/>
                                        </p:tgtEl>
                                      </p:cBhvr>
                                      <p:to x="100000" y="60000"/>
                                    </p:animScale>
                                    <p:animScale>
                                      <p:cBhvr>
                                        <p:cTn id="272" dur="166" decel="50000">
                                          <p:stCondLst>
                                            <p:cond delay="676"/>
                                          </p:stCondLst>
                                        </p:cTn>
                                        <p:tgtEl>
                                          <p:spTgt spid="73"/>
                                        </p:tgtEl>
                                      </p:cBhvr>
                                      <p:to x="100000" y="100000"/>
                                    </p:animScale>
                                    <p:animScale>
                                      <p:cBhvr>
                                        <p:cTn id="273" dur="26">
                                          <p:stCondLst>
                                            <p:cond delay="1312"/>
                                          </p:stCondLst>
                                        </p:cTn>
                                        <p:tgtEl>
                                          <p:spTgt spid="73"/>
                                        </p:tgtEl>
                                      </p:cBhvr>
                                      <p:to x="100000" y="80000"/>
                                    </p:animScale>
                                    <p:animScale>
                                      <p:cBhvr>
                                        <p:cTn id="274" dur="166" decel="50000">
                                          <p:stCondLst>
                                            <p:cond delay="1338"/>
                                          </p:stCondLst>
                                        </p:cTn>
                                        <p:tgtEl>
                                          <p:spTgt spid="73"/>
                                        </p:tgtEl>
                                      </p:cBhvr>
                                      <p:to x="100000" y="100000"/>
                                    </p:animScale>
                                    <p:animScale>
                                      <p:cBhvr>
                                        <p:cTn id="275" dur="26">
                                          <p:stCondLst>
                                            <p:cond delay="1642"/>
                                          </p:stCondLst>
                                        </p:cTn>
                                        <p:tgtEl>
                                          <p:spTgt spid="73"/>
                                        </p:tgtEl>
                                      </p:cBhvr>
                                      <p:to x="100000" y="90000"/>
                                    </p:animScale>
                                    <p:animScale>
                                      <p:cBhvr>
                                        <p:cTn id="276" dur="166" decel="50000">
                                          <p:stCondLst>
                                            <p:cond delay="1668"/>
                                          </p:stCondLst>
                                        </p:cTn>
                                        <p:tgtEl>
                                          <p:spTgt spid="73"/>
                                        </p:tgtEl>
                                      </p:cBhvr>
                                      <p:to x="100000" y="100000"/>
                                    </p:animScale>
                                    <p:animScale>
                                      <p:cBhvr>
                                        <p:cTn id="277" dur="26">
                                          <p:stCondLst>
                                            <p:cond delay="1808"/>
                                          </p:stCondLst>
                                        </p:cTn>
                                        <p:tgtEl>
                                          <p:spTgt spid="73"/>
                                        </p:tgtEl>
                                      </p:cBhvr>
                                      <p:to x="100000" y="95000"/>
                                    </p:animScale>
                                    <p:animScale>
                                      <p:cBhvr>
                                        <p:cTn id="278" dur="166" decel="50000">
                                          <p:stCondLst>
                                            <p:cond delay="1834"/>
                                          </p:stCondLst>
                                        </p:cTn>
                                        <p:tgtEl>
                                          <p:spTgt spid="73"/>
                                        </p:tgtEl>
                                      </p:cBhvr>
                                      <p:to x="100000" y="100000"/>
                                    </p:animScale>
                                  </p:childTnLst>
                                </p:cTn>
                              </p:par>
                              <p:par>
                                <p:cTn id="279" presetID="26" presetClass="entr" presetSubtype="0" fill="hold" grpId="0" nodeType="withEffect">
                                  <p:stCondLst>
                                    <p:cond delay="0"/>
                                  </p:stCondLst>
                                  <p:childTnLst>
                                    <p:set>
                                      <p:cBhvr>
                                        <p:cTn id="280" dur="1" fill="hold">
                                          <p:stCondLst>
                                            <p:cond delay="0"/>
                                          </p:stCondLst>
                                        </p:cTn>
                                        <p:tgtEl>
                                          <p:spTgt spid="74"/>
                                        </p:tgtEl>
                                        <p:attrNameLst>
                                          <p:attrName>style.visibility</p:attrName>
                                        </p:attrNameLst>
                                      </p:cBhvr>
                                      <p:to>
                                        <p:strVal val="visible"/>
                                      </p:to>
                                    </p:set>
                                    <p:animEffect transition="in" filter="wipe(down)">
                                      <p:cBhvr>
                                        <p:cTn id="281" dur="580">
                                          <p:stCondLst>
                                            <p:cond delay="0"/>
                                          </p:stCondLst>
                                        </p:cTn>
                                        <p:tgtEl>
                                          <p:spTgt spid="74"/>
                                        </p:tgtEl>
                                      </p:cBhvr>
                                    </p:animEffect>
                                    <p:anim calcmode="lin" valueType="num">
                                      <p:cBhvr>
                                        <p:cTn id="282" dur="1822" tmFilter="0,0; 0.14,0.36; 0.43,0.73; 0.71,0.91; 1.0,1.0">
                                          <p:stCondLst>
                                            <p:cond delay="0"/>
                                          </p:stCondLst>
                                        </p:cTn>
                                        <p:tgtEl>
                                          <p:spTgt spid="74"/>
                                        </p:tgtEl>
                                        <p:attrNameLst>
                                          <p:attrName>ppt_x</p:attrName>
                                        </p:attrNameLst>
                                      </p:cBhvr>
                                      <p:tavLst>
                                        <p:tav tm="0">
                                          <p:val>
                                            <p:strVal val="#ppt_x-0.25"/>
                                          </p:val>
                                        </p:tav>
                                        <p:tav tm="100000">
                                          <p:val>
                                            <p:strVal val="#ppt_x"/>
                                          </p:val>
                                        </p:tav>
                                      </p:tavLst>
                                    </p:anim>
                                    <p:anim calcmode="lin" valueType="num">
                                      <p:cBhvr>
                                        <p:cTn id="283" dur="664" tmFilter="0.0,0.0; 0.25,0.07; 0.50,0.2; 0.75,0.467; 1.0,1.0">
                                          <p:stCondLst>
                                            <p:cond delay="0"/>
                                          </p:stCondLst>
                                        </p:cTn>
                                        <p:tgtEl>
                                          <p:spTgt spid="74"/>
                                        </p:tgtEl>
                                        <p:attrNameLst>
                                          <p:attrName>ppt_y</p:attrName>
                                        </p:attrNameLst>
                                      </p:cBhvr>
                                      <p:tavLst>
                                        <p:tav tm="0" fmla="#ppt_y-sin(pi*$)/3">
                                          <p:val>
                                            <p:fltVal val="0.5"/>
                                          </p:val>
                                        </p:tav>
                                        <p:tav tm="100000">
                                          <p:val>
                                            <p:fltVal val="1"/>
                                          </p:val>
                                        </p:tav>
                                      </p:tavLst>
                                    </p:anim>
                                    <p:anim calcmode="lin" valueType="num">
                                      <p:cBhvr>
                                        <p:cTn id="284" dur="664" tmFilter="0, 0; 0.125,0.2665; 0.25,0.4; 0.375,0.465; 0.5,0.5;  0.625,0.535; 0.75,0.6; 0.875,0.7335; 1,1">
                                          <p:stCondLst>
                                            <p:cond delay="664"/>
                                          </p:stCondLst>
                                        </p:cTn>
                                        <p:tgtEl>
                                          <p:spTgt spid="74"/>
                                        </p:tgtEl>
                                        <p:attrNameLst>
                                          <p:attrName>ppt_y</p:attrName>
                                        </p:attrNameLst>
                                      </p:cBhvr>
                                      <p:tavLst>
                                        <p:tav tm="0" fmla="#ppt_y-sin(pi*$)/9">
                                          <p:val>
                                            <p:fltVal val="0"/>
                                          </p:val>
                                        </p:tav>
                                        <p:tav tm="100000">
                                          <p:val>
                                            <p:fltVal val="1"/>
                                          </p:val>
                                        </p:tav>
                                      </p:tavLst>
                                    </p:anim>
                                    <p:anim calcmode="lin" valueType="num">
                                      <p:cBhvr>
                                        <p:cTn id="285" dur="332" tmFilter="0, 0; 0.125,0.2665; 0.25,0.4; 0.375,0.465; 0.5,0.5;  0.625,0.535; 0.75,0.6; 0.875,0.7335; 1,1">
                                          <p:stCondLst>
                                            <p:cond delay="1324"/>
                                          </p:stCondLst>
                                        </p:cTn>
                                        <p:tgtEl>
                                          <p:spTgt spid="74"/>
                                        </p:tgtEl>
                                        <p:attrNameLst>
                                          <p:attrName>ppt_y</p:attrName>
                                        </p:attrNameLst>
                                      </p:cBhvr>
                                      <p:tavLst>
                                        <p:tav tm="0" fmla="#ppt_y-sin(pi*$)/27">
                                          <p:val>
                                            <p:fltVal val="0"/>
                                          </p:val>
                                        </p:tav>
                                        <p:tav tm="100000">
                                          <p:val>
                                            <p:fltVal val="1"/>
                                          </p:val>
                                        </p:tav>
                                      </p:tavLst>
                                    </p:anim>
                                    <p:anim calcmode="lin" valueType="num">
                                      <p:cBhvr>
                                        <p:cTn id="286" dur="164" tmFilter="0, 0; 0.125,0.2665; 0.25,0.4; 0.375,0.465; 0.5,0.5;  0.625,0.535; 0.75,0.6; 0.875,0.7335; 1,1">
                                          <p:stCondLst>
                                            <p:cond delay="1656"/>
                                          </p:stCondLst>
                                        </p:cTn>
                                        <p:tgtEl>
                                          <p:spTgt spid="74"/>
                                        </p:tgtEl>
                                        <p:attrNameLst>
                                          <p:attrName>ppt_y</p:attrName>
                                        </p:attrNameLst>
                                      </p:cBhvr>
                                      <p:tavLst>
                                        <p:tav tm="0" fmla="#ppt_y-sin(pi*$)/81">
                                          <p:val>
                                            <p:fltVal val="0"/>
                                          </p:val>
                                        </p:tav>
                                        <p:tav tm="100000">
                                          <p:val>
                                            <p:fltVal val="1"/>
                                          </p:val>
                                        </p:tav>
                                      </p:tavLst>
                                    </p:anim>
                                    <p:animScale>
                                      <p:cBhvr>
                                        <p:cTn id="287" dur="26">
                                          <p:stCondLst>
                                            <p:cond delay="650"/>
                                          </p:stCondLst>
                                        </p:cTn>
                                        <p:tgtEl>
                                          <p:spTgt spid="74"/>
                                        </p:tgtEl>
                                      </p:cBhvr>
                                      <p:to x="100000" y="60000"/>
                                    </p:animScale>
                                    <p:animScale>
                                      <p:cBhvr>
                                        <p:cTn id="288" dur="166" decel="50000">
                                          <p:stCondLst>
                                            <p:cond delay="676"/>
                                          </p:stCondLst>
                                        </p:cTn>
                                        <p:tgtEl>
                                          <p:spTgt spid="74"/>
                                        </p:tgtEl>
                                      </p:cBhvr>
                                      <p:to x="100000" y="100000"/>
                                    </p:animScale>
                                    <p:animScale>
                                      <p:cBhvr>
                                        <p:cTn id="289" dur="26">
                                          <p:stCondLst>
                                            <p:cond delay="1312"/>
                                          </p:stCondLst>
                                        </p:cTn>
                                        <p:tgtEl>
                                          <p:spTgt spid="74"/>
                                        </p:tgtEl>
                                      </p:cBhvr>
                                      <p:to x="100000" y="80000"/>
                                    </p:animScale>
                                    <p:animScale>
                                      <p:cBhvr>
                                        <p:cTn id="290" dur="166" decel="50000">
                                          <p:stCondLst>
                                            <p:cond delay="1338"/>
                                          </p:stCondLst>
                                        </p:cTn>
                                        <p:tgtEl>
                                          <p:spTgt spid="74"/>
                                        </p:tgtEl>
                                      </p:cBhvr>
                                      <p:to x="100000" y="100000"/>
                                    </p:animScale>
                                    <p:animScale>
                                      <p:cBhvr>
                                        <p:cTn id="291" dur="26">
                                          <p:stCondLst>
                                            <p:cond delay="1642"/>
                                          </p:stCondLst>
                                        </p:cTn>
                                        <p:tgtEl>
                                          <p:spTgt spid="74"/>
                                        </p:tgtEl>
                                      </p:cBhvr>
                                      <p:to x="100000" y="90000"/>
                                    </p:animScale>
                                    <p:animScale>
                                      <p:cBhvr>
                                        <p:cTn id="292" dur="166" decel="50000">
                                          <p:stCondLst>
                                            <p:cond delay="1668"/>
                                          </p:stCondLst>
                                        </p:cTn>
                                        <p:tgtEl>
                                          <p:spTgt spid="74"/>
                                        </p:tgtEl>
                                      </p:cBhvr>
                                      <p:to x="100000" y="100000"/>
                                    </p:animScale>
                                    <p:animScale>
                                      <p:cBhvr>
                                        <p:cTn id="293" dur="26">
                                          <p:stCondLst>
                                            <p:cond delay="1808"/>
                                          </p:stCondLst>
                                        </p:cTn>
                                        <p:tgtEl>
                                          <p:spTgt spid="74"/>
                                        </p:tgtEl>
                                      </p:cBhvr>
                                      <p:to x="100000" y="95000"/>
                                    </p:animScale>
                                    <p:animScale>
                                      <p:cBhvr>
                                        <p:cTn id="294" dur="166" decel="50000">
                                          <p:stCondLst>
                                            <p:cond delay="1834"/>
                                          </p:stCondLst>
                                        </p:cTn>
                                        <p:tgtEl>
                                          <p:spTgt spid="74"/>
                                        </p:tgtEl>
                                      </p:cBhvr>
                                      <p:to x="100000" y="100000"/>
                                    </p:animScale>
                                  </p:childTnLst>
                                </p:cTn>
                              </p:par>
                              <p:par>
                                <p:cTn id="295" presetID="26" presetClass="entr" presetSubtype="0" fill="hold" nodeType="withEffect">
                                  <p:stCondLst>
                                    <p:cond delay="0"/>
                                  </p:stCondLst>
                                  <p:childTnLst>
                                    <p:set>
                                      <p:cBhvr>
                                        <p:cTn id="296" dur="1" fill="hold">
                                          <p:stCondLst>
                                            <p:cond delay="0"/>
                                          </p:stCondLst>
                                        </p:cTn>
                                        <p:tgtEl>
                                          <p:spTgt spid="18"/>
                                        </p:tgtEl>
                                        <p:attrNameLst>
                                          <p:attrName>style.visibility</p:attrName>
                                        </p:attrNameLst>
                                      </p:cBhvr>
                                      <p:to>
                                        <p:strVal val="visible"/>
                                      </p:to>
                                    </p:set>
                                    <p:animEffect transition="in" filter="wipe(down)">
                                      <p:cBhvr>
                                        <p:cTn id="297" dur="580">
                                          <p:stCondLst>
                                            <p:cond delay="0"/>
                                          </p:stCondLst>
                                        </p:cTn>
                                        <p:tgtEl>
                                          <p:spTgt spid="18"/>
                                        </p:tgtEl>
                                      </p:cBhvr>
                                    </p:animEffect>
                                    <p:anim calcmode="lin" valueType="num">
                                      <p:cBhvr>
                                        <p:cTn id="29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9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30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30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30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303" dur="26">
                                          <p:stCondLst>
                                            <p:cond delay="650"/>
                                          </p:stCondLst>
                                        </p:cTn>
                                        <p:tgtEl>
                                          <p:spTgt spid="18"/>
                                        </p:tgtEl>
                                      </p:cBhvr>
                                      <p:to x="100000" y="60000"/>
                                    </p:animScale>
                                    <p:animScale>
                                      <p:cBhvr>
                                        <p:cTn id="304" dur="166" decel="50000">
                                          <p:stCondLst>
                                            <p:cond delay="676"/>
                                          </p:stCondLst>
                                        </p:cTn>
                                        <p:tgtEl>
                                          <p:spTgt spid="18"/>
                                        </p:tgtEl>
                                      </p:cBhvr>
                                      <p:to x="100000" y="100000"/>
                                    </p:animScale>
                                    <p:animScale>
                                      <p:cBhvr>
                                        <p:cTn id="305" dur="26">
                                          <p:stCondLst>
                                            <p:cond delay="1312"/>
                                          </p:stCondLst>
                                        </p:cTn>
                                        <p:tgtEl>
                                          <p:spTgt spid="18"/>
                                        </p:tgtEl>
                                      </p:cBhvr>
                                      <p:to x="100000" y="80000"/>
                                    </p:animScale>
                                    <p:animScale>
                                      <p:cBhvr>
                                        <p:cTn id="306" dur="166" decel="50000">
                                          <p:stCondLst>
                                            <p:cond delay="1338"/>
                                          </p:stCondLst>
                                        </p:cTn>
                                        <p:tgtEl>
                                          <p:spTgt spid="18"/>
                                        </p:tgtEl>
                                      </p:cBhvr>
                                      <p:to x="100000" y="100000"/>
                                    </p:animScale>
                                    <p:animScale>
                                      <p:cBhvr>
                                        <p:cTn id="307" dur="26">
                                          <p:stCondLst>
                                            <p:cond delay="1642"/>
                                          </p:stCondLst>
                                        </p:cTn>
                                        <p:tgtEl>
                                          <p:spTgt spid="18"/>
                                        </p:tgtEl>
                                      </p:cBhvr>
                                      <p:to x="100000" y="90000"/>
                                    </p:animScale>
                                    <p:animScale>
                                      <p:cBhvr>
                                        <p:cTn id="308" dur="166" decel="50000">
                                          <p:stCondLst>
                                            <p:cond delay="1668"/>
                                          </p:stCondLst>
                                        </p:cTn>
                                        <p:tgtEl>
                                          <p:spTgt spid="18"/>
                                        </p:tgtEl>
                                      </p:cBhvr>
                                      <p:to x="100000" y="100000"/>
                                    </p:animScale>
                                    <p:animScale>
                                      <p:cBhvr>
                                        <p:cTn id="309" dur="26">
                                          <p:stCondLst>
                                            <p:cond delay="1808"/>
                                          </p:stCondLst>
                                        </p:cTn>
                                        <p:tgtEl>
                                          <p:spTgt spid="18"/>
                                        </p:tgtEl>
                                      </p:cBhvr>
                                      <p:to x="100000" y="95000"/>
                                    </p:animScale>
                                    <p:animScale>
                                      <p:cBhvr>
                                        <p:cTn id="310" dur="166" decel="50000">
                                          <p:stCondLst>
                                            <p:cond delay="1834"/>
                                          </p:stCondLst>
                                        </p:cTn>
                                        <p:tgtEl>
                                          <p:spTgt spid="18"/>
                                        </p:tgtEl>
                                      </p:cBhvr>
                                      <p:to x="100000" y="100000"/>
                                    </p:animScale>
                                  </p:childTnLst>
                                </p:cTn>
                              </p:par>
                              <p:par>
                                <p:cTn id="311" presetID="26" presetClass="entr" presetSubtype="0" fill="hold" nodeType="withEffect">
                                  <p:stCondLst>
                                    <p:cond delay="0"/>
                                  </p:stCondLst>
                                  <p:childTnLst>
                                    <p:set>
                                      <p:cBhvr>
                                        <p:cTn id="312" dur="1" fill="hold">
                                          <p:stCondLst>
                                            <p:cond delay="0"/>
                                          </p:stCondLst>
                                        </p:cTn>
                                        <p:tgtEl>
                                          <p:spTgt spid="20"/>
                                        </p:tgtEl>
                                        <p:attrNameLst>
                                          <p:attrName>style.visibility</p:attrName>
                                        </p:attrNameLst>
                                      </p:cBhvr>
                                      <p:to>
                                        <p:strVal val="visible"/>
                                      </p:to>
                                    </p:set>
                                    <p:animEffect transition="in" filter="wipe(down)">
                                      <p:cBhvr>
                                        <p:cTn id="313" dur="580">
                                          <p:stCondLst>
                                            <p:cond delay="0"/>
                                          </p:stCondLst>
                                        </p:cTn>
                                        <p:tgtEl>
                                          <p:spTgt spid="20"/>
                                        </p:tgtEl>
                                      </p:cBhvr>
                                    </p:animEffect>
                                    <p:anim calcmode="lin" valueType="num">
                                      <p:cBhvr>
                                        <p:cTn id="31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31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31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31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31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319" dur="26">
                                          <p:stCondLst>
                                            <p:cond delay="650"/>
                                          </p:stCondLst>
                                        </p:cTn>
                                        <p:tgtEl>
                                          <p:spTgt spid="20"/>
                                        </p:tgtEl>
                                      </p:cBhvr>
                                      <p:to x="100000" y="60000"/>
                                    </p:animScale>
                                    <p:animScale>
                                      <p:cBhvr>
                                        <p:cTn id="320" dur="166" decel="50000">
                                          <p:stCondLst>
                                            <p:cond delay="676"/>
                                          </p:stCondLst>
                                        </p:cTn>
                                        <p:tgtEl>
                                          <p:spTgt spid="20"/>
                                        </p:tgtEl>
                                      </p:cBhvr>
                                      <p:to x="100000" y="100000"/>
                                    </p:animScale>
                                    <p:animScale>
                                      <p:cBhvr>
                                        <p:cTn id="321" dur="26">
                                          <p:stCondLst>
                                            <p:cond delay="1312"/>
                                          </p:stCondLst>
                                        </p:cTn>
                                        <p:tgtEl>
                                          <p:spTgt spid="20"/>
                                        </p:tgtEl>
                                      </p:cBhvr>
                                      <p:to x="100000" y="80000"/>
                                    </p:animScale>
                                    <p:animScale>
                                      <p:cBhvr>
                                        <p:cTn id="322" dur="166" decel="50000">
                                          <p:stCondLst>
                                            <p:cond delay="1338"/>
                                          </p:stCondLst>
                                        </p:cTn>
                                        <p:tgtEl>
                                          <p:spTgt spid="20"/>
                                        </p:tgtEl>
                                      </p:cBhvr>
                                      <p:to x="100000" y="100000"/>
                                    </p:animScale>
                                    <p:animScale>
                                      <p:cBhvr>
                                        <p:cTn id="323" dur="26">
                                          <p:stCondLst>
                                            <p:cond delay="1642"/>
                                          </p:stCondLst>
                                        </p:cTn>
                                        <p:tgtEl>
                                          <p:spTgt spid="20"/>
                                        </p:tgtEl>
                                      </p:cBhvr>
                                      <p:to x="100000" y="90000"/>
                                    </p:animScale>
                                    <p:animScale>
                                      <p:cBhvr>
                                        <p:cTn id="324" dur="166" decel="50000">
                                          <p:stCondLst>
                                            <p:cond delay="1668"/>
                                          </p:stCondLst>
                                        </p:cTn>
                                        <p:tgtEl>
                                          <p:spTgt spid="20"/>
                                        </p:tgtEl>
                                      </p:cBhvr>
                                      <p:to x="100000" y="100000"/>
                                    </p:animScale>
                                    <p:animScale>
                                      <p:cBhvr>
                                        <p:cTn id="325" dur="26">
                                          <p:stCondLst>
                                            <p:cond delay="1808"/>
                                          </p:stCondLst>
                                        </p:cTn>
                                        <p:tgtEl>
                                          <p:spTgt spid="20"/>
                                        </p:tgtEl>
                                      </p:cBhvr>
                                      <p:to x="100000" y="95000"/>
                                    </p:animScale>
                                    <p:animScale>
                                      <p:cBhvr>
                                        <p:cTn id="326" dur="166" decel="50000">
                                          <p:stCondLst>
                                            <p:cond delay="1834"/>
                                          </p:stCondLst>
                                        </p:cTn>
                                        <p:tgtEl>
                                          <p:spTgt spid="20"/>
                                        </p:tgtEl>
                                      </p:cBhvr>
                                      <p:to x="100000" y="100000"/>
                                    </p:animScale>
                                  </p:childTnLst>
                                </p:cTn>
                              </p:par>
                              <p:par>
                                <p:cTn id="327" presetID="26" presetClass="entr" presetSubtype="0" fill="hold" grpId="0" nodeType="withEffect">
                                  <p:stCondLst>
                                    <p:cond delay="0"/>
                                  </p:stCondLst>
                                  <p:childTnLst>
                                    <p:set>
                                      <p:cBhvr>
                                        <p:cTn id="328" dur="1" fill="hold">
                                          <p:stCondLst>
                                            <p:cond delay="0"/>
                                          </p:stCondLst>
                                        </p:cTn>
                                        <p:tgtEl>
                                          <p:spTgt spid="71"/>
                                        </p:tgtEl>
                                        <p:attrNameLst>
                                          <p:attrName>style.visibility</p:attrName>
                                        </p:attrNameLst>
                                      </p:cBhvr>
                                      <p:to>
                                        <p:strVal val="visible"/>
                                      </p:to>
                                    </p:set>
                                    <p:animEffect transition="in" filter="wipe(down)">
                                      <p:cBhvr>
                                        <p:cTn id="329" dur="580">
                                          <p:stCondLst>
                                            <p:cond delay="0"/>
                                          </p:stCondLst>
                                        </p:cTn>
                                        <p:tgtEl>
                                          <p:spTgt spid="71"/>
                                        </p:tgtEl>
                                      </p:cBhvr>
                                    </p:animEffect>
                                    <p:anim calcmode="lin" valueType="num">
                                      <p:cBhvr>
                                        <p:cTn id="330" dur="1822" tmFilter="0,0; 0.14,0.36; 0.43,0.73; 0.71,0.91; 1.0,1.0">
                                          <p:stCondLst>
                                            <p:cond delay="0"/>
                                          </p:stCondLst>
                                        </p:cTn>
                                        <p:tgtEl>
                                          <p:spTgt spid="71"/>
                                        </p:tgtEl>
                                        <p:attrNameLst>
                                          <p:attrName>ppt_x</p:attrName>
                                        </p:attrNameLst>
                                      </p:cBhvr>
                                      <p:tavLst>
                                        <p:tav tm="0">
                                          <p:val>
                                            <p:strVal val="#ppt_x-0.25"/>
                                          </p:val>
                                        </p:tav>
                                        <p:tav tm="100000">
                                          <p:val>
                                            <p:strVal val="#ppt_x"/>
                                          </p:val>
                                        </p:tav>
                                      </p:tavLst>
                                    </p:anim>
                                    <p:anim calcmode="lin" valueType="num">
                                      <p:cBhvr>
                                        <p:cTn id="331" dur="664" tmFilter="0.0,0.0; 0.25,0.07; 0.50,0.2; 0.75,0.467; 1.0,1.0">
                                          <p:stCondLst>
                                            <p:cond delay="0"/>
                                          </p:stCondLst>
                                        </p:cTn>
                                        <p:tgtEl>
                                          <p:spTgt spid="71"/>
                                        </p:tgtEl>
                                        <p:attrNameLst>
                                          <p:attrName>ppt_y</p:attrName>
                                        </p:attrNameLst>
                                      </p:cBhvr>
                                      <p:tavLst>
                                        <p:tav tm="0" fmla="#ppt_y-sin(pi*$)/3">
                                          <p:val>
                                            <p:fltVal val="0.5"/>
                                          </p:val>
                                        </p:tav>
                                        <p:tav tm="100000">
                                          <p:val>
                                            <p:fltVal val="1"/>
                                          </p:val>
                                        </p:tav>
                                      </p:tavLst>
                                    </p:anim>
                                    <p:anim calcmode="lin" valueType="num">
                                      <p:cBhvr>
                                        <p:cTn id="332" dur="664" tmFilter="0, 0; 0.125,0.2665; 0.25,0.4; 0.375,0.465; 0.5,0.5;  0.625,0.535; 0.75,0.6; 0.875,0.7335; 1,1">
                                          <p:stCondLst>
                                            <p:cond delay="664"/>
                                          </p:stCondLst>
                                        </p:cTn>
                                        <p:tgtEl>
                                          <p:spTgt spid="71"/>
                                        </p:tgtEl>
                                        <p:attrNameLst>
                                          <p:attrName>ppt_y</p:attrName>
                                        </p:attrNameLst>
                                      </p:cBhvr>
                                      <p:tavLst>
                                        <p:tav tm="0" fmla="#ppt_y-sin(pi*$)/9">
                                          <p:val>
                                            <p:fltVal val="0"/>
                                          </p:val>
                                        </p:tav>
                                        <p:tav tm="100000">
                                          <p:val>
                                            <p:fltVal val="1"/>
                                          </p:val>
                                        </p:tav>
                                      </p:tavLst>
                                    </p:anim>
                                    <p:anim calcmode="lin" valueType="num">
                                      <p:cBhvr>
                                        <p:cTn id="333" dur="332" tmFilter="0, 0; 0.125,0.2665; 0.25,0.4; 0.375,0.465; 0.5,0.5;  0.625,0.535; 0.75,0.6; 0.875,0.7335; 1,1">
                                          <p:stCondLst>
                                            <p:cond delay="1324"/>
                                          </p:stCondLst>
                                        </p:cTn>
                                        <p:tgtEl>
                                          <p:spTgt spid="71"/>
                                        </p:tgtEl>
                                        <p:attrNameLst>
                                          <p:attrName>ppt_y</p:attrName>
                                        </p:attrNameLst>
                                      </p:cBhvr>
                                      <p:tavLst>
                                        <p:tav tm="0" fmla="#ppt_y-sin(pi*$)/27">
                                          <p:val>
                                            <p:fltVal val="0"/>
                                          </p:val>
                                        </p:tav>
                                        <p:tav tm="100000">
                                          <p:val>
                                            <p:fltVal val="1"/>
                                          </p:val>
                                        </p:tav>
                                      </p:tavLst>
                                    </p:anim>
                                    <p:anim calcmode="lin" valueType="num">
                                      <p:cBhvr>
                                        <p:cTn id="334" dur="164" tmFilter="0, 0; 0.125,0.2665; 0.25,0.4; 0.375,0.465; 0.5,0.5;  0.625,0.535; 0.75,0.6; 0.875,0.7335; 1,1">
                                          <p:stCondLst>
                                            <p:cond delay="1656"/>
                                          </p:stCondLst>
                                        </p:cTn>
                                        <p:tgtEl>
                                          <p:spTgt spid="71"/>
                                        </p:tgtEl>
                                        <p:attrNameLst>
                                          <p:attrName>ppt_y</p:attrName>
                                        </p:attrNameLst>
                                      </p:cBhvr>
                                      <p:tavLst>
                                        <p:tav tm="0" fmla="#ppt_y-sin(pi*$)/81">
                                          <p:val>
                                            <p:fltVal val="0"/>
                                          </p:val>
                                        </p:tav>
                                        <p:tav tm="100000">
                                          <p:val>
                                            <p:fltVal val="1"/>
                                          </p:val>
                                        </p:tav>
                                      </p:tavLst>
                                    </p:anim>
                                    <p:animScale>
                                      <p:cBhvr>
                                        <p:cTn id="335" dur="26">
                                          <p:stCondLst>
                                            <p:cond delay="650"/>
                                          </p:stCondLst>
                                        </p:cTn>
                                        <p:tgtEl>
                                          <p:spTgt spid="71"/>
                                        </p:tgtEl>
                                      </p:cBhvr>
                                      <p:to x="100000" y="60000"/>
                                    </p:animScale>
                                    <p:animScale>
                                      <p:cBhvr>
                                        <p:cTn id="336" dur="166" decel="50000">
                                          <p:stCondLst>
                                            <p:cond delay="676"/>
                                          </p:stCondLst>
                                        </p:cTn>
                                        <p:tgtEl>
                                          <p:spTgt spid="71"/>
                                        </p:tgtEl>
                                      </p:cBhvr>
                                      <p:to x="100000" y="100000"/>
                                    </p:animScale>
                                    <p:animScale>
                                      <p:cBhvr>
                                        <p:cTn id="337" dur="26">
                                          <p:stCondLst>
                                            <p:cond delay="1312"/>
                                          </p:stCondLst>
                                        </p:cTn>
                                        <p:tgtEl>
                                          <p:spTgt spid="71"/>
                                        </p:tgtEl>
                                      </p:cBhvr>
                                      <p:to x="100000" y="80000"/>
                                    </p:animScale>
                                    <p:animScale>
                                      <p:cBhvr>
                                        <p:cTn id="338" dur="166" decel="50000">
                                          <p:stCondLst>
                                            <p:cond delay="1338"/>
                                          </p:stCondLst>
                                        </p:cTn>
                                        <p:tgtEl>
                                          <p:spTgt spid="71"/>
                                        </p:tgtEl>
                                      </p:cBhvr>
                                      <p:to x="100000" y="100000"/>
                                    </p:animScale>
                                    <p:animScale>
                                      <p:cBhvr>
                                        <p:cTn id="339" dur="26">
                                          <p:stCondLst>
                                            <p:cond delay="1642"/>
                                          </p:stCondLst>
                                        </p:cTn>
                                        <p:tgtEl>
                                          <p:spTgt spid="71"/>
                                        </p:tgtEl>
                                      </p:cBhvr>
                                      <p:to x="100000" y="90000"/>
                                    </p:animScale>
                                    <p:animScale>
                                      <p:cBhvr>
                                        <p:cTn id="340" dur="166" decel="50000">
                                          <p:stCondLst>
                                            <p:cond delay="1668"/>
                                          </p:stCondLst>
                                        </p:cTn>
                                        <p:tgtEl>
                                          <p:spTgt spid="71"/>
                                        </p:tgtEl>
                                      </p:cBhvr>
                                      <p:to x="100000" y="100000"/>
                                    </p:animScale>
                                    <p:animScale>
                                      <p:cBhvr>
                                        <p:cTn id="341" dur="26">
                                          <p:stCondLst>
                                            <p:cond delay="1808"/>
                                          </p:stCondLst>
                                        </p:cTn>
                                        <p:tgtEl>
                                          <p:spTgt spid="71"/>
                                        </p:tgtEl>
                                      </p:cBhvr>
                                      <p:to x="100000" y="95000"/>
                                    </p:animScale>
                                    <p:animScale>
                                      <p:cBhvr>
                                        <p:cTn id="342" dur="166" decel="50000">
                                          <p:stCondLst>
                                            <p:cond delay="1834"/>
                                          </p:stCondLst>
                                        </p:cTn>
                                        <p:tgtEl>
                                          <p:spTgt spid="71"/>
                                        </p:tgtEl>
                                      </p:cBhvr>
                                      <p:to x="100000" y="100000"/>
                                    </p:animScale>
                                  </p:childTnLst>
                                </p:cTn>
                              </p:par>
                            </p:childTnLst>
                          </p:cTn>
                        </p:par>
                      </p:childTnLst>
                    </p:cTn>
                  </p:par>
                  <p:par>
                    <p:cTn id="343" fill="hold">
                      <p:stCondLst>
                        <p:cond delay="indefinite"/>
                      </p:stCondLst>
                      <p:childTnLst>
                        <p:par>
                          <p:cTn id="344" fill="hold">
                            <p:stCondLst>
                              <p:cond delay="0"/>
                            </p:stCondLst>
                            <p:childTnLst>
                              <p:par>
                                <p:cTn id="345" presetID="3" presetClass="entr" presetSubtype="10" fill="hold" grpId="0" nodeType="clickEffect">
                                  <p:stCondLst>
                                    <p:cond delay="0"/>
                                  </p:stCondLst>
                                  <p:childTnLst>
                                    <p:set>
                                      <p:cBhvr>
                                        <p:cTn id="346" dur="1" fill="hold">
                                          <p:stCondLst>
                                            <p:cond delay="0"/>
                                          </p:stCondLst>
                                        </p:cTn>
                                        <p:tgtEl>
                                          <p:spTgt spid="14"/>
                                        </p:tgtEl>
                                        <p:attrNameLst>
                                          <p:attrName>style.visibility</p:attrName>
                                        </p:attrNameLst>
                                      </p:cBhvr>
                                      <p:to>
                                        <p:strVal val="visible"/>
                                      </p:to>
                                    </p:set>
                                    <p:animEffect transition="in" filter="blinds(horizontal)">
                                      <p:cBhvr>
                                        <p:cTn id="3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21" grpId="0" animBg="1"/>
      <p:bldP spid="22" grpId="0"/>
      <p:bldP spid="32" grpId="0" animBg="1"/>
      <p:bldP spid="33" grpId="0" animBg="1"/>
      <p:bldP spid="34" grpId="0" animBg="1"/>
      <p:bldP spid="35" grpId="0" animBg="1"/>
      <p:bldP spid="64" grpId="0" animBg="1"/>
      <p:bldP spid="65" grpId="0" animBg="1"/>
      <p:bldP spid="66" grpId="0" animBg="1"/>
      <p:bldP spid="71" grpId="0" animBg="1"/>
      <p:bldP spid="72" grpId="0" animBg="1"/>
      <p:bldP spid="73" grpId="0" animBg="1"/>
      <p:bldP spid="74" grpId="0" animBg="1"/>
      <p:bldP spid="36" grpId="0" animBg="1"/>
      <p:bldP spid="37"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F24B94-4905-4D8E-90B0-C1B44001046C}"/>
              </a:ext>
            </a:extLst>
          </p:cNvPr>
          <p:cNvSpPr txBox="1"/>
          <p:nvPr/>
        </p:nvSpPr>
        <p:spPr>
          <a:xfrm>
            <a:off x="223520" y="375920"/>
            <a:ext cx="2692400" cy="369332"/>
          </a:xfrm>
          <a:prstGeom prst="rect">
            <a:avLst/>
          </a:prstGeom>
          <a:noFill/>
        </p:spPr>
        <p:txBody>
          <a:bodyPr wrap="square" rtlCol="0">
            <a:spAutoFit/>
          </a:bodyPr>
          <a:lstStyle/>
          <a:p>
            <a:r>
              <a:rPr lang="en-US" dirty="0">
                <a:solidFill>
                  <a:srgbClr val="FF0000"/>
                </a:solidFill>
              </a:rPr>
              <a:t>Insert 40:</a:t>
            </a:r>
          </a:p>
        </p:txBody>
      </p:sp>
      <p:sp>
        <p:nvSpPr>
          <p:cNvPr id="3" name="Oval 2">
            <a:extLst>
              <a:ext uri="{FF2B5EF4-FFF2-40B4-BE49-F238E27FC236}">
                <a16:creationId xmlns:a16="http://schemas.microsoft.com/office/drawing/2014/main" id="{788B3825-F797-43FF-8425-0BCF745EBB1C}"/>
              </a:ext>
            </a:extLst>
          </p:cNvPr>
          <p:cNvSpPr/>
          <p:nvPr/>
        </p:nvSpPr>
        <p:spPr>
          <a:xfrm>
            <a:off x="1687503" y="745252"/>
            <a:ext cx="1087120" cy="701237"/>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28</a:t>
            </a:r>
          </a:p>
        </p:txBody>
      </p:sp>
      <p:sp>
        <p:nvSpPr>
          <p:cNvPr id="4" name="Oval 3">
            <a:extLst>
              <a:ext uri="{FF2B5EF4-FFF2-40B4-BE49-F238E27FC236}">
                <a16:creationId xmlns:a16="http://schemas.microsoft.com/office/drawing/2014/main" id="{FD37B640-6071-4D3A-BEAF-33B75B7000AF}"/>
              </a:ext>
            </a:extLst>
          </p:cNvPr>
          <p:cNvSpPr/>
          <p:nvPr/>
        </p:nvSpPr>
        <p:spPr>
          <a:xfrm>
            <a:off x="605463" y="2042516"/>
            <a:ext cx="1087120" cy="701237"/>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11</a:t>
            </a:r>
          </a:p>
        </p:txBody>
      </p:sp>
      <p:sp>
        <p:nvSpPr>
          <p:cNvPr id="5" name="Oval 4">
            <a:extLst>
              <a:ext uri="{FF2B5EF4-FFF2-40B4-BE49-F238E27FC236}">
                <a16:creationId xmlns:a16="http://schemas.microsoft.com/office/drawing/2014/main" id="{E3F34425-0101-45C5-B640-056B2E4FC2B1}"/>
              </a:ext>
            </a:extLst>
          </p:cNvPr>
          <p:cNvSpPr/>
          <p:nvPr/>
        </p:nvSpPr>
        <p:spPr>
          <a:xfrm>
            <a:off x="2773218" y="2018835"/>
            <a:ext cx="1087120" cy="701237"/>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75</a:t>
            </a:r>
          </a:p>
        </p:txBody>
      </p:sp>
      <p:sp>
        <p:nvSpPr>
          <p:cNvPr id="8" name="Oval 7">
            <a:extLst>
              <a:ext uri="{FF2B5EF4-FFF2-40B4-BE49-F238E27FC236}">
                <a16:creationId xmlns:a16="http://schemas.microsoft.com/office/drawing/2014/main" id="{87DC03A1-9576-4DF7-A91B-96D6DB6B2533}"/>
              </a:ext>
            </a:extLst>
          </p:cNvPr>
          <p:cNvSpPr/>
          <p:nvPr/>
        </p:nvSpPr>
        <p:spPr>
          <a:xfrm>
            <a:off x="1687503" y="3292418"/>
            <a:ext cx="1087120" cy="701237"/>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40</a:t>
            </a:r>
          </a:p>
        </p:txBody>
      </p:sp>
      <p:sp>
        <p:nvSpPr>
          <p:cNvPr id="13" name="Arrow: Right 12">
            <a:extLst>
              <a:ext uri="{FF2B5EF4-FFF2-40B4-BE49-F238E27FC236}">
                <a16:creationId xmlns:a16="http://schemas.microsoft.com/office/drawing/2014/main" id="{8A675FFB-1D43-4A97-9C93-96C37A9DCC5F}"/>
              </a:ext>
            </a:extLst>
          </p:cNvPr>
          <p:cNvSpPr/>
          <p:nvPr/>
        </p:nvSpPr>
        <p:spPr>
          <a:xfrm>
            <a:off x="4013200" y="2166431"/>
            <a:ext cx="833120" cy="406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54632566-678A-4482-A6A8-E411481FB0B7}"/>
              </a:ext>
            </a:extLst>
          </p:cNvPr>
          <p:cNvSpPr/>
          <p:nvPr/>
        </p:nvSpPr>
        <p:spPr>
          <a:xfrm>
            <a:off x="2900218" y="3440263"/>
            <a:ext cx="833120" cy="406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4F61292-0AF6-489D-98B6-F7E863B8AD44}"/>
              </a:ext>
            </a:extLst>
          </p:cNvPr>
          <p:cNvSpPr txBox="1"/>
          <p:nvPr/>
        </p:nvSpPr>
        <p:spPr>
          <a:xfrm>
            <a:off x="4940973" y="2166431"/>
            <a:ext cx="1402080" cy="369332"/>
          </a:xfrm>
          <a:prstGeom prst="rect">
            <a:avLst/>
          </a:prstGeom>
          <a:noFill/>
        </p:spPr>
        <p:txBody>
          <a:bodyPr wrap="square" rtlCol="0">
            <a:spAutoFit/>
          </a:bodyPr>
          <a:lstStyle/>
          <a:p>
            <a:r>
              <a:rPr lang="en-US" dirty="0"/>
              <a:t>Parent</a:t>
            </a:r>
          </a:p>
        </p:txBody>
      </p:sp>
      <p:sp>
        <p:nvSpPr>
          <p:cNvPr id="16" name="TextBox 15">
            <a:extLst>
              <a:ext uri="{FF2B5EF4-FFF2-40B4-BE49-F238E27FC236}">
                <a16:creationId xmlns:a16="http://schemas.microsoft.com/office/drawing/2014/main" id="{432009BA-FCC0-443E-AAD0-C60D5DC43CFE}"/>
              </a:ext>
            </a:extLst>
          </p:cNvPr>
          <p:cNvSpPr txBox="1"/>
          <p:nvPr/>
        </p:nvSpPr>
        <p:spPr>
          <a:xfrm>
            <a:off x="3858933" y="3440263"/>
            <a:ext cx="1179022" cy="369332"/>
          </a:xfrm>
          <a:prstGeom prst="rect">
            <a:avLst/>
          </a:prstGeom>
          <a:noFill/>
        </p:spPr>
        <p:txBody>
          <a:bodyPr wrap="square" rtlCol="0">
            <a:spAutoFit/>
          </a:bodyPr>
          <a:lstStyle/>
          <a:p>
            <a:r>
              <a:rPr lang="en-US" dirty="0"/>
              <a:t>New Node</a:t>
            </a:r>
          </a:p>
        </p:txBody>
      </p:sp>
      <p:sp>
        <p:nvSpPr>
          <p:cNvPr id="17" name="Rectangle 16">
            <a:extLst>
              <a:ext uri="{FF2B5EF4-FFF2-40B4-BE49-F238E27FC236}">
                <a16:creationId xmlns:a16="http://schemas.microsoft.com/office/drawing/2014/main" id="{395F53B2-757A-4727-B300-81B7D772A05A}"/>
              </a:ext>
            </a:extLst>
          </p:cNvPr>
          <p:cNvSpPr/>
          <p:nvPr/>
        </p:nvSpPr>
        <p:spPr>
          <a:xfrm>
            <a:off x="223520" y="4185920"/>
            <a:ext cx="5506720" cy="241808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FF0000"/>
                </a:solidFill>
              </a:rPr>
              <a:t>Case4</a:t>
            </a:r>
            <a:r>
              <a:rPr lang="en-US" b="1" u="sng" dirty="0">
                <a:solidFill>
                  <a:srgbClr val="FF0000"/>
                </a:solidFill>
                <a:latin typeface="Bell MT" panose="02020503060305020303" pitchFamily="18" charset="0"/>
              </a:rPr>
              <a:t>(II)</a:t>
            </a:r>
            <a:r>
              <a:rPr lang="en-US" dirty="0">
                <a:solidFill>
                  <a:srgbClr val="FF0000"/>
                </a:solidFill>
              </a:rPr>
              <a:t>: If color is red then recolor and also check if parents parent of new node is not red node then recolor it and recheck.</a:t>
            </a:r>
            <a:endParaRPr lang="en-US" b="1" u="sng" dirty="0">
              <a:solidFill>
                <a:srgbClr val="FF0000"/>
              </a:solidFill>
              <a:latin typeface="Bell MT" panose="02020503060305020303" pitchFamily="18" charset="0"/>
            </a:endParaRPr>
          </a:p>
        </p:txBody>
      </p:sp>
      <p:sp>
        <p:nvSpPr>
          <p:cNvPr id="19" name="Oval 18">
            <a:extLst>
              <a:ext uri="{FF2B5EF4-FFF2-40B4-BE49-F238E27FC236}">
                <a16:creationId xmlns:a16="http://schemas.microsoft.com/office/drawing/2014/main" id="{005D2C39-F402-429E-A066-11418A016948}"/>
              </a:ext>
            </a:extLst>
          </p:cNvPr>
          <p:cNvSpPr/>
          <p:nvPr/>
        </p:nvSpPr>
        <p:spPr>
          <a:xfrm>
            <a:off x="8958791" y="180597"/>
            <a:ext cx="1087120" cy="701237"/>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28</a:t>
            </a:r>
          </a:p>
        </p:txBody>
      </p:sp>
      <p:sp>
        <p:nvSpPr>
          <p:cNvPr id="20" name="Oval 19">
            <a:extLst>
              <a:ext uri="{FF2B5EF4-FFF2-40B4-BE49-F238E27FC236}">
                <a16:creationId xmlns:a16="http://schemas.microsoft.com/office/drawing/2014/main" id="{0F20A4D4-16F0-4485-85CC-057F9302FCE1}"/>
              </a:ext>
            </a:extLst>
          </p:cNvPr>
          <p:cNvSpPr/>
          <p:nvPr/>
        </p:nvSpPr>
        <p:spPr>
          <a:xfrm>
            <a:off x="7876751" y="1477861"/>
            <a:ext cx="1087120" cy="701237"/>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11</a:t>
            </a:r>
          </a:p>
        </p:txBody>
      </p:sp>
      <p:sp>
        <p:nvSpPr>
          <p:cNvPr id="21" name="Oval 20">
            <a:extLst>
              <a:ext uri="{FF2B5EF4-FFF2-40B4-BE49-F238E27FC236}">
                <a16:creationId xmlns:a16="http://schemas.microsoft.com/office/drawing/2014/main" id="{1BAD50AA-92A8-488E-8919-22B0FCC1D77E}"/>
              </a:ext>
            </a:extLst>
          </p:cNvPr>
          <p:cNvSpPr/>
          <p:nvPr/>
        </p:nvSpPr>
        <p:spPr>
          <a:xfrm>
            <a:off x="10044506" y="1454180"/>
            <a:ext cx="1087120" cy="701237"/>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75</a:t>
            </a:r>
          </a:p>
        </p:txBody>
      </p:sp>
      <p:sp>
        <p:nvSpPr>
          <p:cNvPr id="24" name="Oval 23">
            <a:extLst>
              <a:ext uri="{FF2B5EF4-FFF2-40B4-BE49-F238E27FC236}">
                <a16:creationId xmlns:a16="http://schemas.microsoft.com/office/drawing/2014/main" id="{D8D53967-B508-4E09-814B-2E3981049180}"/>
              </a:ext>
            </a:extLst>
          </p:cNvPr>
          <p:cNvSpPr/>
          <p:nvPr/>
        </p:nvSpPr>
        <p:spPr>
          <a:xfrm>
            <a:off x="8958791" y="2727763"/>
            <a:ext cx="1087120" cy="701237"/>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40</a:t>
            </a:r>
          </a:p>
        </p:txBody>
      </p:sp>
      <p:sp>
        <p:nvSpPr>
          <p:cNvPr id="30" name="Arrow: Notched Right 29">
            <a:extLst>
              <a:ext uri="{FF2B5EF4-FFF2-40B4-BE49-F238E27FC236}">
                <a16:creationId xmlns:a16="http://schemas.microsoft.com/office/drawing/2014/main" id="{C41C9A96-6B3A-425F-898A-AD7F5E63047F}"/>
              </a:ext>
            </a:extLst>
          </p:cNvPr>
          <p:cNvSpPr/>
          <p:nvPr/>
        </p:nvSpPr>
        <p:spPr>
          <a:xfrm>
            <a:off x="5253623" y="939629"/>
            <a:ext cx="2079568" cy="105699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7FBD69E-D15A-4ACA-9B92-83CB6435BED0}"/>
              </a:ext>
            </a:extLst>
          </p:cNvPr>
          <p:cNvSpPr txBox="1"/>
          <p:nvPr/>
        </p:nvSpPr>
        <p:spPr>
          <a:xfrm>
            <a:off x="6226013" y="3661641"/>
            <a:ext cx="1856067" cy="369332"/>
          </a:xfrm>
          <a:prstGeom prst="rect">
            <a:avLst/>
          </a:prstGeom>
          <a:noFill/>
        </p:spPr>
        <p:txBody>
          <a:bodyPr wrap="square" rtlCol="0">
            <a:spAutoFit/>
          </a:bodyPr>
          <a:lstStyle/>
          <a:p>
            <a:r>
              <a:rPr lang="en-US" dirty="0"/>
              <a:t>Insert 90:</a:t>
            </a:r>
          </a:p>
        </p:txBody>
      </p:sp>
      <p:sp>
        <p:nvSpPr>
          <p:cNvPr id="32" name="Oval 31">
            <a:extLst>
              <a:ext uri="{FF2B5EF4-FFF2-40B4-BE49-F238E27FC236}">
                <a16:creationId xmlns:a16="http://schemas.microsoft.com/office/drawing/2014/main" id="{967BB3BD-C406-4B43-8C25-B117BAE8F4D0}"/>
              </a:ext>
            </a:extLst>
          </p:cNvPr>
          <p:cNvSpPr/>
          <p:nvPr/>
        </p:nvSpPr>
        <p:spPr>
          <a:xfrm>
            <a:off x="8126947" y="4360333"/>
            <a:ext cx="985058" cy="342251"/>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28</a:t>
            </a:r>
          </a:p>
        </p:txBody>
      </p:sp>
      <p:sp>
        <p:nvSpPr>
          <p:cNvPr id="33" name="Oval 32">
            <a:extLst>
              <a:ext uri="{FF2B5EF4-FFF2-40B4-BE49-F238E27FC236}">
                <a16:creationId xmlns:a16="http://schemas.microsoft.com/office/drawing/2014/main" id="{3D16DC9C-EFBC-4575-B8A0-42449DB9555E}"/>
              </a:ext>
            </a:extLst>
          </p:cNvPr>
          <p:cNvSpPr/>
          <p:nvPr/>
        </p:nvSpPr>
        <p:spPr>
          <a:xfrm>
            <a:off x="7112502" y="4893773"/>
            <a:ext cx="985058" cy="342251"/>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11</a:t>
            </a:r>
          </a:p>
        </p:txBody>
      </p:sp>
      <p:sp>
        <p:nvSpPr>
          <p:cNvPr id="34" name="Oval 33">
            <a:extLst>
              <a:ext uri="{FF2B5EF4-FFF2-40B4-BE49-F238E27FC236}">
                <a16:creationId xmlns:a16="http://schemas.microsoft.com/office/drawing/2014/main" id="{DD09B411-2943-49E5-B0F6-B37A313568B9}"/>
              </a:ext>
            </a:extLst>
          </p:cNvPr>
          <p:cNvSpPr/>
          <p:nvPr/>
        </p:nvSpPr>
        <p:spPr>
          <a:xfrm>
            <a:off x="9145426" y="4893773"/>
            <a:ext cx="985058" cy="342251"/>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75</a:t>
            </a:r>
          </a:p>
        </p:txBody>
      </p:sp>
      <p:sp>
        <p:nvSpPr>
          <p:cNvPr id="37" name="Oval 36">
            <a:extLst>
              <a:ext uri="{FF2B5EF4-FFF2-40B4-BE49-F238E27FC236}">
                <a16:creationId xmlns:a16="http://schemas.microsoft.com/office/drawing/2014/main" id="{3B702FA9-79EB-4354-9B52-E57C303629F6}"/>
              </a:ext>
            </a:extLst>
          </p:cNvPr>
          <p:cNvSpPr/>
          <p:nvPr/>
        </p:nvSpPr>
        <p:spPr>
          <a:xfrm>
            <a:off x="8408786" y="5595009"/>
            <a:ext cx="985058" cy="342251"/>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40</a:t>
            </a:r>
          </a:p>
        </p:txBody>
      </p:sp>
      <p:sp>
        <p:nvSpPr>
          <p:cNvPr id="39" name="Oval 38">
            <a:extLst>
              <a:ext uri="{FF2B5EF4-FFF2-40B4-BE49-F238E27FC236}">
                <a16:creationId xmlns:a16="http://schemas.microsoft.com/office/drawing/2014/main" id="{93DFF041-CA18-4ABD-B090-D48DDE0549B7}"/>
              </a:ext>
            </a:extLst>
          </p:cNvPr>
          <p:cNvSpPr/>
          <p:nvPr/>
        </p:nvSpPr>
        <p:spPr>
          <a:xfrm>
            <a:off x="9937404" y="5595009"/>
            <a:ext cx="985058" cy="342251"/>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90</a:t>
            </a:r>
          </a:p>
        </p:txBody>
      </p:sp>
      <p:sp>
        <p:nvSpPr>
          <p:cNvPr id="60" name="TextBox 59">
            <a:extLst>
              <a:ext uri="{FF2B5EF4-FFF2-40B4-BE49-F238E27FC236}">
                <a16:creationId xmlns:a16="http://schemas.microsoft.com/office/drawing/2014/main" id="{6440870A-0325-4EF4-B83F-0F7147D2D83C}"/>
              </a:ext>
            </a:extLst>
          </p:cNvPr>
          <p:cNvSpPr txBox="1"/>
          <p:nvPr/>
        </p:nvSpPr>
        <p:spPr>
          <a:xfrm>
            <a:off x="6716513" y="5489770"/>
            <a:ext cx="678391" cy="338554"/>
          </a:xfrm>
          <a:prstGeom prst="rect">
            <a:avLst/>
          </a:prstGeom>
          <a:noFill/>
        </p:spPr>
        <p:txBody>
          <a:bodyPr wrap="square" rtlCol="0">
            <a:spAutoFit/>
          </a:bodyPr>
          <a:lstStyle/>
          <a:p>
            <a:r>
              <a:rPr lang="en-US" sz="1600" dirty="0"/>
              <a:t>NULL</a:t>
            </a:r>
          </a:p>
        </p:txBody>
      </p:sp>
      <p:sp>
        <p:nvSpPr>
          <p:cNvPr id="61" name="TextBox 60">
            <a:extLst>
              <a:ext uri="{FF2B5EF4-FFF2-40B4-BE49-F238E27FC236}">
                <a16:creationId xmlns:a16="http://schemas.microsoft.com/office/drawing/2014/main" id="{CBC9B476-A470-4D92-BEA3-BBAAC8E94690}"/>
              </a:ext>
            </a:extLst>
          </p:cNvPr>
          <p:cNvSpPr txBox="1"/>
          <p:nvPr/>
        </p:nvSpPr>
        <p:spPr>
          <a:xfrm>
            <a:off x="7605031" y="5503373"/>
            <a:ext cx="678391" cy="338554"/>
          </a:xfrm>
          <a:prstGeom prst="rect">
            <a:avLst/>
          </a:prstGeom>
          <a:noFill/>
        </p:spPr>
        <p:txBody>
          <a:bodyPr wrap="square" rtlCol="0">
            <a:spAutoFit/>
          </a:bodyPr>
          <a:lstStyle/>
          <a:p>
            <a:r>
              <a:rPr lang="en-US" sz="1600" dirty="0"/>
              <a:t>NULL</a:t>
            </a:r>
          </a:p>
        </p:txBody>
      </p:sp>
      <p:sp>
        <p:nvSpPr>
          <p:cNvPr id="62" name="TextBox 61">
            <a:extLst>
              <a:ext uri="{FF2B5EF4-FFF2-40B4-BE49-F238E27FC236}">
                <a16:creationId xmlns:a16="http://schemas.microsoft.com/office/drawing/2014/main" id="{F5595A16-D5D8-4B88-96CE-B608078076CA}"/>
              </a:ext>
            </a:extLst>
          </p:cNvPr>
          <p:cNvSpPr txBox="1"/>
          <p:nvPr/>
        </p:nvSpPr>
        <p:spPr>
          <a:xfrm>
            <a:off x="8158197" y="6224675"/>
            <a:ext cx="640100" cy="338554"/>
          </a:xfrm>
          <a:prstGeom prst="rect">
            <a:avLst/>
          </a:prstGeom>
          <a:noFill/>
        </p:spPr>
        <p:txBody>
          <a:bodyPr wrap="square" rtlCol="0">
            <a:spAutoFit/>
          </a:bodyPr>
          <a:lstStyle/>
          <a:p>
            <a:r>
              <a:rPr lang="en-US" sz="1600" dirty="0"/>
              <a:t>NULL</a:t>
            </a:r>
          </a:p>
        </p:txBody>
      </p:sp>
      <p:sp>
        <p:nvSpPr>
          <p:cNvPr id="63" name="TextBox 62">
            <a:extLst>
              <a:ext uri="{FF2B5EF4-FFF2-40B4-BE49-F238E27FC236}">
                <a16:creationId xmlns:a16="http://schemas.microsoft.com/office/drawing/2014/main" id="{7E3C1D39-028A-4278-AEE9-9A912BA8D8A7}"/>
              </a:ext>
            </a:extLst>
          </p:cNvPr>
          <p:cNvSpPr txBox="1"/>
          <p:nvPr/>
        </p:nvSpPr>
        <p:spPr>
          <a:xfrm>
            <a:off x="8884343" y="6224421"/>
            <a:ext cx="678391" cy="338554"/>
          </a:xfrm>
          <a:prstGeom prst="rect">
            <a:avLst/>
          </a:prstGeom>
          <a:noFill/>
        </p:spPr>
        <p:txBody>
          <a:bodyPr wrap="square" rtlCol="0">
            <a:spAutoFit/>
          </a:bodyPr>
          <a:lstStyle/>
          <a:p>
            <a:r>
              <a:rPr lang="en-US" sz="1600" dirty="0"/>
              <a:t>NULL</a:t>
            </a:r>
          </a:p>
        </p:txBody>
      </p:sp>
      <p:sp>
        <p:nvSpPr>
          <p:cNvPr id="64" name="TextBox 63">
            <a:extLst>
              <a:ext uri="{FF2B5EF4-FFF2-40B4-BE49-F238E27FC236}">
                <a16:creationId xmlns:a16="http://schemas.microsoft.com/office/drawing/2014/main" id="{98A9D744-EA72-4FFE-B751-10663E12D3F9}"/>
              </a:ext>
            </a:extLst>
          </p:cNvPr>
          <p:cNvSpPr txBox="1"/>
          <p:nvPr/>
        </p:nvSpPr>
        <p:spPr>
          <a:xfrm>
            <a:off x="9739003" y="6102813"/>
            <a:ext cx="662729" cy="338554"/>
          </a:xfrm>
          <a:prstGeom prst="rect">
            <a:avLst/>
          </a:prstGeom>
          <a:noFill/>
        </p:spPr>
        <p:txBody>
          <a:bodyPr wrap="square" rtlCol="0">
            <a:spAutoFit/>
          </a:bodyPr>
          <a:lstStyle/>
          <a:p>
            <a:r>
              <a:rPr lang="en-US" sz="1600" dirty="0"/>
              <a:t>NULL</a:t>
            </a:r>
          </a:p>
        </p:txBody>
      </p:sp>
      <p:sp>
        <p:nvSpPr>
          <p:cNvPr id="65" name="TextBox 64">
            <a:extLst>
              <a:ext uri="{FF2B5EF4-FFF2-40B4-BE49-F238E27FC236}">
                <a16:creationId xmlns:a16="http://schemas.microsoft.com/office/drawing/2014/main" id="{0C416C10-0E88-40F2-97C0-6ED443711054}"/>
              </a:ext>
            </a:extLst>
          </p:cNvPr>
          <p:cNvSpPr txBox="1"/>
          <p:nvPr/>
        </p:nvSpPr>
        <p:spPr>
          <a:xfrm>
            <a:off x="10453235" y="6134961"/>
            <a:ext cx="678391" cy="338554"/>
          </a:xfrm>
          <a:prstGeom prst="rect">
            <a:avLst/>
          </a:prstGeom>
          <a:noFill/>
        </p:spPr>
        <p:txBody>
          <a:bodyPr wrap="square" rtlCol="0">
            <a:spAutoFit/>
          </a:bodyPr>
          <a:lstStyle/>
          <a:p>
            <a:r>
              <a:rPr lang="en-US" sz="1600" dirty="0"/>
              <a:t>NULL</a:t>
            </a:r>
          </a:p>
        </p:txBody>
      </p:sp>
      <p:sp>
        <p:nvSpPr>
          <p:cNvPr id="66" name="Speech Bubble: Oval 65">
            <a:extLst>
              <a:ext uri="{FF2B5EF4-FFF2-40B4-BE49-F238E27FC236}">
                <a16:creationId xmlns:a16="http://schemas.microsoft.com/office/drawing/2014/main" id="{4FE646D4-4B15-4240-A003-8B145685C4E1}"/>
              </a:ext>
            </a:extLst>
          </p:cNvPr>
          <p:cNvSpPr/>
          <p:nvPr/>
        </p:nvSpPr>
        <p:spPr>
          <a:xfrm>
            <a:off x="9637956" y="3481660"/>
            <a:ext cx="2127324" cy="839765"/>
          </a:xfrm>
          <a:prstGeom prst="wedgeEllipseCallout">
            <a:avLst/>
          </a:prstGeom>
          <a:solidFill>
            <a:srgbClr val="FF0000"/>
          </a:solidFill>
          <a:ln>
            <a:solidFill>
              <a:srgbClr val="FF0000"/>
            </a:solidFill>
          </a:ln>
          <a:effectLst>
            <a:glow rad="101600">
              <a:schemeClr val="accent4">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Perfect Red-Black Tree</a:t>
            </a:r>
          </a:p>
        </p:txBody>
      </p:sp>
      <p:cxnSp>
        <p:nvCxnSpPr>
          <p:cNvPr id="10" name="Straight Arrow Connector 9">
            <a:extLst>
              <a:ext uri="{FF2B5EF4-FFF2-40B4-BE49-F238E27FC236}">
                <a16:creationId xmlns:a16="http://schemas.microsoft.com/office/drawing/2014/main" id="{68A8BF33-0E8E-46FC-B5E2-2D8EDE46DF4D}"/>
              </a:ext>
            </a:extLst>
          </p:cNvPr>
          <p:cNvCxnSpPr>
            <a:cxnSpLocks/>
            <a:stCxn id="3" idx="4"/>
            <a:endCxn id="5" idx="0"/>
          </p:cNvCxnSpPr>
          <p:nvPr/>
        </p:nvCxnSpPr>
        <p:spPr>
          <a:xfrm>
            <a:off x="2231063" y="1446489"/>
            <a:ext cx="1085715" cy="572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0390D74-CD2C-4CCB-9F31-86CAB0570B50}"/>
              </a:ext>
            </a:extLst>
          </p:cNvPr>
          <p:cNvCxnSpPr>
            <a:cxnSpLocks/>
            <a:stCxn id="3" idx="4"/>
            <a:endCxn id="4" idx="0"/>
          </p:cNvCxnSpPr>
          <p:nvPr/>
        </p:nvCxnSpPr>
        <p:spPr>
          <a:xfrm flipH="1">
            <a:off x="1149023" y="1446489"/>
            <a:ext cx="1082040" cy="596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13E1D0F-0A30-4F99-82B5-B660703A7065}"/>
              </a:ext>
            </a:extLst>
          </p:cNvPr>
          <p:cNvCxnSpPr>
            <a:cxnSpLocks/>
            <a:stCxn id="5" idx="4"/>
            <a:endCxn id="8" idx="0"/>
          </p:cNvCxnSpPr>
          <p:nvPr/>
        </p:nvCxnSpPr>
        <p:spPr>
          <a:xfrm flipH="1">
            <a:off x="2231063" y="2720072"/>
            <a:ext cx="1085715" cy="572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7DFFCED-2C4F-4670-9F20-9BD786A341C6}"/>
              </a:ext>
            </a:extLst>
          </p:cNvPr>
          <p:cNvCxnSpPr>
            <a:cxnSpLocks/>
            <a:stCxn id="19" idx="4"/>
            <a:endCxn id="20" idx="0"/>
          </p:cNvCxnSpPr>
          <p:nvPr/>
        </p:nvCxnSpPr>
        <p:spPr>
          <a:xfrm flipH="1">
            <a:off x="8420311" y="881834"/>
            <a:ext cx="1082040" cy="596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D66A82D-02DB-4E23-9186-E7F33D1C2916}"/>
              </a:ext>
            </a:extLst>
          </p:cNvPr>
          <p:cNvCxnSpPr>
            <a:cxnSpLocks/>
            <a:stCxn id="19" idx="4"/>
            <a:endCxn id="21" idx="0"/>
          </p:cNvCxnSpPr>
          <p:nvPr/>
        </p:nvCxnSpPr>
        <p:spPr>
          <a:xfrm>
            <a:off x="9502351" y="881834"/>
            <a:ext cx="1085715" cy="572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805ED7B-ED40-41CB-B213-015833243DC7}"/>
              </a:ext>
            </a:extLst>
          </p:cNvPr>
          <p:cNvCxnSpPr>
            <a:cxnSpLocks/>
            <a:stCxn id="21" idx="4"/>
            <a:endCxn id="24" idx="0"/>
          </p:cNvCxnSpPr>
          <p:nvPr/>
        </p:nvCxnSpPr>
        <p:spPr>
          <a:xfrm flipH="1">
            <a:off x="9502351" y="2155417"/>
            <a:ext cx="1085715" cy="572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8DA6F12-EF7D-42BE-A13B-839619E45C94}"/>
              </a:ext>
            </a:extLst>
          </p:cNvPr>
          <p:cNvCxnSpPr>
            <a:cxnSpLocks/>
            <a:stCxn id="32" idx="4"/>
            <a:endCxn id="33" idx="0"/>
          </p:cNvCxnSpPr>
          <p:nvPr/>
        </p:nvCxnSpPr>
        <p:spPr>
          <a:xfrm flipH="1">
            <a:off x="7605031" y="4702584"/>
            <a:ext cx="1014445" cy="19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D7A2F66-4413-47D1-AC44-C5595D22A2B1}"/>
              </a:ext>
            </a:extLst>
          </p:cNvPr>
          <p:cNvCxnSpPr>
            <a:cxnSpLocks/>
            <a:stCxn id="32" idx="4"/>
            <a:endCxn id="34" idx="0"/>
          </p:cNvCxnSpPr>
          <p:nvPr/>
        </p:nvCxnSpPr>
        <p:spPr>
          <a:xfrm>
            <a:off x="8619476" y="4702584"/>
            <a:ext cx="1018479" cy="19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E9C1E08-673B-4FFA-A0C7-AC03168B7FCB}"/>
              </a:ext>
            </a:extLst>
          </p:cNvPr>
          <p:cNvCxnSpPr>
            <a:cxnSpLocks/>
            <a:stCxn id="34" idx="4"/>
            <a:endCxn id="37" idx="0"/>
          </p:cNvCxnSpPr>
          <p:nvPr/>
        </p:nvCxnSpPr>
        <p:spPr>
          <a:xfrm flipH="1">
            <a:off x="8901315" y="5236024"/>
            <a:ext cx="736640" cy="35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4751624-FD2D-4A5C-AAF4-A5A0BE07DC86}"/>
              </a:ext>
            </a:extLst>
          </p:cNvPr>
          <p:cNvCxnSpPr>
            <a:cxnSpLocks/>
            <a:stCxn id="34" idx="4"/>
            <a:endCxn id="39" idx="0"/>
          </p:cNvCxnSpPr>
          <p:nvPr/>
        </p:nvCxnSpPr>
        <p:spPr>
          <a:xfrm>
            <a:off x="9637955" y="5236024"/>
            <a:ext cx="791978" cy="35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20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80">
                                          <p:stCondLst>
                                            <p:cond delay="0"/>
                                          </p:stCondLst>
                                        </p:cTn>
                                        <p:tgtEl>
                                          <p:spTgt spid="4"/>
                                        </p:tgtEl>
                                      </p:cBhvr>
                                    </p:animEffect>
                                    <p:anim calcmode="lin" valueType="num">
                                      <p:cBhvr>
                                        <p:cTn id="4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gtEl>
                                      </p:cBhvr>
                                      <p:to x="100000" y="60000"/>
                                    </p:animScale>
                                    <p:animScale>
                                      <p:cBhvr>
                                        <p:cTn id="46" dur="166" decel="50000">
                                          <p:stCondLst>
                                            <p:cond delay="676"/>
                                          </p:stCondLst>
                                        </p:cTn>
                                        <p:tgtEl>
                                          <p:spTgt spid="4"/>
                                        </p:tgtEl>
                                      </p:cBhvr>
                                      <p:to x="100000" y="100000"/>
                                    </p:animScale>
                                    <p:animScale>
                                      <p:cBhvr>
                                        <p:cTn id="47" dur="26">
                                          <p:stCondLst>
                                            <p:cond delay="1312"/>
                                          </p:stCondLst>
                                        </p:cTn>
                                        <p:tgtEl>
                                          <p:spTgt spid="4"/>
                                        </p:tgtEl>
                                      </p:cBhvr>
                                      <p:to x="100000" y="80000"/>
                                    </p:animScale>
                                    <p:animScale>
                                      <p:cBhvr>
                                        <p:cTn id="48" dur="166" decel="50000">
                                          <p:stCondLst>
                                            <p:cond delay="1338"/>
                                          </p:stCondLst>
                                        </p:cTn>
                                        <p:tgtEl>
                                          <p:spTgt spid="4"/>
                                        </p:tgtEl>
                                      </p:cBhvr>
                                      <p:to x="100000" y="100000"/>
                                    </p:animScale>
                                    <p:animScale>
                                      <p:cBhvr>
                                        <p:cTn id="49" dur="26">
                                          <p:stCondLst>
                                            <p:cond delay="1642"/>
                                          </p:stCondLst>
                                        </p:cTn>
                                        <p:tgtEl>
                                          <p:spTgt spid="4"/>
                                        </p:tgtEl>
                                      </p:cBhvr>
                                      <p:to x="100000" y="90000"/>
                                    </p:animScale>
                                    <p:animScale>
                                      <p:cBhvr>
                                        <p:cTn id="50" dur="166" decel="50000">
                                          <p:stCondLst>
                                            <p:cond delay="1668"/>
                                          </p:stCondLst>
                                        </p:cTn>
                                        <p:tgtEl>
                                          <p:spTgt spid="4"/>
                                        </p:tgtEl>
                                      </p:cBhvr>
                                      <p:to x="100000" y="100000"/>
                                    </p:animScale>
                                    <p:animScale>
                                      <p:cBhvr>
                                        <p:cTn id="51" dur="26">
                                          <p:stCondLst>
                                            <p:cond delay="1808"/>
                                          </p:stCondLst>
                                        </p:cTn>
                                        <p:tgtEl>
                                          <p:spTgt spid="4"/>
                                        </p:tgtEl>
                                      </p:cBhvr>
                                      <p:to x="100000" y="95000"/>
                                    </p:animScale>
                                    <p:animScale>
                                      <p:cBhvr>
                                        <p:cTn id="52" dur="166" decel="50000">
                                          <p:stCondLst>
                                            <p:cond delay="1834"/>
                                          </p:stCondLst>
                                        </p:cTn>
                                        <p:tgtEl>
                                          <p:spTgt spid="4"/>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down)">
                                      <p:cBhvr>
                                        <p:cTn id="55" dur="580">
                                          <p:stCondLst>
                                            <p:cond delay="0"/>
                                          </p:stCondLst>
                                        </p:cTn>
                                        <p:tgtEl>
                                          <p:spTgt spid="5"/>
                                        </p:tgtEl>
                                      </p:cBhvr>
                                    </p:animEffect>
                                    <p:anim calcmode="lin" valueType="num">
                                      <p:cBhvr>
                                        <p:cTn id="5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1" dur="26">
                                          <p:stCondLst>
                                            <p:cond delay="650"/>
                                          </p:stCondLst>
                                        </p:cTn>
                                        <p:tgtEl>
                                          <p:spTgt spid="5"/>
                                        </p:tgtEl>
                                      </p:cBhvr>
                                      <p:to x="100000" y="60000"/>
                                    </p:animScale>
                                    <p:animScale>
                                      <p:cBhvr>
                                        <p:cTn id="62" dur="166" decel="50000">
                                          <p:stCondLst>
                                            <p:cond delay="676"/>
                                          </p:stCondLst>
                                        </p:cTn>
                                        <p:tgtEl>
                                          <p:spTgt spid="5"/>
                                        </p:tgtEl>
                                      </p:cBhvr>
                                      <p:to x="100000" y="100000"/>
                                    </p:animScale>
                                    <p:animScale>
                                      <p:cBhvr>
                                        <p:cTn id="63" dur="26">
                                          <p:stCondLst>
                                            <p:cond delay="1312"/>
                                          </p:stCondLst>
                                        </p:cTn>
                                        <p:tgtEl>
                                          <p:spTgt spid="5"/>
                                        </p:tgtEl>
                                      </p:cBhvr>
                                      <p:to x="100000" y="80000"/>
                                    </p:animScale>
                                    <p:animScale>
                                      <p:cBhvr>
                                        <p:cTn id="64" dur="166" decel="50000">
                                          <p:stCondLst>
                                            <p:cond delay="1338"/>
                                          </p:stCondLst>
                                        </p:cTn>
                                        <p:tgtEl>
                                          <p:spTgt spid="5"/>
                                        </p:tgtEl>
                                      </p:cBhvr>
                                      <p:to x="100000" y="100000"/>
                                    </p:animScale>
                                    <p:animScale>
                                      <p:cBhvr>
                                        <p:cTn id="65" dur="26">
                                          <p:stCondLst>
                                            <p:cond delay="1642"/>
                                          </p:stCondLst>
                                        </p:cTn>
                                        <p:tgtEl>
                                          <p:spTgt spid="5"/>
                                        </p:tgtEl>
                                      </p:cBhvr>
                                      <p:to x="100000" y="90000"/>
                                    </p:animScale>
                                    <p:animScale>
                                      <p:cBhvr>
                                        <p:cTn id="66" dur="166" decel="50000">
                                          <p:stCondLst>
                                            <p:cond delay="1668"/>
                                          </p:stCondLst>
                                        </p:cTn>
                                        <p:tgtEl>
                                          <p:spTgt spid="5"/>
                                        </p:tgtEl>
                                      </p:cBhvr>
                                      <p:to x="100000" y="100000"/>
                                    </p:animScale>
                                    <p:animScale>
                                      <p:cBhvr>
                                        <p:cTn id="67" dur="26">
                                          <p:stCondLst>
                                            <p:cond delay="1808"/>
                                          </p:stCondLst>
                                        </p:cTn>
                                        <p:tgtEl>
                                          <p:spTgt spid="5"/>
                                        </p:tgtEl>
                                      </p:cBhvr>
                                      <p:to x="100000" y="95000"/>
                                    </p:animScale>
                                    <p:animScale>
                                      <p:cBhvr>
                                        <p:cTn id="68" dur="166" decel="50000">
                                          <p:stCondLst>
                                            <p:cond delay="1834"/>
                                          </p:stCondLst>
                                        </p:cTn>
                                        <p:tgtEl>
                                          <p:spTgt spid="5"/>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wipe(down)">
                                      <p:cBhvr>
                                        <p:cTn id="71" dur="580">
                                          <p:stCondLst>
                                            <p:cond delay="0"/>
                                          </p:stCondLst>
                                        </p:cTn>
                                        <p:tgtEl>
                                          <p:spTgt spid="8"/>
                                        </p:tgtEl>
                                      </p:cBhvr>
                                    </p:animEffect>
                                    <p:anim calcmode="lin" valueType="num">
                                      <p:cBhvr>
                                        <p:cTn id="7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7" dur="26">
                                          <p:stCondLst>
                                            <p:cond delay="650"/>
                                          </p:stCondLst>
                                        </p:cTn>
                                        <p:tgtEl>
                                          <p:spTgt spid="8"/>
                                        </p:tgtEl>
                                      </p:cBhvr>
                                      <p:to x="100000" y="60000"/>
                                    </p:animScale>
                                    <p:animScale>
                                      <p:cBhvr>
                                        <p:cTn id="78" dur="166" decel="50000">
                                          <p:stCondLst>
                                            <p:cond delay="676"/>
                                          </p:stCondLst>
                                        </p:cTn>
                                        <p:tgtEl>
                                          <p:spTgt spid="8"/>
                                        </p:tgtEl>
                                      </p:cBhvr>
                                      <p:to x="100000" y="100000"/>
                                    </p:animScale>
                                    <p:animScale>
                                      <p:cBhvr>
                                        <p:cTn id="79" dur="26">
                                          <p:stCondLst>
                                            <p:cond delay="1312"/>
                                          </p:stCondLst>
                                        </p:cTn>
                                        <p:tgtEl>
                                          <p:spTgt spid="8"/>
                                        </p:tgtEl>
                                      </p:cBhvr>
                                      <p:to x="100000" y="80000"/>
                                    </p:animScale>
                                    <p:animScale>
                                      <p:cBhvr>
                                        <p:cTn id="80" dur="166" decel="50000">
                                          <p:stCondLst>
                                            <p:cond delay="1338"/>
                                          </p:stCondLst>
                                        </p:cTn>
                                        <p:tgtEl>
                                          <p:spTgt spid="8"/>
                                        </p:tgtEl>
                                      </p:cBhvr>
                                      <p:to x="100000" y="100000"/>
                                    </p:animScale>
                                    <p:animScale>
                                      <p:cBhvr>
                                        <p:cTn id="81" dur="26">
                                          <p:stCondLst>
                                            <p:cond delay="1642"/>
                                          </p:stCondLst>
                                        </p:cTn>
                                        <p:tgtEl>
                                          <p:spTgt spid="8"/>
                                        </p:tgtEl>
                                      </p:cBhvr>
                                      <p:to x="100000" y="90000"/>
                                    </p:animScale>
                                    <p:animScale>
                                      <p:cBhvr>
                                        <p:cTn id="82" dur="166" decel="50000">
                                          <p:stCondLst>
                                            <p:cond delay="1668"/>
                                          </p:stCondLst>
                                        </p:cTn>
                                        <p:tgtEl>
                                          <p:spTgt spid="8"/>
                                        </p:tgtEl>
                                      </p:cBhvr>
                                      <p:to x="100000" y="100000"/>
                                    </p:animScale>
                                    <p:animScale>
                                      <p:cBhvr>
                                        <p:cTn id="83" dur="26">
                                          <p:stCondLst>
                                            <p:cond delay="1808"/>
                                          </p:stCondLst>
                                        </p:cTn>
                                        <p:tgtEl>
                                          <p:spTgt spid="8"/>
                                        </p:tgtEl>
                                      </p:cBhvr>
                                      <p:to x="100000" y="95000"/>
                                    </p:animScale>
                                    <p:animScale>
                                      <p:cBhvr>
                                        <p:cTn id="84" dur="166" decel="50000">
                                          <p:stCondLst>
                                            <p:cond delay="1834"/>
                                          </p:stCondLst>
                                        </p:cTn>
                                        <p:tgtEl>
                                          <p:spTgt spid="8"/>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down)">
                                      <p:cBhvr>
                                        <p:cTn id="87" dur="580">
                                          <p:stCondLst>
                                            <p:cond delay="0"/>
                                          </p:stCondLst>
                                        </p:cTn>
                                        <p:tgtEl>
                                          <p:spTgt spid="13"/>
                                        </p:tgtEl>
                                      </p:cBhvr>
                                    </p:animEffect>
                                    <p:anim calcmode="lin" valueType="num">
                                      <p:cBhvr>
                                        <p:cTn id="8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93" dur="26">
                                          <p:stCondLst>
                                            <p:cond delay="650"/>
                                          </p:stCondLst>
                                        </p:cTn>
                                        <p:tgtEl>
                                          <p:spTgt spid="13"/>
                                        </p:tgtEl>
                                      </p:cBhvr>
                                      <p:to x="100000" y="60000"/>
                                    </p:animScale>
                                    <p:animScale>
                                      <p:cBhvr>
                                        <p:cTn id="94" dur="166" decel="50000">
                                          <p:stCondLst>
                                            <p:cond delay="676"/>
                                          </p:stCondLst>
                                        </p:cTn>
                                        <p:tgtEl>
                                          <p:spTgt spid="13"/>
                                        </p:tgtEl>
                                      </p:cBhvr>
                                      <p:to x="100000" y="100000"/>
                                    </p:animScale>
                                    <p:animScale>
                                      <p:cBhvr>
                                        <p:cTn id="95" dur="26">
                                          <p:stCondLst>
                                            <p:cond delay="1312"/>
                                          </p:stCondLst>
                                        </p:cTn>
                                        <p:tgtEl>
                                          <p:spTgt spid="13"/>
                                        </p:tgtEl>
                                      </p:cBhvr>
                                      <p:to x="100000" y="80000"/>
                                    </p:animScale>
                                    <p:animScale>
                                      <p:cBhvr>
                                        <p:cTn id="96" dur="166" decel="50000">
                                          <p:stCondLst>
                                            <p:cond delay="1338"/>
                                          </p:stCondLst>
                                        </p:cTn>
                                        <p:tgtEl>
                                          <p:spTgt spid="13"/>
                                        </p:tgtEl>
                                      </p:cBhvr>
                                      <p:to x="100000" y="100000"/>
                                    </p:animScale>
                                    <p:animScale>
                                      <p:cBhvr>
                                        <p:cTn id="97" dur="26">
                                          <p:stCondLst>
                                            <p:cond delay="1642"/>
                                          </p:stCondLst>
                                        </p:cTn>
                                        <p:tgtEl>
                                          <p:spTgt spid="13"/>
                                        </p:tgtEl>
                                      </p:cBhvr>
                                      <p:to x="100000" y="90000"/>
                                    </p:animScale>
                                    <p:animScale>
                                      <p:cBhvr>
                                        <p:cTn id="98" dur="166" decel="50000">
                                          <p:stCondLst>
                                            <p:cond delay="1668"/>
                                          </p:stCondLst>
                                        </p:cTn>
                                        <p:tgtEl>
                                          <p:spTgt spid="13"/>
                                        </p:tgtEl>
                                      </p:cBhvr>
                                      <p:to x="100000" y="100000"/>
                                    </p:animScale>
                                    <p:animScale>
                                      <p:cBhvr>
                                        <p:cTn id="99" dur="26">
                                          <p:stCondLst>
                                            <p:cond delay="1808"/>
                                          </p:stCondLst>
                                        </p:cTn>
                                        <p:tgtEl>
                                          <p:spTgt spid="13"/>
                                        </p:tgtEl>
                                      </p:cBhvr>
                                      <p:to x="100000" y="95000"/>
                                    </p:animScale>
                                    <p:animScale>
                                      <p:cBhvr>
                                        <p:cTn id="100" dur="166" decel="50000">
                                          <p:stCondLst>
                                            <p:cond delay="1834"/>
                                          </p:stCondLst>
                                        </p:cTn>
                                        <p:tgtEl>
                                          <p:spTgt spid="13"/>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wipe(down)">
                                      <p:cBhvr>
                                        <p:cTn id="103" dur="580">
                                          <p:stCondLst>
                                            <p:cond delay="0"/>
                                          </p:stCondLst>
                                        </p:cTn>
                                        <p:tgtEl>
                                          <p:spTgt spid="14"/>
                                        </p:tgtEl>
                                      </p:cBhvr>
                                    </p:animEffect>
                                    <p:anim calcmode="lin" valueType="num">
                                      <p:cBhvr>
                                        <p:cTn id="10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09" dur="26">
                                          <p:stCondLst>
                                            <p:cond delay="650"/>
                                          </p:stCondLst>
                                        </p:cTn>
                                        <p:tgtEl>
                                          <p:spTgt spid="14"/>
                                        </p:tgtEl>
                                      </p:cBhvr>
                                      <p:to x="100000" y="60000"/>
                                    </p:animScale>
                                    <p:animScale>
                                      <p:cBhvr>
                                        <p:cTn id="110" dur="166" decel="50000">
                                          <p:stCondLst>
                                            <p:cond delay="676"/>
                                          </p:stCondLst>
                                        </p:cTn>
                                        <p:tgtEl>
                                          <p:spTgt spid="14"/>
                                        </p:tgtEl>
                                      </p:cBhvr>
                                      <p:to x="100000" y="100000"/>
                                    </p:animScale>
                                    <p:animScale>
                                      <p:cBhvr>
                                        <p:cTn id="111" dur="26">
                                          <p:stCondLst>
                                            <p:cond delay="1312"/>
                                          </p:stCondLst>
                                        </p:cTn>
                                        <p:tgtEl>
                                          <p:spTgt spid="14"/>
                                        </p:tgtEl>
                                      </p:cBhvr>
                                      <p:to x="100000" y="80000"/>
                                    </p:animScale>
                                    <p:animScale>
                                      <p:cBhvr>
                                        <p:cTn id="112" dur="166" decel="50000">
                                          <p:stCondLst>
                                            <p:cond delay="1338"/>
                                          </p:stCondLst>
                                        </p:cTn>
                                        <p:tgtEl>
                                          <p:spTgt spid="14"/>
                                        </p:tgtEl>
                                      </p:cBhvr>
                                      <p:to x="100000" y="100000"/>
                                    </p:animScale>
                                    <p:animScale>
                                      <p:cBhvr>
                                        <p:cTn id="113" dur="26">
                                          <p:stCondLst>
                                            <p:cond delay="1642"/>
                                          </p:stCondLst>
                                        </p:cTn>
                                        <p:tgtEl>
                                          <p:spTgt spid="14"/>
                                        </p:tgtEl>
                                      </p:cBhvr>
                                      <p:to x="100000" y="90000"/>
                                    </p:animScale>
                                    <p:animScale>
                                      <p:cBhvr>
                                        <p:cTn id="114" dur="166" decel="50000">
                                          <p:stCondLst>
                                            <p:cond delay="1668"/>
                                          </p:stCondLst>
                                        </p:cTn>
                                        <p:tgtEl>
                                          <p:spTgt spid="14"/>
                                        </p:tgtEl>
                                      </p:cBhvr>
                                      <p:to x="100000" y="100000"/>
                                    </p:animScale>
                                    <p:animScale>
                                      <p:cBhvr>
                                        <p:cTn id="115" dur="26">
                                          <p:stCondLst>
                                            <p:cond delay="1808"/>
                                          </p:stCondLst>
                                        </p:cTn>
                                        <p:tgtEl>
                                          <p:spTgt spid="14"/>
                                        </p:tgtEl>
                                      </p:cBhvr>
                                      <p:to x="100000" y="95000"/>
                                    </p:animScale>
                                    <p:animScale>
                                      <p:cBhvr>
                                        <p:cTn id="116" dur="166" decel="50000">
                                          <p:stCondLst>
                                            <p:cond delay="1834"/>
                                          </p:stCondLst>
                                        </p:cTn>
                                        <p:tgtEl>
                                          <p:spTgt spid="14"/>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16"/>
                                        </p:tgtEl>
                                        <p:attrNameLst>
                                          <p:attrName>style.visibility</p:attrName>
                                        </p:attrNameLst>
                                      </p:cBhvr>
                                      <p:to>
                                        <p:strVal val="visible"/>
                                      </p:to>
                                    </p:set>
                                    <p:animEffect transition="in" filter="wipe(down)">
                                      <p:cBhvr>
                                        <p:cTn id="119" dur="580">
                                          <p:stCondLst>
                                            <p:cond delay="0"/>
                                          </p:stCondLst>
                                        </p:cTn>
                                        <p:tgtEl>
                                          <p:spTgt spid="16"/>
                                        </p:tgtEl>
                                      </p:cBhvr>
                                    </p:animEffect>
                                    <p:anim calcmode="lin" valueType="num">
                                      <p:cBhvr>
                                        <p:cTn id="120"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25" dur="26">
                                          <p:stCondLst>
                                            <p:cond delay="650"/>
                                          </p:stCondLst>
                                        </p:cTn>
                                        <p:tgtEl>
                                          <p:spTgt spid="16"/>
                                        </p:tgtEl>
                                      </p:cBhvr>
                                      <p:to x="100000" y="60000"/>
                                    </p:animScale>
                                    <p:animScale>
                                      <p:cBhvr>
                                        <p:cTn id="126" dur="166" decel="50000">
                                          <p:stCondLst>
                                            <p:cond delay="676"/>
                                          </p:stCondLst>
                                        </p:cTn>
                                        <p:tgtEl>
                                          <p:spTgt spid="16"/>
                                        </p:tgtEl>
                                      </p:cBhvr>
                                      <p:to x="100000" y="100000"/>
                                    </p:animScale>
                                    <p:animScale>
                                      <p:cBhvr>
                                        <p:cTn id="127" dur="26">
                                          <p:stCondLst>
                                            <p:cond delay="1312"/>
                                          </p:stCondLst>
                                        </p:cTn>
                                        <p:tgtEl>
                                          <p:spTgt spid="16"/>
                                        </p:tgtEl>
                                      </p:cBhvr>
                                      <p:to x="100000" y="80000"/>
                                    </p:animScale>
                                    <p:animScale>
                                      <p:cBhvr>
                                        <p:cTn id="128" dur="166" decel="50000">
                                          <p:stCondLst>
                                            <p:cond delay="1338"/>
                                          </p:stCondLst>
                                        </p:cTn>
                                        <p:tgtEl>
                                          <p:spTgt spid="16"/>
                                        </p:tgtEl>
                                      </p:cBhvr>
                                      <p:to x="100000" y="100000"/>
                                    </p:animScale>
                                    <p:animScale>
                                      <p:cBhvr>
                                        <p:cTn id="129" dur="26">
                                          <p:stCondLst>
                                            <p:cond delay="1642"/>
                                          </p:stCondLst>
                                        </p:cTn>
                                        <p:tgtEl>
                                          <p:spTgt spid="16"/>
                                        </p:tgtEl>
                                      </p:cBhvr>
                                      <p:to x="100000" y="90000"/>
                                    </p:animScale>
                                    <p:animScale>
                                      <p:cBhvr>
                                        <p:cTn id="130" dur="166" decel="50000">
                                          <p:stCondLst>
                                            <p:cond delay="1668"/>
                                          </p:stCondLst>
                                        </p:cTn>
                                        <p:tgtEl>
                                          <p:spTgt spid="16"/>
                                        </p:tgtEl>
                                      </p:cBhvr>
                                      <p:to x="100000" y="100000"/>
                                    </p:animScale>
                                    <p:animScale>
                                      <p:cBhvr>
                                        <p:cTn id="131" dur="26">
                                          <p:stCondLst>
                                            <p:cond delay="1808"/>
                                          </p:stCondLst>
                                        </p:cTn>
                                        <p:tgtEl>
                                          <p:spTgt spid="16"/>
                                        </p:tgtEl>
                                      </p:cBhvr>
                                      <p:to x="100000" y="95000"/>
                                    </p:animScale>
                                    <p:animScale>
                                      <p:cBhvr>
                                        <p:cTn id="132" dur="166" decel="50000">
                                          <p:stCondLst>
                                            <p:cond delay="1834"/>
                                          </p:stCondLst>
                                        </p:cTn>
                                        <p:tgtEl>
                                          <p:spTgt spid="16"/>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10"/>
                                        </p:tgtEl>
                                        <p:attrNameLst>
                                          <p:attrName>style.visibility</p:attrName>
                                        </p:attrNameLst>
                                      </p:cBhvr>
                                      <p:to>
                                        <p:strVal val="visible"/>
                                      </p:to>
                                    </p:set>
                                    <p:animEffect transition="in" filter="wipe(down)">
                                      <p:cBhvr>
                                        <p:cTn id="135" dur="580">
                                          <p:stCondLst>
                                            <p:cond delay="0"/>
                                          </p:stCondLst>
                                        </p:cTn>
                                        <p:tgtEl>
                                          <p:spTgt spid="10"/>
                                        </p:tgtEl>
                                      </p:cBhvr>
                                    </p:animEffect>
                                    <p:anim calcmode="lin" valueType="num">
                                      <p:cBhvr>
                                        <p:cTn id="13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41" dur="26">
                                          <p:stCondLst>
                                            <p:cond delay="650"/>
                                          </p:stCondLst>
                                        </p:cTn>
                                        <p:tgtEl>
                                          <p:spTgt spid="10"/>
                                        </p:tgtEl>
                                      </p:cBhvr>
                                      <p:to x="100000" y="60000"/>
                                    </p:animScale>
                                    <p:animScale>
                                      <p:cBhvr>
                                        <p:cTn id="142" dur="166" decel="50000">
                                          <p:stCondLst>
                                            <p:cond delay="676"/>
                                          </p:stCondLst>
                                        </p:cTn>
                                        <p:tgtEl>
                                          <p:spTgt spid="10"/>
                                        </p:tgtEl>
                                      </p:cBhvr>
                                      <p:to x="100000" y="100000"/>
                                    </p:animScale>
                                    <p:animScale>
                                      <p:cBhvr>
                                        <p:cTn id="143" dur="26">
                                          <p:stCondLst>
                                            <p:cond delay="1312"/>
                                          </p:stCondLst>
                                        </p:cTn>
                                        <p:tgtEl>
                                          <p:spTgt spid="10"/>
                                        </p:tgtEl>
                                      </p:cBhvr>
                                      <p:to x="100000" y="80000"/>
                                    </p:animScale>
                                    <p:animScale>
                                      <p:cBhvr>
                                        <p:cTn id="144" dur="166" decel="50000">
                                          <p:stCondLst>
                                            <p:cond delay="1338"/>
                                          </p:stCondLst>
                                        </p:cTn>
                                        <p:tgtEl>
                                          <p:spTgt spid="10"/>
                                        </p:tgtEl>
                                      </p:cBhvr>
                                      <p:to x="100000" y="100000"/>
                                    </p:animScale>
                                    <p:animScale>
                                      <p:cBhvr>
                                        <p:cTn id="145" dur="26">
                                          <p:stCondLst>
                                            <p:cond delay="1642"/>
                                          </p:stCondLst>
                                        </p:cTn>
                                        <p:tgtEl>
                                          <p:spTgt spid="10"/>
                                        </p:tgtEl>
                                      </p:cBhvr>
                                      <p:to x="100000" y="90000"/>
                                    </p:animScale>
                                    <p:animScale>
                                      <p:cBhvr>
                                        <p:cTn id="146" dur="166" decel="50000">
                                          <p:stCondLst>
                                            <p:cond delay="1668"/>
                                          </p:stCondLst>
                                        </p:cTn>
                                        <p:tgtEl>
                                          <p:spTgt spid="10"/>
                                        </p:tgtEl>
                                      </p:cBhvr>
                                      <p:to x="100000" y="100000"/>
                                    </p:animScale>
                                    <p:animScale>
                                      <p:cBhvr>
                                        <p:cTn id="147" dur="26">
                                          <p:stCondLst>
                                            <p:cond delay="1808"/>
                                          </p:stCondLst>
                                        </p:cTn>
                                        <p:tgtEl>
                                          <p:spTgt spid="10"/>
                                        </p:tgtEl>
                                      </p:cBhvr>
                                      <p:to x="100000" y="95000"/>
                                    </p:animScale>
                                    <p:animScale>
                                      <p:cBhvr>
                                        <p:cTn id="148" dur="166" decel="50000">
                                          <p:stCondLst>
                                            <p:cond delay="1834"/>
                                          </p:stCondLst>
                                        </p:cTn>
                                        <p:tgtEl>
                                          <p:spTgt spid="10"/>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48"/>
                                        </p:tgtEl>
                                        <p:attrNameLst>
                                          <p:attrName>style.visibility</p:attrName>
                                        </p:attrNameLst>
                                      </p:cBhvr>
                                      <p:to>
                                        <p:strVal val="visible"/>
                                      </p:to>
                                    </p:set>
                                    <p:animEffect transition="in" filter="wipe(down)">
                                      <p:cBhvr>
                                        <p:cTn id="151" dur="580">
                                          <p:stCondLst>
                                            <p:cond delay="0"/>
                                          </p:stCondLst>
                                        </p:cTn>
                                        <p:tgtEl>
                                          <p:spTgt spid="48"/>
                                        </p:tgtEl>
                                      </p:cBhvr>
                                    </p:animEffect>
                                    <p:anim calcmode="lin" valueType="num">
                                      <p:cBhvr>
                                        <p:cTn id="152" dur="1822"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48"/>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48"/>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48"/>
                                        </p:tgtEl>
                                        <p:attrNameLst>
                                          <p:attrName>ppt_y</p:attrName>
                                        </p:attrNameLst>
                                      </p:cBhvr>
                                      <p:tavLst>
                                        <p:tav tm="0" fmla="#ppt_y-sin(pi*$)/81">
                                          <p:val>
                                            <p:fltVal val="0"/>
                                          </p:val>
                                        </p:tav>
                                        <p:tav tm="100000">
                                          <p:val>
                                            <p:fltVal val="1"/>
                                          </p:val>
                                        </p:tav>
                                      </p:tavLst>
                                    </p:anim>
                                    <p:animScale>
                                      <p:cBhvr>
                                        <p:cTn id="157" dur="26">
                                          <p:stCondLst>
                                            <p:cond delay="650"/>
                                          </p:stCondLst>
                                        </p:cTn>
                                        <p:tgtEl>
                                          <p:spTgt spid="48"/>
                                        </p:tgtEl>
                                      </p:cBhvr>
                                      <p:to x="100000" y="60000"/>
                                    </p:animScale>
                                    <p:animScale>
                                      <p:cBhvr>
                                        <p:cTn id="158" dur="166" decel="50000">
                                          <p:stCondLst>
                                            <p:cond delay="676"/>
                                          </p:stCondLst>
                                        </p:cTn>
                                        <p:tgtEl>
                                          <p:spTgt spid="48"/>
                                        </p:tgtEl>
                                      </p:cBhvr>
                                      <p:to x="100000" y="100000"/>
                                    </p:animScale>
                                    <p:animScale>
                                      <p:cBhvr>
                                        <p:cTn id="159" dur="26">
                                          <p:stCondLst>
                                            <p:cond delay="1312"/>
                                          </p:stCondLst>
                                        </p:cTn>
                                        <p:tgtEl>
                                          <p:spTgt spid="48"/>
                                        </p:tgtEl>
                                      </p:cBhvr>
                                      <p:to x="100000" y="80000"/>
                                    </p:animScale>
                                    <p:animScale>
                                      <p:cBhvr>
                                        <p:cTn id="160" dur="166" decel="50000">
                                          <p:stCondLst>
                                            <p:cond delay="1338"/>
                                          </p:stCondLst>
                                        </p:cTn>
                                        <p:tgtEl>
                                          <p:spTgt spid="48"/>
                                        </p:tgtEl>
                                      </p:cBhvr>
                                      <p:to x="100000" y="100000"/>
                                    </p:animScale>
                                    <p:animScale>
                                      <p:cBhvr>
                                        <p:cTn id="161" dur="26">
                                          <p:stCondLst>
                                            <p:cond delay="1642"/>
                                          </p:stCondLst>
                                        </p:cTn>
                                        <p:tgtEl>
                                          <p:spTgt spid="48"/>
                                        </p:tgtEl>
                                      </p:cBhvr>
                                      <p:to x="100000" y="90000"/>
                                    </p:animScale>
                                    <p:animScale>
                                      <p:cBhvr>
                                        <p:cTn id="162" dur="166" decel="50000">
                                          <p:stCondLst>
                                            <p:cond delay="1668"/>
                                          </p:stCondLst>
                                        </p:cTn>
                                        <p:tgtEl>
                                          <p:spTgt spid="48"/>
                                        </p:tgtEl>
                                      </p:cBhvr>
                                      <p:to x="100000" y="100000"/>
                                    </p:animScale>
                                    <p:animScale>
                                      <p:cBhvr>
                                        <p:cTn id="163" dur="26">
                                          <p:stCondLst>
                                            <p:cond delay="1808"/>
                                          </p:stCondLst>
                                        </p:cTn>
                                        <p:tgtEl>
                                          <p:spTgt spid="48"/>
                                        </p:tgtEl>
                                      </p:cBhvr>
                                      <p:to x="100000" y="95000"/>
                                    </p:animScale>
                                    <p:animScale>
                                      <p:cBhvr>
                                        <p:cTn id="164" dur="166" decel="50000">
                                          <p:stCondLst>
                                            <p:cond delay="1834"/>
                                          </p:stCondLst>
                                        </p:cTn>
                                        <p:tgtEl>
                                          <p:spTgt spid="48"/>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50"/>
                                        </p:tgtEl>
                                        <p:attrNameLst>
                                          <p:attrName>style.visibility</p:attrName>
                                        </p:attrNameLst>
                                      </p:cBhvr>
                                      <p:to>
                                        <p:strVal val="visible"/>
                                      </p:to>
                                    </p:set>
                                    <p:animEffect transition="in" filter="wipe(down)">
                                      <p:cBhvr>
                                        <p:cTn id="167" dur="580">
                                          <p:stCondLst>
                                            <p:cond delay="0"/>
                                          </p:stCondLst>
                                        </p:cTn>
                                        <p:tgtEl>
                                          <p:spTgt spid="50"/>
                                        </p:tgtEl>
                                      </p:cBhvr>
                                    </p:animEffect>
                                    <p:anim calcmode="lin" valueType="num">
                                      <p:cBhvr>
                                        <p:cTn id="168"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173" dur="26">
                                          <p:stCondLst>
                                            <p:cond delay="650"/>
                                          </p:stCondLst>
                                        </p:cTn>
                                        <p:tgtEl>
                                          <p:spTgt spid="50"/>
                                        </p:tgtEl>
                                      </p:cBhvr>
                                      <p:to x="100000" y="60000"/>
                                    </p:animScale>
                                    <p:animScale>
                                      <p:cBhvr>
                                        <p:cTn id="174" dur="166" decel="50000">
                                          <p:stCondLst>
                                            <p:cond delay="676"/>
                                          </p:stCondLst>
                                        </p:cTn>
                                        <p:tgtEl>
                                          <p:spTgt spid="50"/>
                                        </p:tgtEl>
                                      </p:cBhvr>
                                      <p:to x="100000" y="100000"/>
                                    </p:animScale>
                                    <p:animScale>
                                      <p:cBhvr>
                                        <p:cTn id="175" dur="26">
                                          <p:stCondLst>
                                            <p:cond delay="1312"/>
                                          </p:stCondLst>
                                        </p:cTn>
                                        <p:tgtEl>
                                          <p:spTgt spid="50"/>
                                        </p:tgtEl>
                                      </p:cBhvr>
                                      <p:to x="100000" y="80000"/>
                                    </p:animScale>
                                    <p:animScale>
                                      <p:cBhvr>
                                        <p:cTn id="176" dur="166" decel="50000">
                                          <p:stCondLst>
                                            <p:cond delay="1338"/>
                                          </p:stCondLst>
                                        </p:cTn>
                                        <p:tgtEl>
                                          <p:spTgt spid="50"/>
                                        </p:tgtEl>
                                      </p:cBhvr>
                                      <p:to x="100000" y="100000"/>
                                    </p:animScale>
                                    <p:animScale>
                                      <p:cBhvr>
                                        <p:cTn id="177" dur="26">
                                          <p:stCondLst>
                                            <p:cond delay="1642"/>
                                          </p:stCondLst>
                                        </p:cTn>
                                        <p:tgtEl>
                                          <p:spTgt spid="50"/>
                                        </p:tgtEl>
                                      </p:cBhvr>
                                      <p:to x="100000" y="90000"/>
                                    </p:animScale>
                                    <p:animScale>
                                      <p:cBhvr>
                                        <p:cTn id="178" dur="166" decel="50000">
                                          <p:stCondLst>
                                            <p:cond delay="1668"/>
                                          </p:stCondLst>
                                        </p:cTn>
                                        <p:tgtEl>
                                          <p:spTgt spid="50"/>
                                        </p:tgtEl>
                                      </p:cBhvr>
                                      <p:to x="100000" y="100000"/>
                                    </p:animScale>
                                    <p:animScale>
                                      <p:cBhvr>
                                        <p:cTn id="179" dur="26">
                                          <p:stCondLst>
                                            <p:cond delay="1808"/>
                                          </p:stCondLst>
                                        </p:cTn>
                                        <p:tgtEl>
                                          <p:spTgt spid="50"/>
                                        </p:tgtEl>
                                      </p:cBhvr>
                                      <p:to x="100000" y="95000"/>
                                    </p:animScale>
                                    <p:animScale>
                                      <p:cBhvr>
                                        <p:cTn id="180" dur="166" decel="50000">
                                          <p:stCondLst>
                                            <p:cond delay="1834"/>
                                          </p:stCondLst>
                                        </p:cTn>
                                        <p:tgtEl>
                                          <p:spTgt spid="50"/>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15"/>
                                        </p:tgtEl>
                                        <p:attrNameLst>
                                          <p:attrName>style.visibility</p:attrName>
                                        </p:attrNameLst>
                                      </p:cBhvr>
                                      <p:to>
                                        <p:strVal val="visible"/>
                                      </p:to>
                                    </p:set>
                                    <p:animEffect transition="in" filter="wipe(down)">
                                      <p:cBhvr>
                                        <p:cTn id="183" dur="580">
                                          <p:stCondLst>
                                            <p:cond delay="0"/>
                                          </p:stCondLst>
                                        </p:cTn>
                                        <p:tgtEl>
                                          <p:spTgt spid="15"/>
                                        </p:tgtEl>
                                      </p:cBhvr>
                                    </p:animEffect>
                                    <p:anim calcmode="lin" valueType="num">
                                      <p:cBhvr>
                                        <p:cTn id="184"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89" dur="26">
                                          <p:stCondLst>
                                            <p:cond delay="650"/>
                                          </p:stCondLst>
                                        </p:cTn>
                                        <p:tgtEl>
                                          <p:spTgt spid="15"/>
                                        </p:tgtEl>
                                      </p:cBhvr>
                                      <p:to x="100000" y="60000"/>
                                    </p:animScale>
                                    <p:animScale>
                                      <p:cBhvr>
                                        <p:cTn id="190" dur="166" decel="50000">
                                          <p:stCondLst>
                                            <p:cond delay="676"/>
                                          </p:stCondLst>
                                        </p:cTn>
                                        <p:tgtEl>
                                          <p:spTgt spid="15"/>
                                        </p:tgtEl>
                                      </p:cBhvr>
                                      <p:to x="100000" y="100000"/>
                                    </p:animScale>
                                    <p:animScale>
                                      <p:cBhvr>
                                        <p:cTn id="191" dur="26">
                                          <p:stCondLst>
                                            <p:cond delay="1312"/>
                                          </p:stCondLst>
                                        </p:cTn>
                                        <p:tgtEl>
                                          <p:spTgt spid="15"/>
                                        </p:tgtEl>
                                      </p:cBhvr>
                                      <p:to x="100000" y="80000"/>
                                    </p:animScale>
                                    <p:animScale>
                                      <p:cBhvr>
                                        <p:cTn id="192" dur="166" decel="50000">
                                          <p:stCondLst>
                                            <p:cond delay="1338"/>
                                          </p:stCondLst>
                                        </p:cTn>
                                        <p:tgtEl>
                                          <p:spTgt spid="15"/>
                                        </p:tgtEl>
                                      </p:cBhvr>
                                      <p:to x="100000" y="100000"/>
                                    </p:animScale>
                                    <p:animScale>
                                      <p:cBhvr>
                                        <p:cTn id="193" dur="26">
                                          <p:stCondLst>
                                            <p:cond delay="1642"/>
                                          </p:stCondLst>
                                        </p:cTn>
                                        <p:tgtEl>
                                          <p:spTgt spid="15"/>
                                        </p:tgtEl>
                                      </p:cBhvr>
                                      <p:to x="100000" y="90000"/>
                                    </p:animScale>
                                    <p:animScale>
                                      <p:cBhvr>
                                        <p:cTn id="194" dur="166" decel="50000">
                                          <p:stCondLst>
                                            <p:cond delay="1668"/>
                                          </p:stCondLst>
                                        </p:cTn>
                                        <p:tgtEl>
                                          <p:spTgt spid="15"/>
                                        </p:tgtEl>
                                      </p:cBhvr>
                                      <p:to x="100000" y="100000"/>
                                    </p:animScale>
                                    <p:animScale>
                                      <p:cBhvr>
                                        <p:cTn id="195" dur="26">
                                          <p:stCondLst>
                                            <p:cond delay="1808"/>
                                          </p:stCondLst>
                                        </p:cTn>
                                        <p:tgtEl>
                                          <p:spTgt spid="15"/>
                                        </p:tgtEl>
                                      </p:cBhvr>
                                      <p:to x="100000" y="95000"/>
                                    </p:animScale>
                                    <p:animScale>
                                      <p:cBhvr>
                                        <p:cTn id="196" dur="166" decel="50000">
                                          <p:stCondLst>
                                            <p:cond delay="1834"/>
                                          </p:stCondLst>
                                        </p:cTn>
                                        <p:tgtEl>
                                          <p:spTgt spid="15"/>
                                        </p:tgtEl>
                                      </p:cBhvr>
                                      <p:to x="100000" y="100000"/>
                                    </p:animScale>
                                  </p:childTnLst>
                                </p:cTn>
                              </p:par>
                            </p:childTnLst>
                          </p:cTn>
                        </p:par>
                      </p:childTnLst>
                    </p:cTn>
                  </p:par>
                  <p:par>
                    <p:cTn id="197" fill="hold">
                      <p:stCondLst>
                        <p:cond delay="indefinite"/>
                      </p:stCondLst>
                      <p:childTnLst>
                        <p:par>
                          <p:cTn id="198" fill="hold">
                            <p:stCondLst>
                              <p:cond delay="0"/>
                            </p:stCondLst>
                            <p:childTnLst>
                              <p:par>
                                <p:cTn id="199" presetID="42" presetClass="entr" presetSubtype="0" fill="hold" grpId="0" nodeType="clickEffect">
                                  <p:stCondLst>
                                    <p:cond delay="0"/>
                                  </p:stCondLst>
                                  <p:childTnLst>
                                    <p:set>
                                      <p:cBhvr>
                                        <p:cTn id="200" dur="1" fill="hold">
                                          <p:stCondLst>
                                            <p:cond delay="0"/>
                                          </p:stCondLst>
                                        </p:cTn>
                                        <p:tgtEl>
                                          <p:spTgt spid="17"/>
                                        </p:tgtEl>
                                        <p:attrNameLst>
                                          <p:attrName>style.visibility</p:attrName>
                                        </p:attrNameLst>
                                      </p:cBhvr>
                                      <p:to>
                                        <p:strVal val="visible"/>
                                      </p:to>
                                    </p:set>
                                    <p:animEffect transition="in" filter="fade">
                                      <p:cBhvr>
                                        <p:cTn id="201" dur="1000"/>
                                        <p:tgtEl>
                                          <p:spTgt spid="17"/>
                                        </p:tgtEl>
                                      </p:cBhvr>
                                    </p:animEffect>
                                    <p:anim calcmode="lin" valueType="num">
                                      <p:cBhvr>
                                        <p:cTn id="202" dur="1000" fill="hold"/>
                                        <p:tgtEl>
                                          <p:spTgt spid="17"/>
                                        </p:tgtEl>
                                        <p:attrNameLst>
                                          <p:attrName>ppt_x</p:attrName>
                                        </p:attrNameLst>
                                      </p:cBhvr>
                                      <p:tavLst>
                                        <p:tav tm="0">
                                          <p:val>
                                            <p:strVal val="#ppt_x"/>
                                          </p:val>
                                        </p:tav>
                                        <p:tav tm="100000">
                                          <p:val>
                                            <p:strVal val="#ppt_x"/>
                                          </p:val>
                                        </p:tav>
                                      </p:tavLst>
                                    </p:anim>
                                    <p:anim calcmode="lin" valueType="num">
                                      <p:cBhvr>
                                        <p:cTn id="20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45" presetClass="entr" presetSubtype="0" fill="hold" grpId="0" nodeType="clickEffect">
                                  <p:stCondLst>
                                    <p:cond delay="0"/>
                                  </p:stCondLst>
                                  <p:childTnLst>
                                    <p:set>
                                      <p:cBhvr>
                                        <p:cTn id="207" dur="1" fill="hold">
                                          <p:stCondLst>
                                            <p:cond delay="0"/>
                                          </p:stCondLst>
                                        </p:cTn>
                                        <p:tgtEl>
                                          <p:spTgt spid="30"/>
                                        </p:tgtEl>
                                        <p:attrNameLst>
                                          <p:attrName>style.visibility</p:attrName>
                                        </p:attrNameLst>
                                      </p:cBhvr>
                                      <p:to>
                                        <p:strVal val="visible"/>
                                      </p:to>
                                    </p:set>
                                    <p:animEffect transition="in" filter="fade">
                                      <p:cBhvr>
                                        <p:cTn id="208" dur="2000"/>
                                        <p:tgtEl>
                                          <p:spTgt spid="30"/>
                                        </p:tgtEl>
                                      </p:cBhvr>
                                    </p:animEffect>
                                    <p:anim calcmode="lin" valueType="num">
                                      <p:cBhvr>
                                        <p:cTn id="209" dur="2000" fill="hold"/>
                                        <p:tgtEl>
                                          <p:spTgt spid="30"/>
                                        </p:tgtEl>
                                        <p:attrNameLst>
                                          <p:attrName>ppt_w</p:attrName>
                                        </p:attrNameLst>
                                      </p:cBhvr>
                                      <p:tavLst>
                                        <p:tav tm="0" fmla="#ppt_w*sin(2.5*pi*$)">
                                          <p:val>
                                            <p:fltVal val="0"/>
                                          </p:val>
                                        </p:tav>
                                        <p:tav tm="100000">
                                          <p:val>
                                            <p:fltVal val="1"/>
                                          </p:val>
                                        </p:tav>
                                      </p:tavLst>
                                    </p:anim>
                                    <p:anim calcmode="lin" valueType="num">
                                      <p:cBhvr>
                                        <p:cTn id="210" dur="20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211" fill="hold">
                      <p:stCondLst>
                        <p:cond delay="indefinite"/>
                      </p:stCondLst>
                      <p:childTnLst>
                        <p:par>
                          <p:cTn id="212" fill="hold">
                            <p:stCondLst>
                              <p:cond delay="0"/>
                            </p:stCondLst>
                            <p:childTnLst>
                              <p:par>
                                <p:cTn id="213" presetID="26" presetClass="entr" presetSubtype="0" fill="hold" grpId="0" nodeType="clickEffect">
                                  <p:stCondLst>
                                    <p:cond delay="0"/>
                                  </p:stCondLst>
                                  <p:childTnLst>
                                    <p:set>
                                      <p:cBhvr>
                                        <p:cTn id="214" dur="1" fill="hold">
                                          <p:stCondLst>
                                            <p:cond delay="0"/>
                                          </p:stCondLst>
                                        </p:cTn>
                                        <p:tgtEl>
                                          <p:spTgt spid="21"/>
                                        </p:tgtEl>
                                        <p:attrNameLst>
                                          <p:attrName>style.visibility</p:attrName>
                                        </p:attrNameLst>
                                      </p:cBhvr>
                                      <p:to>
                                        <p:strVal val="visible"/>
                                      </p:to>
                                    </p:set>
                                    <p:animEffect transition="in" filter="wipe(down)">
                                      <p:cBhvr>
                                        <p:cTn id="215" dur="580">
                                          <p:stCondLst>
                                            <p:cond delay="0"/>
                                          </p:stCondLst>
                                        </p:cTn>
                                        <p:tgtEl>
                                          <p:spTgt spid="21"/>
                                        </p:tgtEl>
                                      </p:cBhvr>
                                    </p:animEffect>
                                    <p:anim calcmode="lin" valueType="num">
                                      <p:cBhvr>
                                        <p:cTn id="216"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221" dur="26">
                                          <p:stCondLst>
                                            <p:cond delay="650"/>
                                          </p:stCondLst>
                                        </p:cTn>
                                        <p:tgtEl>
                                          <p:spTgt spid="21"/>
                                        </p:tgtEl>
                                      </p:cBhvr>
                                      <p:to x="100000" y="60000"/>
                                    </p:animScale>
                                    <p:animScale>
                                      <p:cBhvr>
                                        <p:cTn id="222" dur="166" decel="50000">
                                          <p:stCondLst>
                                            <p:cond delay="676"/>
                                          </p:stCondLst>
                                        </p:cTn>
                                        <p:tgtEl>
                                          <p:spTgt spid="21"/>
                                        </p:tgtEl>
                                      </p:cBhvr>
                                      <p:to x="100000" y="100000"/>
                                    </p:animScale>
                                    <p:animScale>
                                      <p:cBhvr>
                                        <p:cTn id="223" dur="26">
                                          <p:stCondLst>
                                            <p:cond delay="1312"/>
                                          </p:stCondLst>
                                        </p:cTn>
                                        <p:tgtEl>
                                          <p:spTgt spid="21"/>
                                        </p:tgtEl>
                                      </p:cBhvr>
                                      <p:to x="100000" y="80000"/>
                                    </p:animScale>
                                    <p:animScale>
                                      <p:cBhvr>
                                        <p:cTn id="224" dur="166" decel="50000">
                                          <p:stCondLst>
                                            <p:cond delay="1338"/>
                                          </p:stCondLst>
                                        </p:cTn>
                                        <p:tgtEl>
                                          <p:spTgt spid="21"/>
                                        </p:tgtEl>
                                      </p:cBhvr>
                                      <p:to x="100000" y="100000"/>
                                    </p:animScale>
                                    <p:animScale>
                                      <p:cBhvr>
                                        <p:cTn id="225" dur="26">
                                          <p:stCondLst>
                                            <p:cond delay="1642"/>
                                          </p:stCondLst>
                                        </p:cTn>
                                        <p:tgtEl>
                                          <p:spTgt spid="21"/>
                                        </p:tgtEl>
                                      </p:cBhvr>
                                      <p:to x="100000" y="90000"/>
                                    </p:animScale>
                                    <p:animScale>
                                      <p:cBhvr>
                                        <p:cTn id="226" dur="166" decel="50000">
                                          <p:stCondLst>
                                            <p:cond delay="1668"/>
                                          </p:stCondLst>
                                        </p:cTn>
                                        <p:tgtEl>
                                          <p:spTgt spid="21"/>
                                        </p:tgtEl>
                                      </p:cBhvr>
                                      <p:to x="100000" y="100000"/>
                                    </p:animScale>
                                    <p:animScale>
                                      <p:cBhvr>
                                        <p:cTn id="227" dur="26">
                                          <p:stCondLst>
                                            <p:cond delay="1808"/>
                                          </p:stCondLst>
                                        </p:cTn>
                                        <p:tgtEl>
                                          <p:spTgt spid="21"/>
                                        </p:tgtEl>
                                      </p:cBhvr>
                                      <p:to x="100000" y="95000"/>
                                    </p:animScale>
                                    <p:animScale>
                                      <p:cBhvr>
                                        <p:cTn id="228" dur="166" decel="50000">
                                          <p:stCondLst>
                                            <p:cond delay="1834"/>
                                          </p:stCondLst>
                                        </p:cTn>
                                        <p:tgtEl>
                                          <p:spTgt spid="21"/>
                                        </p:tgtEl>
                                      </p:cBhvr>
                                      <p:to x="100000" y="100000"/>
                                    </p:animScale>
                                  </p:childTnLst>
                                </p:cTn>
                              </p:par>
                              <p:par>
                                <p:cTn id="229" presetID="26" presetClass="entr" presetSubtype="0" fill="hold" nodeType="withEffect">
                                  <p:stCondLst>
                                    <p:cond delay="0"/>
                                  </p:stCondLst>
                                  <p:childTnLst>
                                    <p:set>
                                      <p:cBhvr>
                                        <p:cTn id="230" dur="1" fill="hold">
                                          <p:stCondLst>
                                            <p:cond delay="0"/>
                                          </p:stCondLst>
                                        </p:cTn>
                                        <p:tgtEl>
                                          <p:spTgt spid="52"/>
                                        </p:tgtEl>
                                        <p:attrNameLst>
                                          <p:attrName>style.visibility</p:attrName>
                                        </p:attrNameLst>
                                      </p:cBhvr>
                                      <p:to>
                                        <p:strVal val="visible"/>
                                      </p:to>
                                    </p:set>
                                    <p:animEffect transition="in" filter="wipe(down)">
                                      <p:cBhvr>
                                        <p:cTn id="231" dur="580">
                                          <p:stCondLst>
                                            <p:cond delay="0"/>
                                          </p:stCondLst>
                                        </p:cTn>
                                        <p:tgtEl>
                                          <p:spTgt spid="52"/>
                                        </p:tgtEl>
                                      </p:cBhvr>
                                    </p:animEffect>
                                    <p:anim calcmode="lin" valueType="num">
                                      <p:cBhvr>
                                        <p:cTn id="232" dur="1822"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237" dur="26">
                                          <p:stCondLst>
                                            <p:cond delay="650"/>
                                          </p:stCondLst>
                                        </p:cTn>
                                        <p:tgtEl>
                                          <p:spTgt spid="52"/>
                                        </p:tgtEl>
                                      </p:cBhvr>
                                      <p:to x="100000" y="60000"/>
                                    </p:animScale>
                                    <p:animScale>
                                      <p:cBhvr>
                                        <p:cTn id="238" dur="166" decel="50000">
                                          <p:stCondLst>
                                            <p:cond delay="676"/>
                                          </p:stCondLst>
                                        </p:cTn>
                                        <p:tgtEl>
                                          <p:spTgt spid="52"/>
                                        </p:tgtEl>
                                      </p:cBhvr>
                                      <p:to x="100000" y="100000"/>
                                    </p:animScale>
                                    <p:animScale>
                                      <p:cBhvr>
                                        <p:cTn id="239" dur="26">
                                          <p:stCondLst>
                                            <p:cond delay="1312"/>
                                          </p:stCondLst>
                                        </p:cTn>
                                        <p:tgtEl>
                                          <p:spTgt spid="52"/>
                                        </p:tgtEl>
                                      </p:cBhvr>
                                      <p:to x="100000" y="80000"/>
                                    </p:animScale>
                                    <p:animScale>
                                      <p:cBhvr>
                                        <p:cTn id="240" dur="166" decel="50000">
                                          <p:stCondLst>
                                            <p:cond delay="1338"/>
                                          </p:stCondLst>
                                        </p:cTn>
                                        <p:tgtEl>
                                          <p:spTgt spid="52"/>
                                        </p:tgtEl>
                                      </p:cBhvr>
                                      <p:to x="100000" y="100000"/>
                                    </p:animScale>
                                    <p:animScale>
                                      <p:cBhvr>
                                        <p:cTn id="241" dur="26">
                                          <p:stCondLst>
                                            <p:cond delay="1642"/>
                                          </p:stCondLst>
                                        </p:cTn>
                                        <p:tgtEl>
                                          <p:spTgt spid="52"/>
                                        </p:tgtEl>
                                      </p:cBhvr>
                                      <p:to x="100000" y="90000"/>
                                    </p:animScale>
                                    <p:animScale>
                                      <p:cBhvr>
                                        <p:cTn id="242" dur="166" decel="50000">
                                          <p:stCondLst>
                                            <p:cond delay="1668"/>
                                          </p:stCondLst>
                                        </p:cTn>
                                        <p:tgtEl>
                                          <p:spTgt spid="52"/>
                                        </p:tgtEl>
                                      </p:cBhvr>
                                      <p:to x="100000" y="100000"/>
                                    </p:animScale>
                                    <p:animScale>
                                      <p:cBhvr>
                                        <p:cTn id="243" dur="26">
                                          <p:stCondLst>
                                            <p:cond delay="1808"/>
                                          </p:stCondLst>
                                        </p:cTn>
                                        <p:tgtEl>
                                          <p:spTgt spid="52"/>
                                        </p:tgtEl>
                                      </p:cBhvr>
                                      <p:to x="100000" y="95000"/>
                                    </p:animScale>
                                    <p:animScale>
                                      <p:cBhvr>
                                        <p:cTn id="244" dur="166" decel="50000">
                                          <p:stCondLst>
                                            <p:cond delay="1834"/>
                                          </p:stCondLst>
                                        </p:cTn>
                                        <p:tgtEl>
                                          <p:spTgt spid="52"/>
                                        </p:tgtEl>
                                      </p:cBhvr>
                                      <p:to x="100000" y="100000"/>
                                    </p:animScale>
                                  </p:childTnLst>
                                </p:cTn>
                              </p:par>
                              <p:par>
                                <p:cTn id="245" presetID="26" presetClass="entr" presetSubtype="0" fill="hold" nodeType="withEffect">
                                  <p:stCondLst>
                                    <p:cond delay="0"/>
                                  </p:stCondLst>
                                  <p:childTnLst>
                                    <p:set>
                                      <p:cBhvr>
                                        <p:cTn id="246" dur="1" fill="hold">
                                          <p:stCondLst>
                                            <p:cond delay="0"/>
                                          </p:stCondLst>
                                        </p:cTn>
                                        <p:tgtEl>
                                          <p:spTgt spid="54"/>
                                        </p:tgtEl>
                                        <p:attrNameLst>
                                          <p:attrName>style.visibility</p:attrName>
                                        </p:attrNameLst>
                                      </p:cBhvr>
                                      <p:to>
                                        <p:strVal val="visible"/>
                                      </p:to>
                                    </p:set>
                                    <p:animEffect transition="in" filter="wipe(down)">
                                      <p:cBhvr>
                                        <p:cTn id="247" dur="580">
                                          <p:stCondLst>
                                            <p:cond delay="0"/>
                                          </p:stCondLst>
                                        </p:cTn>
                                        <p:tgtEl>
                                          <p:spTgt spid="54"/>
                                        </p:tgtEl>
                                      </p:cBhvr>
                                    </p:animEffect>
                                    <p:anim calcmode="lin" valueType="num">
                                      <p:cBhvr>
                                        <p:cTn id="248" dur="1822"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54"/>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54"/>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54"/>
                                        </p:tgtEl>
                                        <p:attrNameLst>
                                          <p:attrName>ppt_y</p:attrName>
                                        </p:attrNameLst>
                                      </p:cBhvr>
                                      <p:tavLst>
                                        <p:tav tm="0" fmla="#ppt_y-sin(pi*$)/81">
                                          <p:val>
                                            <p:fltVal val="0"/>
                                          </p:val>
                                        </p:tav>
                                        <p:tav tm="100000">
                                          <p:val>
                                            <p:fltVal val="1"/>
                                          </p:val>
                                        </p:tav>
                                      </p:tavLst>
                                    </p:anim>
                                    <p:animScale>
                                      <p:cBhvr>
                                        <p:cTn id="253" dur="26">
                                          <p:stCondLst>
                                            <p:cond delay="650"/>
                                          </p:stCondLst>
                                        </p:cTn>
                                        <p:tgtEl>
                                          <p:spTgt spid="54"/>
                                        </p:tgtEl>
                                      </p:cBhvr>
                                      <p:to x="100000" y="60000"/>
                                    </p:animScale>
                                    <p:animScale>
                                      <p:cBhvr>
                                        <p:cTn id="254" dur="166" decel="50000">
                                          <p:stCondLst>
                                            <p:cond delay="676"/>
                                          </p:stCondLst>
                                        </p:cTn>
                                        <p:tgtEl>
                                          <p:spTgt spid="54"/>
                                        </p:tgtEl>
                                      </p:cBhvr>
                                      <p:to x="100000" y="100000"/>
                                    </p:animScale>
                                    <p:animScale>
                                      <p:cBhvr>
                                        <p:cTn id="255" dur="26">
                                          <p:stCondLst>
                                            <p:cond delay="1312"/>
                                          </p:stCondLst>
                                        </p:cTn>
                                        <p:tgtEl>
                                          <p:spTgt spid="54"/>
                                        </p:tgtEl>
                                      </p:cBhvr>
                                      <p:to x="100000" y="80000"/>
                                    </p:animScale>
                                    <p:animScale>
                                      <p:cBhvr>
                                        <p:cTn id="256" dur="166" decel="50000">
                                          <p:stCondLst>
                                            <p:cond delay="1338"/>
                                          </p:stCondLst>
                                        </p:cTn>
                                        <p:tgtEl>
                                          <p:spTgt spid="54"/>
                                        </p:tgtEl>
                                      </p:cBhvr>
                                      <p:to x="100000" y="100000"/>
                                    </p:animScale>
                                    <p:animScale>
                                      <p:cBhvr>
                                        <p:cTn id="257" dur="26">
                                          <p:stCondLst>
                                            <p:cond delay="1642"/>
                                          </p:stCondLst>
                                        </p:cTn>
                                        <p:tgtEl>
                                          <p:spTgt spid="54"/>
                                        </p:tgtEl>
                                      </p:cBhvr>
                                      <p:to x="100000" y="90000"/>
                                    </p:animScale>
                                    <p:animScale>
                                      <p:cBhvr>
                                        <p:cTn id="258" dur="166" decel="50000">
                                          <p:stCondLst>
                                            <p:cond delay="1668"/>
                                          </p:stCondLst>
                                        </p:cTn>
                                        <p:tgtEl>
                                          <p:spTgt spid="54"/>
                                        </p:tgtEl>
                                      </p:cBhvr>
                                      <p:to x="100000" y="100000"/>
                                    </p:animScale>
                                    <p:animScale>
                                      <p:cBhvr>
                                        <p:cTn id="259" dur="26">
                                          <p:stCondLst>
                                            <p:cond delay="1808"/>
                                          </p:stCondLst>
                                        </p:cTn>
                                        <p:tgtEl>
                                          <p:spTgt spid="54"/>
                                        </p:tgtEl>
                                      </p:cBhvr>
                                      <p:to x="100000" y="95000"/>
                                    </p:animScale>
                                    <p:animScale>
                                      <p:cBhvr>
                                        <p:cTn id="260" dur="166" decel="50000">
                                          <p:stCondLst>
                                            <p:cond delay="1834"/>
                                          </p:stCondLst>
                                        </p:cTn>
                                        <p:tgtEl>
                                          <p:spTgt spid="54"/>
                                        </p:tgtEl>
                                      </p:cBhvr>
                                      <p:to x="100000" y="100000"/>
                                    </p:animScale>
                                  </p:childTnLst>
                                </p:cTn>
                              </p:par>
                              <p:par>
                                <p:cTn id="261" presetID="26" presetClass="entr" presetSubtype="0" fill="hold" nodeType="withEffect">
                                  <p:stCondLst>
                                    <p:cond delay="0"/>
                                  </p:stCondLst>
                                  <p:childTnLst>
                                    <p:set>
                                      <p:cBhvr>
                                        <p:cTn id="262" dur="1" fill="hold">
                                          <p:stCondLst>
                                            <p:cond delay="0"/>
                                          </p:stCondLst>
                                        </p:cTn>
                                        <p:tgtEl>
                                          <p:spTgt spid="56"/>
                                        </p:tgtEl>
                                        <p:attrNameLst>
                                          <p:attrName>style.visibility</p:attrName>
                                        </p:attrNameLst>
                                      </p:cBhvr>
                                      <p:to>
                                        <p:strVal val="visible"/>
                                      </p:to>
                                    </p:set>
                                    <p:animEffect transition="in" filter="wipe(down)">
                                      <p:cBhvr>
                                        <p:cTn id="263" dur="580">
                                          <p:stCondLst>
                                            <p:cond delay="0"/>
                                          </p:stCondLst>
                                        </p:cTn>
                                        <p:tgtEl>
                                          <p:spTgt spid="56"/>
                                        </p:tgtEl>
                                      </p:cBhvr>
                                    </p:animEffect>
                                    <p:anim calcmode="lin" valueType="num">
                                      <p:cBhvr>
                                        <p:cTn id="264" dur="1822"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265" dur="664"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266" dur="664" tmFilter="0, 0; 0.125,0.2665; 0.25,0.4; 0.375,0.465; 0.5,0.5;  0.625,0.535; 0.75,0.6; 0.875,0.7335; 1,1">
                                          <p:stCondLst>
                                            <p:cond delay="664"/>
                                          </p:stCondLst>
                                        </p:cTn>
                                        <p:tgtEl>
                                          <p:spTgt spid="56"/>
                                        </p:tgtEl>
                                        <p:attrNameLst>
                                          <p:attrName>ppt_y</p:attrName>
                                        </p:attrNameLst>
                                      </p:cBhvr>
                                      <p:tavLst>
                                        <p:tav tm="0" fmla="#ppt_y-sin(pi*$)/9">
                                          <p:val>
                                            <p:fltVal val="0"/>
                                          </p:val>
                                        </p:tav>
                                        <p:tav tm="100000">
                                          <p:val>
                                            <p:fltVal val="1"/>
                                          </p:val>
                                        </p:tav>
                                      </p:tavLst>
                                    </p:anim>
                                    <p:anim calcmode="lin" valueType="num">
                                      <p:cBhvr>
                                        <p:cTn id="267" dur="332" tmFilter="0, 0; 0.125,0.2665; 0.25,0.4; 0.375,0.465; 0.5,0.5;  0.625,0.535; 0.75,0.6; 0.875,0.7335; 1,1">
                                          <p:stCondLst>
                                            <p:cond delay="1324"/>
                                          </p:stCondLst>
                                        </p:cTn>
                                        <p:tgtEl>
                                          <p:spTgt spid="56"/>
                                        </p:tgtEl>
                                        <p:attrNameLst>
                                          <p:attrName>ppt_y</p:attrName>
                                        </p:attrNameLst>
                                      </p:cBhvr>
                                      <p:tavLst>
                                        <p:tav tm="0" fmla="#ppt_y-sin(pi*$)/27">
                                          <p:val>
                                            <p:fltVal val="0"/>
                                          </p:val>
                                        </p:tav>
                                        <p:tav tm="100000">
                                          <p:val>
                                            <p:fltVal val="1"/>
                                          </p:val>
                                        </p:tav>
                                      </p:tavLst>
                                    </p:anim>
                                    <p:anim calcmode="lin" valueType="num">
                                      <p:cBhvr>
                                        <p:cTn id="268" dur="164" tmFilter="0, 0; 0.125,0.2665; 0.25,0.4; 0.375,0.465; 0.5,0.5;  0.625,0.535; 0.75,0.6; 0.875,0.7335; 1,1">
                                          <p:stCondLst>
                                            <p:cond delay="1656"/>
                                          </p:stCondLst>
                                        </p:cTn>
                                        <p:tgtEl>
                                          <p:spTgt spid="56"/>
                                        </p:tgtEl>
                                        <p:attrNameLst>
                                          <p:attrName>ppt_y</p:attrName>
                                        </p:attrNameLst>
                                      </p:cBhvr>
                                      <p:tavLst>
                                        <p:tav tm="0" fmla="#ppt_y-sin(pi*$)/81">
                                          <p:val>
                                            <p:fltVal val="0"/>
                                          </p:val>
                                        </p:tav>
                                        <p:tav tm="100000">
                                          <p:val>
                                            <p:fltVal val="1"/>
                                          </p:val>
                                        </p:tav>
                                      </p:tavLst>
                                    </p:anim>
                                    <p:animScale>
                                      <p:cBhvr>
                                        <p:cTn id="269" dur="26">
                                          <p:stCondLst>
                                            <p:cond delay="650"/>
                                          </p:stCondLst>
                                        </p:cTn>
                                        <p:tgtEl>
                                          <p:spTgt spid="56"/>
                                        </p:tgtEl>
                                      </p:cBhvr>
                                      <p:to x="100000" y="60000"/>
                                    </p:animScale>
                                    <p:animScale>
                                      <p:cBhvr>
                                        <p:cTn id="270" dur="166" decel="50000">
                                          <p:stCondLst>
                                            <p:cond delay="676"/>
                                          </p:stCondLst>
                                        </p:cTn>
                                        <p:tgtEl>
                                          <p:spTgt spid="56"/>
                                        </p:tgtEl>
                                      </p:cBhvr>
                                      <p:to x="100000" y="100000"/>
                                    </p:animScale>
                                    <p:animScale>
                                      <p:cBhvr>
                                        <p:cTn id="271" dur="26">
                                          <p:stCondLst>
                                            <p:cond delay="1312"/>
                                          </p:stCondLst>
                                        </p:cTn>
                                        <p:tgtEl>
                                          <p:spTgt spid="56"/>
                                        </p:tgtEl>
                                      </p:cBhvr>
                                      <p:to x="100000" y="80000"/>
                                    </p:animScale>
                                    <p:animScale>
                                      <p:cBhvr>
                                        <p:cTn id="272" dur="166" decel="50000">
                                          <p:stCondLst>
                                            <p:cond delay="1338"/>
                                          </p:stCondLst>
                                        </p:cTn>
                                        <p:tgtEl>
                                          <p:spTgt spid="56"/>
                                        </p:tgtEl>
                                      </p:cBhvr>
                                      <p:to x="100000" y="100000"/>
                                    </p:animScale>
                                    <p:animScale>
                                      <p:cBhvr>
                                        <p:cTn id="273" dur="26">
                                          <p:stCondLst>
                                            <p:cond delay="1642"/>
                                          </p:stCondLst>
                                        </p:cTn>
                                        <p:tgtEl>
                                          <p:spTgt spid="56"/>
                                        </p:tgtEl>
                                      </p:cBhvr>
                                      <p:to x="100000" y="90000"/>
                                    </p:animScale>
                                    <p:animScale>
                                      <p:cBhvr>
                                        <p:cTn id="274" dur="166" decel="50000">
                                          <p:stCondLst>
                                            <p:cond delay="1668"/>
                                          </p:stCondLst>
                                        </p:cTn>
                                        <p:tgtEl>
                                          <p:spTgt spid="56"/>
                                        </p:tgtEl>
                                      </p:cBhvr>
                                      <p:to x="100000" y="100000"/>
                                    </p:animScale>
                                    <p:animScale>
                                      <p:cBhvr>
                                        <p:cTn id="275" dur="26">
                                          <p:stCondLst>
                                            <p:cond delay="1808"/>
                                          </p:stCondLst>
                                        </p:cTn>
                                        <p:tgtEl>
                                          <p:spTgt spid="56"/>
                                        </p:tgtEl>
                                      </p:cBhvr>
                                      <p:to x="100000" y="95000"/>
                                    </p:animScale>
                                    <p:animScale>
                                      <p:cBhvr>
                                        <p:cTn id="276" dur="166" decel="50000">
                                          <p:stCondLst>
                                            <p:cond delay="1834"/>
                                          </p:stCondLst>
                                        </p:cTn>
                                        <p:tgtEl>
                                          <p:spTgt spid="56"/>
                                        </p:tgtEl>
                                      </p:cBhvr>
                                      <p:to x="100000" y="100000"/>
                                    </p:animScale>
                                  </p:childTnLst>
                                </p:cTn>
                              </p:par>
                              <p:par>
                                <p:cTn id="277" presetID="26" presetClass="entr" presetSubtype="0" fill="hold" grpId="0" nodeType="withEffect">
                                  <p:stCondLst>
                                    <p:cond delay="0"/>
                                  </p:stCondLst>
                                  <p:childTnLst>
                                    <p:set>
                                      <p:cBhvr>
                                        <p:cTn id="278" dur="1" fill="hold">
                                          <p:stCondLst>
                                            <p:cond delay="0"/>
                                          </p:stCondLst>
                                        </p:cTn>
                                        <p:tgtEl>
                                          <p:spTgt spid="19"/>
                                        </p:tgtEl>
                                        <p:attrNameLst>
                                          <p:attrName>style.visibility</p:attrName>
                                        </p:attrNameLst>
                                      </p:cBhvr>
                                      <p:to>
                                        <p:strVal val="visible"/>
                                      </p:to>
                                    </p:set>
                                    <p:animEffect transition="in" filter="wipe(down)">
                                      <p:cBhvr>
                                        <p:cTn id="279" dur="580">
                                          <p:stCondLst>
                                            <p:cond delay="0"/>
                                          </p:stCondLst>
                                        </p:cTn>
                                        <p:tgtEl>
                                          <p:spTgt spid="19"/>
                                        </p:tgtEl>
                                      </p:cBhvr>
                                    </p:animEffect>
                                    <p:anim calcmode="lin" valueType="num">
                                      <p:cBhvr>
                                        <p:cTn id="280"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81"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82"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83"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284"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285" dur="26">
                                          <p:stCondLst>
                                            <p:cond delay="650"/>
                                          </p:stCondLst>
                                        </p:cTn>
                                        <p:tgtEl>
                                          <p:spTgt spid="19"/>
                                        </p:tgtEl>
                                      </p:cBhvr>
                                      <p:to x="100000" y="60000"/>
                                    </p:animScale>
                                    <p:animScale>
                                      <p:cBhvr>
                                        <p:cTn id="286" dur="166" decel="50000">
                                          <p:stCondLst>
                                            <p:cond delay="676"/>
                                          </p:stCondLst>
                                        </p:cTn>
                                        <p:tgtEl>
                                          <p:spTgt spid="19"/>
                                        </p:tgtEl>
                                      </p:cBhvr>
                                      <p:to x="100000" y="100000"/>
                                    </p:animScale>
                                    <p:animScale>
                                      <p:cBhvr>
                                        <p:cTn id="287" dur="26">
                                          <p:stCondLst>
                                            <p:cond delay="1312"/>
                                          </p:stCondLst>
                                        </p:cTn>
                                        <p:tgtEl>
                                          <p:spTgt spid="19"/>
                                        </p:tgtEl>
                                      </p:cBhvr>
                                      <p:to x="100000" y="80000"/>
                                    </p:animScale>
                                    <p:animScale>
                                      <p:cBhvr>
                                        <p:cTn id="288" dur="166" decel="50000">
                                          <p:stCondLst>
                                            <p:cond delay="1338"/>
                                          </p:stCondLst>
                                        </p:cTn>
                                        <p:tgtEl>
                                          <p:spTgt spid="19"/>
                                        </p:tgtEl>
                                      </p:cBhvr>
                                      <p:to x="100000" y="100000"/>
                                    </p:animScale>
                                    <p:animScale>
                                      <p:cBhvr>
                                        <p:cTn id="289" dur="26">
                                          <p:stCondLst>
                                            <p:cond delay="1642"/>
                                          </p:stCondLst>
                                        </p:cTn>
                                        <p:tgtEl>
                                          <p:spTgt spid="19"/>
                                        </p:tgtEl>
                                      </p:cBhvr>
                                      <p:to x="100000" y="90000"/>
                                    </p:animScale>
                                    <p:animScale>
                                      <p:cBhvr>
                                        <p:cTn id="290" dur="166" decel="50000">
                                          <p:stCondLst>
                                            <p:cond delay="1668"/>
                                          </p:stCondLst>
                                        </p:cTn>
                                        <p:tgtEl>
                                          <p:spTgt spid="19"/>
                                        </p:tgtEl>
                                      </p:cBhvr>
                                      <p:to x="100000" y="100000"/>
                                    </p:animScale>
                                    <p:animScale>
                                      <p:cBhvr>
                                        <p:cTn id="291" dur="26">
                                          <p:stCondLst>
                                            <p:cond delay="1808"/>
                                          </p:stCondLst>
                                        </p:cTn>
                                        <p:tgtEl>
                                          <p:spTgt spid="19"/>
                                        </p:tgtEl>
                                      </p:cBhvr>
                                      <p:to x="100000" y="95000"/>
                                    </p:animScale>
                                    <p:animScale>
                                      <p:cBhvr>
                                        <p:cTn id="292" dur="166" decel="50000">
                                          <p:stCondLst>
                                            <p:cond delay="1834"/>
                                          </p:stCondLst>
                                        </p:cTn>
                                        <p:tgtEl>
                                          <p:spTgt spid="19"/>
                                        </p:tgtEl>
                                      </p:cBhvr>
                                      <p:to x="100000" y="100000"/>
                                    </p:animScale>
                                  </p:childTnLst>
                                </p:cTn>
                              </p:par>
                              <p:par>
                                <p:cTn id="293" presetID="26" presetClass="entr" presetSubtype="0" fill="hold" grpId="0" nodeType="withEffect">
                                  <p:stCondLst>
                                    <p:cond delay="0"/>
                                  </p:stCondLst>
                                  <p:childTnLst>
                                    <p:set>
                                      <p:cBhvr>
                                        <p:cTn id="294" dur="1" fill="hold">
                                          <p:stCondLst>
                                            <p:cond delay="0"/>
                                          </p:stCondLst>
                                        </p:cTn>
                                        <p:tgtEl>
                                          <p:spTgt spid="20"/>
                                        </p:tgtEl>
                                        <p:attrNameLst>
                                          <p:attrName>style.visibility</p:attrName>
                                        </p:attrNameLst>
                                      </p:cBhvr>
                                      <p:to>
                                        <p:strVal val="visible"/>
                                      </p:to>
                                    </p:set>
                                    <p:animEffect transition="in" filter="wipe(down)">
                                      <p:cBhvr>
                                        <p:cTn id="295" dur="580">
                                          <p:stCondLst>
                                            <p:cond delay="0"/>
                                          </p:stCondLst>
                                        </p:cTn>
                                        <p:tgtEl>
                                          <p:spTgt spid="20"/>
                                        </p:tgtEl>
                                      </p:cBhvr>
                                    </p:animEffect>
                                    <p:anim calcmode="lin" valueType="num">
                                      <p:cBhvr>
                                        <p:cTn id="296"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97"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98"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99"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300"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301" dur="26">
                                          <p:stCondLst>
                                            <p:cond delay="650"/>
                                          </p:stCondLst>
                                        </p:cTn>
                                        <p:tgtEl>
                                          <p:spTgt spid="20"/>
                                        </p:tgtEl>
                                      </p:cBhvr>
                                      <p:to x="100000" y="60000"/>
                                    </p:animScale>
                                    <p:animScale>
                                      <p:cBhvr>
                                        <p:cTn id="302" dur="166" decel="50000">
                                          <p:stCondLst>
                                            <p:cond delay="676"/>
                                          </p:stCondLst>
                                        </p:cTn>
                                        <p:tgtEl>
                                          <p:spTgt spid="20"/>
                                        </p:tgtEl>
                                      </p:cBhvr>
                                      <p:to x="100000" y="100000"/>
                                    </p:animScale>
                                    <p:animScale>
                                      <p:cBhvr>
                                        <p:cTn id="303" dur="26">
                                          <p:stCondLst>
                                            <p:cond delay="1312"/>
                                          </p:stCondLst>
                                        </p:cTn>
                                        <p:tgtEl>
                                          <p:spTgt spid="20"/>
                                        </p:tgtEl>
                                      </p:cBhvr>
                                      <p:to x="100000" y="80000"/>
                                    </p:animScale>
                                    <p:animScale>
                                      <p:cBhvr>
                                        <p:cTn id="304" dur="166" decel="50000">
                                          <p:stCondLst>
                                            <p:cond delay="1338"/>
                                          </p:stCondLst>
                                        </p:cTn>
                                        <p:tgtEl>
                                          <p:spTgt spid="20"/>
                                        </p:tgtEl>
                                      </p:cBhvr>
                                      <p:to x="100000" y="100000"/>
                                    </p:animScale>
                                    <p:animScale>
                                      <p:cBhvr>
                                        <p:cTn id="305" dur="26">
                                          <p:stCondLst>
                                            <p:cond delay="1642"/>
                                          </p:stCondLst>
                                        </p:cTn>
                                        <p:tgtEl>
                                          <p:spTgt spid="20"/>
                                        </p:tgtEl>
                                      </p:cBhvr>
                                      <p:to x="100000" y="90000"/>
                                    </p:animScale>
                                    <p:animScale>
                                      <p:cBhvr>
                                        <p:cTn id="306" dur="166" decel="50000">
                                          <p:stCondLst>
                                            <p:cond delay="1668"/>
                                          </p:stCondLst>
                                        </p:cTn>
                                        <p:tgtEl>
                                          <p:spTgt spid="20"/>
                                        </p:tgtEl>
                                      </p:cBhvr>
                                      <p:to x="100000" y="100000"/>
                                    </p:animScale>
                                    <p:animScale>
                                      <p:cBhvr>
                                        <p:cTn id="307" dur="26">
                                          <p:stCondLst>
                                            <p:cond delay="1808"/>
                                          </p:stCondLst>
                                        </p:cTn>
                                        <p:tgtEl>
                                          <p:spTgt spid="20"/>
                                        </p:tgtEl>
                                      </p:cBhvr>
                                      <p:to x="100000" y="95000"/>
                                    </p:animScale>
                                    <p:animScale>
                                      <p:cBhvr>
                                        <p:cTn id="308" dur="166" decel="50000">
                                          <p:stCondLst>
                                            <p:cond delay="1834"/>
                                          </p:stCondLst>
                                        </p:cTn>
                                        <p:tgtEl>
                                          <p:spTgt spid="20"/>
                                        </p:tgtEl>
                                      </p:cBhvr>
                                      <p:to x="100000" y="100000"/>
                                    </p:animScale>
                                  </p:childTnLst>
                                </p:cTn>
                              </p:par>
                              <p:par>
                                <p:cTn id="309" presetID="26" presetClass="entr" presetSubtype="0" fill="hold" grpId="0" nodeType="withEffect">
                                  <p:stCondLst>
                                    <p:cond delay="0"/>
                                  </p:stCondLst>
                                  <p:childTnLst>
                                    <p:set>
                                      <p:cBhvr>
                                        <p:cTn id="310" dur="1" fill="hold">
                                          <p:stCondLst>
                                            <p:cond delay="0"/>
                                          </p:stCondLst>
                                        </p:cTn>
                                        <p:tgtEl>
                                          <p:spTgt spid="24"/>
                                        </p:tgtEl>
                                        <p:attrNameLst>
                                          <p:attrName>style.visibility</p:attrName>
                                        </p:attrNameLst>
                                      </p:cBhvr>
                                      <p:to>
                                        <p:strVal val="visible"/>
                                      </p:to>
                                    </p:set>
                                    <p:animEffect transition="in" filter="wipe(down)">
                                      <p:cBhvr>
                                        <p:cTn id="311" dur="580">
                                          <p:stCondLst>
                                            <p:cond delay="0"/>
                                          </p:stCondLst>
                                        </p:cTn>
                                        <p:tgtEl>
                                          <p:spTgt spid="24"/>
                                        </p:tgtEl>
                                      </p:cBhvr>
                                    </p:animEffect>
                                    <p:anim calcmode="lin" valueType="num">
                                      <p:cBhvr>
                                        <p:cTn id="312"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313"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314"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315"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316"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317" dur="26">
                                          <p:stCondLst>
                                            <p:cond delay="650"/>
                                          </p:stCondLst>
                                        </p:cTn>
                                        <p:tgtEl>
                                          <p:spTgt spid="24"/>
                                        </p:tgtEl>
                                      </p:cBhvr>
                                      <p:to x="100000" y="60000"/>
                                    </p:animScale>
                                    <p:animScale>
                                      <p:cBhvr>
                                        <p:cTn id="318" dur="166" decel="50000">
                                          <p:stCondLst>
                                            <p:cond delay="676"/>
                                          </p:stCondLst>
                                        </p:cTn>
                                        <p:tgtEl>
                                          <p:spTgt spid="24"/>
                                        </p:tgtEl>
                                      </p:cBhvr>
                                      <p:to x="100000" y="100000"/>
                                    </p:animScale>
                                    <p:animScale>
                                      <p:cBhvr>
                                        <p:cTn id="319" dur="26">
                                          <p:stCondLst>
                                            <p:cond delay="1312"/>
                                          </p:stCondLst>
                                        </p:cTn>
                                        <p:tgtEl>
                                          <p:spTgt spid="24"/>
                                        </p:tgtEl>
                                      </p:cBhvr>
                                      <p:to x="100000" y="80000"/>
                                    </p:animScale>
                                    <p:animScale>
                                      <p:cBhvr>
                                        <p:cTn id="320" dur="166" decel="50000">
                                          <p:stCondLst>
                                            <p:cond delay="1338"/>
                                          </p:stCondLst>
                                        </p:cTn>
                                        <p:tgtEl>
                                          <p:spTgt spid="24"/>
                                        </p:tgtEl>
                                      </p:cBhvr>
                                      <p:to x="100000" y="100000"/>
                                    </p:animScale>
                                    <p:animScale>
                                      <p:cBhvr>
                                        <p:cTn id="321" dur="26">
                                          <p:stCondLst>
                                            <p:cond delay="1642"/>
                                          </p:stCondLst>
                                        </p:cTn>
                                        <p:tgtEl>
                                          <p:spTgt spid="24"/>
                                        </p:tgtEl>
                                      </p:cBhvr>
                                      <p:to x="100000" y="90000"/>
                                    </p:animScale>
                                    <p:animScale>
                                      <p:cBhvr>
                                        <p:cTn id="322" dur="166" decel="50000">
                                          <p:stCondLst>
                                            <p:cond delay="1668"/>
                                          </p:stCondLst>
                                        </p:cTn>
                                        <p:tgtEl>
                                          <p:spTgt spid="24"/>
                                        </p:tgtEl>
                                      </p:cBhvr>
                                      <p:to x="100000" y="100000"/>
                                    </p:animScale>
                                    <p:animScale>
                                      <p:cBhvr>
                                        <p:cTn id="323" dur="26">
                                          <p:stCondLst>
                                            <p:cond delay="1808"/>
                                          </p:stCondLst>
                                        </p:cTn>
                                        <p:tgtEl>
                                          <p:spTgt spid="24"/>
                                        </p:tgtEl>
                                      </p:cBhvr>
                                      <p:to x="100000" y="95000"/>
                                    </p:animScale>
                                    <p:animScale>
                                      <p:cBhvr>
                                        <p:cTn id="324" dur="166" decel="50000">
                                          <p:stCondLst>
                                            <p:cond delay="1834"/>
                                          </p:stCondLst>
                                        </p:cTn>
                                        <p:tgtEl>
                                          <p:spTgt spid="24"/>
                                        </p:tgtEl>
                                      </p:cBhvr>
                                      <p:to x="100000" y="100000"/>
                                    </p:animScale>
                                  </p:childTnLst>
                                </p:cTn>
                              </p:par>
                            </p:childTnLst>
                          </p:cTn>
                        </p:par>
                      </p:childTnLst>
                    </p:cTn>
                  </p:par>
                  <p:par>
                    <p:cTn id="325" fill="hold">
                      <p:stCondLst>
                        <p:cond delay="indefinite"/>
                      </p:stCondLst>
                      <p:childTnLst>
                        <p:par>
                          <p:cTn id="326" fill="hold">
                            <p:stCondLst>
                              <p:cond delay="0"/>
                            </p:stCondLst>
                            <p:childTnLst>
                              <p:par>
                                <p:cTn id="327" presetID="26" presetClass="entr" presetSubtype="0" fill="hold" grpId="0" nodeType="clickEffect">
                                  <p:stCondLst>
                                    <p:cond delay="0"/>
                                  </p:stCondLst>
                                  <p:childTnLst>
                                    <p:set>
                                      <p:cBhvr>
                                        <p:cTn id="328" dur="1" fill="hold">
                                          <p:stCondLst>
                                            <p:cond delay="0"/>
                                          </p:stCondLst>
                                        </p:cTn>
                                        <p:tgtEl>
                                          <p:spTgt spid="31"/>
                                        </p:tgtEl>
                                        <p:attrNameLst>
                                          <p:attrName>style.visibility</p:attrName>
                                        </p:attrNameLst>
                                      </p:cBhvr>
                                      <p:to>
                                        <p:strVal val="visible"/>
                                      </p:to>
                                    </p:set>
                                    <p:animEffect transition="in" filter="wipe(down)">
                                      <p:cBhvr>
                                        <p:cTn id="329" dur="580">
                                          <p:stCondLst>
                                            <p:cond delay="0"/>
                                          </p:stCondLst>
                                        </p:cTn>
                                        <p:tgtEl>
                                          <p:spTgt spid="31"/>
                                        </p:tgtEl>
                                      </p:cBhvr>
                                    </p:animEffect>
                                    <p:anim calcmode="lin" valueType="num">
                                      <p:cBhvr>
                                        <p:cTn id="330"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331"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332"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333"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334"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335" dur="26">
                                          <p:stCondLst>
                                            <p:cond delay="650"/>
                                          </p:stCondLst>
                                        </p:cTn>
                                        <p:tgtEl>
                                          <p:spTgt spid="31"/>
                                        </p:tgtEl>
                                      </p:cBhvr>
                                      <p:to x="100000" y="60000"/>
                                    </p:animScale>
                                    <p:animScale>
                                      <p:cBhvr>
                                        <p:cTn id="336" dur="166" decel="50000">
                                          <p:stCondLst>
                                            <p:cond delay="676"/>
                                          </p:stCondLst>
                                        </p:cTn>
                                        <p:tgtEl>
                                          <p:spTgt spid="31"/>
                                        </p:tgtEl>
                                      </p:cBhvr>
                                      <p:to x="100000" y="100000"/>
                                    </p:animScale>
                                    <p:animScale>
                                      <p:cBhvr>
                                        <p:cTn id="337" dur="26">
                                          <p:stCondLst>
                                            <p:cond delay="1312"/>
                                          </p:stCondLst>
                                        </p:cTn>
                                        <p:tgtEl>
                                          <p:spTgt spid="31"/>
                                        </p:tgtEl>
                                      </p:cBhvr>
                                      <p:to x="100000" y="80000"/>
                                    </p:animScale>
                                    <p:animScale>
                                      <p:cBhvr>
                                        <p:cTn id="338" dur="166" decel="50000">
                                          <p:stCondLst>
                                            <p:cond delay="1338"/>
                                          </p:stCondLst>
                                        </p:cTn>
                                        <p:tgtEl>
                                          <p:spTgt spid="31"/>
                                        </p:tgtEl>
                                      </p:cBhvr>
                                      <p:to x="100000" y="100000"/>
                                    </p:animScale>
                                    <p:animScale>
                                      <p:cBhvr>
                                        <p:cTn id="339" dur="26">
                                          <p:stCondLst>
                                            <p:cond delay="1642"/>
                                          </p:stCondLst>
                                        </p:cTn>
                                        <p:tgtEl>
                                          <p:spTgt spid="31"/>
                                        </p:tgtEl>
                                      </p:cBhvr>
                                      <p:to x="100000" y="90000"/>
                                    </p:animScale>
                                    <p:animScale>
                                      <p:cBhvr>
                                        <p:cTn id="340" dur="166" decel="50000">
                                          <p:stCondLst>
                                            <p:cond delay="1668"/>
                                          </p:stCondLst>
                                        </p:cTn>
                                        <p:tgtEl>
                                          <p:spTgt spid="31"/>
                                        </p:tgtEl>
                                      </p:cBhvr>
                                      <p:to x="100000" y="100000"/>
                                    </p:animScale>
                                    <p:animScale>
                                      <p:cBhvr>
                                        <p:cTn id="341" dur="26">
                                          <p:stCondLst>
                                            <p:cond delay="1808"/>
                                          </p:stCondLst>
                                        </p:cTn>
                                        <p:tgtEl>
                                          <p:spTgt spid="31"/>
                                        </p:tgtEl>
                                      </p:cBhvr>
                                      <p:to x="100000" y="95000"/>
                                    </p:animScale>
                                    <p:animScale>
                                      <p:cBhvr>
                                        <p:cTn id="342" dur="166" decel="50000">
                                          <p:stCondLst>
                                            <p:cond delay="1834"/>
                                          </p:stCondLst>
                                        </p:cTn>
                                        <p:tgtEl>
                                          <p:spTgt spid="31"/>
                                        </p:tgtEl>
                                      </p:cBhvr>
                                      <p:to x="100000" y="100000"/>
                                    </p:animScale>
                                  </p:childTnLst>
                                </p:cTn>
                              </p:par>
                              <p:par>
                                <p:cTn id="343" presetID="26" presetClass="entr" presetSubtype="0" fill="hold" grpId="0" nodeType="withEffect">
                                  <p:stCondLst>
                                    <p:cond delay="0"/>
                                  </p:stCondLst>
                                  <p:childTnLst>
                                    <p:set>
                                      <p:cBhvr>
                                        <p:cTn id="344" dur="1" fill="hold">
                                          <p:stCondLst>
                                            <p:cond delay="0"/>
                                          </p:stCondLst>
                                        </p:cTn>
                                        <p:tgtEl>
                                          <p:spTgt spid="32"/>
                                        </p:tgtEl>
                                        <p:attrNameLst>
                                          <p:attrName>style.visibility</p:attrName>
                                        </p:attrNameLst>
                                      </p:cBhvr>
                                      <p:to>
                                        <p:strVal val="visible"/>
                                      </p:to>
                                    </p:set>
                                    <p:animEffect transition="in" filter="wipe(down)">
                                      <p:cBhvr>
                                        <p:cTn id="345" dur="580">
                                          <p:stCondLst>
                                            <p:cond delay="0"/>
                                          </p:stCondLst>
                                        </p:cTn>
                                        <p:tgtEl>
                                          <p:spTgt spid="32"/>
                                        </p:tgtEl>
                                      </p:cBhvr>
                                    </p:animEffect>
                                    <p:anim calcmode="lin" valueType="num">
                                      <p:cBhvr>
                                        <p:cTn id="34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34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34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34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35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351" dur="26">
                                          <p:stCondLst>
                                            <p:cond delay="650"/>
                                          </p:stCondLst>
                                        </p:cTn>
                                        <p:tgtEl>
                                          <p:spTgt spid="32"/>
                                        </p:tgtEl>
                                      </p:cBhvr>
                                      <p:to x="100000" y="60000"/>
                                    </p:animScale>
                                    <p:animScale>
                                      <p:cBhvr>
                                        <p:cTn id="352" dur="166" decel="50000">
                                          <p:stCondLst>
                                            <p:cond delay="676"/>
                                          </p:stCondLst>
                                        </p:cTn>
                                        <p:tgtEl>
                                          <p:spTgt spid="32"/>
                                        </p:tgtEl>
                                      </p:cBhvr>
                                      <p:to x="100000" y="100000"/>
                                    </p:animScale>
                                    <p:animScale>
                                      <p:cBhvr>
                                        <p:cTn id="353" dur="26">
                                          <p:stCondLst>
                                            <p:cond delay="1312"/>
                                          </p:stCondLst>
                                        </p:cTn>
                                        <p:tgtEl>
                                          <p:spTgt spid="32"/>
                                        </p:tgtEl>
                                      </p:cBhvr>
                                      <p:to x="100000" y="80000"/>
                                    </p:animScale>
                                    <p:animScale>
                                      <p:cBhvr>
                                        <p:cTn id="354" dur="166" decel="50000">
                                          <p:stCondLst>
                                            <p:cond delay="1338"/>
                                          </p:stCondLst>
                                        </p:cTn>
                                        <p:tgtEl>
                                          <p:spTgt spid="32"/>
                                        </p:tgtEl>
                                      </p:cBhvr>
                                      <p:to x="100000" y="100000"/>
                                    </p:animScale>
                                    <p:animScale>
                                      <p:cBhvr>
                                        <p:cTn id="355" dur="26">
                                          <p:stCondLst>
                                            <p:cond delay="1642"/>
                                          </p:stCondLst>
                                        </p:cTn>
                                        <p:tgtEl>
                                          <p:spTgt spid="32"/>
                                        </p:tgtEl>
                                      </p:cBhvr>
                                      <p:to x="100000" y="90000"/>
                                    </p:animScale>
                                    <p:animScale>
                                      <p:cBhvr>
                                        <p:cTn id="356" dur="166" decel="50000">
                                          <p:stCondLst>
                                            <p:cond delay="1668"/>
                                          </p:stCondLst>
                                        </p:cTn>
                                        <p:tgtEl>
                                          <p:spTgt spid="32"/>
                                        </p:tgtEl>
                                      </p:cBhvr>
                                      <p:to x="100000" y="100000"/>
                                    </p:animScale>
                                    <p:animScale>
                                      <p:cBhvr>
                                        <p:cTn id="357" dur="26">
                                          <p:stCondLst>
                                            <p:cond delay="1808"/>
                                          </p:stCondLst>
                                        </p:cTn>
                                        <p:tgtEl>
                                          <p:spTgt spid="32"/>
                                        </p:tgtEl>
                                      </p:cBhvr>
                                      <p:to x="100000" y="95000"/>
                                    </p:animScale>
                                    <p:animScale>
                                      <p:cBhvr>
                                        <p:cTn id="358" dur="166" decel="50000">
                                          <p:stCondLst>
                                            <p:cond delay="1834"/>
                                          </p:stCondLst>
                                        </p:cTn>
                                        <p:tgtEl>
                                          <p:spTgt spid="32"/>
                                        </p:tgtEl>
                                      </p:cBhvr>
                                      <p:to x="100000" y="100000"/>
                                    </p:animScale>
                                  </p:childTnLst>
                                </p:cTn>
                              </p:par>
                              <p:par>
                                <p:cTn id="359" presetID="26" presetClass="entr" presetSubtype="0" fill="hold" grpId="0" nodeType="withEffect">
                                  <p:stCondLst>
                                    <p:cond delay="0"/>
                                  </p:stCondLst>
                                  <p:childTnLst>
                                    <p:set>
                                      <p:cBhvr>
                                        <p:cTn id="360" dur="1" fill="hold">
                                          <p:stCondLst>
                                            <p:cond delay="0"/>
                                          </p:stCondLst>
                                        </p:cTn>
                                        <p:tgtEl>
                                          <p:spTgt spid="33"/>
                                        </p:tgtEl>
                                        <p:attrNameLst>
                                          <p:attrName>style.visibility</p:attrName>
                                        </p:attrNameLst>
                                      </p:cBhvr>
                                      <p:to>
                                        <p:strVal val="visible"/>
                                      </p:to>
                                    </p:set>
                                    <p:animEffect transition="in" filter="wipe(down)">
                                      <p:cBhvr>
                                        <p:cTn id="361" dur="580">
                                          <p:stCondLst>
                                            <p:cond delay="0"/>
                                          </p:stCondLst>
                                        </p:cTn>
                                        <p:tgtEl>
                                          <p:spTgt spid="33"/>
                                        </p:tgtEl>
                                      </p:cBhvr>
                                    </p:animEffect>
                                    <p:anim calcmode="lin" valueType="num">
                                      <p:cBhvr>
                                        <p:cTn id="362"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363"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364"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365"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366"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367" dur="26">
                                          <p:stCondLst>
                                            <p:cond delay="650"/>
                                          </p:stCondLst>
                                        </p:cTn>
                                        <p:tgtEl>
                                          <p:spTgt spid="33"/>
                                        </p:tgtEl>
                                      </p:cBhvr>
                                      <p:to x="100000" y="60000"/>
                                    </p:animScale>
                                    <p:animScale>
                                      <p:cBhvr>
                                        <p:cTn id="368" dur="166" decel="50000">
                                          <p:stCondLst>
                                            <p:cond delay="676"/>
                                          </p:stCondLst>
                                        </p:cTn>
                                        <p:tgtEl>
                                          <p:spTgt spid="33"/>
                                        </p:tgtEl>
                                      </p:cBhvr>
                                      <p:to x="100000" y="100000"/>
                                    </p:animScale>
                                    <p:animScale>
                                      <p:cBhvr>
                                        <p:cTn id="369" dur="26">
                                          <p:stCondLst>
                                            <p:cond delay="1312"/>
                                          </p:stCondLst>
                                        </p:cTn>
                                        <p:tgtEl>
                                          <p:spTgt spid="33"/>
                                        </p:tgtEl>
                                      </p:cBhvr>
                                      <p:to x="100000" y="80000"/>
                                    </p:animScale>
                                    <p:animScale>
                                      <p:cBhvr>
                                        <p:cTn id="370" dur="166" decel="50000">
                                          <p:stCondLst>
                                            <p:cond delay="1338"/>
                                          </p:stCondLst>
                                        </p:cTn>
                                        <p:tgtEl>
                                          <p:spTgt spid="33"/>
                                        </p:tgtEl>
                                      </p:cBhvr>
                                      <p:to x="100000" y="100000"/>
                                    </p:animScale>
                                    <p:animScale>
                                      <p:cBhvr>
                                        <p:cTn id="371" dur="26">
                                          <p:stCondLst>
                                            <p:cond delay="1642"/>
                                          </p:stCondLst>
                                        </p:cTn>
                                        <p:tgtEl>
                                          <p:spTgt spid="33"/>
                                        </p:tgtEl>
                                      </p:cBhvr>
                                      <p:to x="100000" y="90000"/>
                                    </p:animScale>
                                    <p:animScale>
                                      <p:cBhvr>
                                        <p:cTn id="372" dur="166" decel="50000">
                                          <p:stCondLst>
                                            <p:cond delay="1668"/>
                                          </p:stCondLst>
                                        </p:cTn>
                                        <p:tgtEl>
                                          <p:spTgt spid="33"/>
                                        </p:tgtEl>
                                      </p:cBhvr>
                                      <p:to x="100000" y="100000"/>
                                    </p:animScale>
                                    <p:animScale>
                                      <p:cBhvr>
                                        <p:cTn id="373" dur="26">
                                          <p:stCondLst>
                                            <p:cond delay="1808"/>
                                          </p:stCondLst>
                                        </p:cTn>
                                        <p:tgtEl>
                                          <p:spTgt spid="33"/>
                                        </p:tgtEl>
                                      </p:cBhvr>
                                      <p:to x="100000" y="95000"/>
                                    </p:animScale>
                                    <p:animScale>
                                      <p:cBhvr>
                                        <p:cTn id="374" dur="166" decel="50000">
                                          <p:stCondLst>
                                            <p:cond delay="1834"/>
                                          </p:stCondLst>
                                        </p:cTn>
                                        <p:tgtEl>
                                          <p:spTgt spid="33"/>
                                        </p:tgtEl>
                                      </p:cBhvr>
                                      <p:to x="100000" y="100000"/>
                                    </p:animScale>
                                  </p:childTnLst>
                                </p:cTn>
                              </p:par>
                              <p:par>
                                <p:cTn id="375" presetID="26" presetClass="entr" presetSubtype="0" fill="hold" grpId="0" nodeType="withEffect">
                                  <p:stCondLst>
                                    <p:cond delay="0"/>
                                  </p:stCondLst>
                                  <p:childTnLst>
                                    <p:set>
                                      <p:cBhvr>
                                        <p:cTn id="376" dur="1" fill="hold">
                                          <p:stCondLst>
                                            <p:cond delay="0"/>
                                          </p:stCondLst>
                                        </p:cTn>
                                        <p:tgtEl>
                                          <p:spTgt spid="34"/>
                                        </p:tgtEl>
                                        <p:attrNameLst>
                                          <p:attrName>style.visibility</p:attrName>
                                        </p:attrNameLst>
                                      </p:cBhvr>
                                      <p:to>
                                        <p:strVal val="visible"/>
                                      </p:to>
                                    </p:set>
                                    <p:animEffect transition="in" filter="wipe(down)">
                                      <p:cBhvr>
                                        <p:cTn id="377" dur="580">
                                          <p:stCondLst>
                                            <p:cond delay="0"/>
                                          </p:stCondLst>
                                        </p:cTn>
                                        <p:tgtEl>
                                          <p:spTgt spid="34"/>
                                        </p:tgtEl>
                                      </p:cBhvr>
                                    </p:animEffect>
                                    <p:anim calcmode="lin" valueType="num">
                                      <p:cBhvr>
                                        <p:cTn id="37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37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38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38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38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383" dur="26">
                                          <p:stCondLst>
                                            <p:cond delay="650"/>
                                          </p:stCondLst>
                                        </p:cTn>
                                        <p:tgtEl>
                                          <p:spTgt spid="34"/>
                                        </p:tgtEl>
                                      </p:cBhvr>
                                      <p:to x="100000" y="60000"/>
                                    </p:animScale>
                                    <p:animScale>
                                      <p:cBhvr>
                                        <p:cTn id="384" dur="166" decel="50000">
                                          <p:stCondLst>
                                            <p:cond delay="676"/>
                                          </p:stCondLst>
                                        </p:cTn>
                                        <p:tgtEl>
                                          <p:spTgt spid="34"/>
                                        </p:tgtEl>
                                      </p:cBhvr>
                                      <p:to x="100000" y="100000"/>
                                    </p:animScale>
                                    <p:animScale>
                                      <p:cBhvr>
                                        <p:cTn id="385" dur="26">
                                          <p:stCondLst>
                                            <p:cond delay="1312"/>
                                          </p:stCondLst>
                                        </p:cTn>
                                        <p:tgtEl>
                                          <p:spTgt spid="34"/>
                                        </p:tgtEl>
                                      </p:cBhvr>
                                      <p:to x="100000" y="80000"/>
                                    </p:animScale>
                                    <p:animScale>
                                      <p:cBhvr>
                                        <p:cTn id="386" dur="166" decel="50000">
                                          <p:stCondLst>
                                            <p:cond delay="1338"/>
                                          </p:stCondLst>
                                        </p:cTn>
                                        <p:tgtEl>
                                          <p:spTgt spid="34"/>
                                        </p:tgtEl>
                                      </p:cBhvr>
                                      <p:to x="100000" y="100000"/>
                                    </p:animScale>
                                    <p:animScale>
                                      <p:cBhvr>
                                        <p:cTn id="387" dur="26">
                                          <p:stCondLst>
                                            <p:cond delay="1642"/>
                                          </p:stCondLst>
                                        </p:cTn>
                                        <p:tgtEl>
                                          <p:spTgt spid="34"/>
                                        </p:tgtEl>
                                      </p:cBhvr>
                                      <p:to x="100000" y="90000"/>
                                    </p:animScale>
                                    <p:animScale>
                                      <p:cBhvr>
                                        <p:cTn id="388" dur="166" decel="50000">
                                          <p:stCondLst>
                                            <p:cond delay="1668"/>
                                          </p:stCondLst>
                                        </p:cTn>
                                        <p:tgtEl>
                                          <p:spTgt spid="34"/>
                                        </p:tgtEl>
                                      </p:cBhvr>
                                      <p:to x="100000" y="100000"/>
                                    </p:animScale>
                                    <p:animScale>
                                      <p:cBhvr>
                                        <p:cTn id="389" dur="26">
                                          <p:stCondLst>
                                            <p:cond delay="1808"/>
                                          </p:stCondLst>
                                        </p:cTn>
                                        <p:tgtEl>
                                          <p:spTgt spid="34"/>
                                        </p:tgtEl>
                                      </p:cBhvr>
                                      <p:to x="100000" y="95000"/>
                                    </p:animScale>
                                    <p:animScale>
                                      <p:cBhvr>
                                        <p:cTn id="390" dur="166" decel="50000">
                                          <p:stCondLst>
                                            <p:cond delay="1834"/>
                                          </p:stCondLst>
                                        </p:cTn>
                                        <p:tgtEl>
                                          <p:spTgt spid="34"/>
                                        </p:tgtEl>
                                      </p:cBhvr>
                                      <p:to x="100000" y="100000"/>
                                    </p:animScale>
                                  </p:childTnLst>
                                </p:cTn>
                              </p:par>
                              <p:par>
                                <p:cTn id="391" presetID="26" presetClass="entr" presetSubtype="0" fill="hold" grpId="0" nodeType="withEffect">
                                  <p:stCondLst>
                                    <p:cond delay="0"/>
                                  </p:stCondLst>
                                  <p:childTnLst>
                                    <p:set>
                                      <p:cBhvr>
                                        <p:cTn id="392" dur="1" fill="hold">
                                          <p:stCondLst>
                                            <p:cond delay="0"/>
                                          </p:stCondLst>
                                        </p:cTn>
                                        <p:tgtEl>
                                          <p:spTgt spid="37"/>
                                        </p:tgtEl>
                                        <p:attrNameLst>
                                          <p:attrName>style.visibility</p:attrName>
                                        </p:attrNameLst>
                                      </p:cBhvr>
                                      <p:to>
                                        <p:strVal val="visible"/>
                                      </p:to>
                                    </p:set>
                                    <p:animEffect transition="in" filter="wipe(down)">
                                      <p:cBhvr>
                                        <p:cTn id="393" dur="580">
                                          <p:stCondLst>
                                            <p:cond delay="0"/>
                                          </p:stCondLst>
                                        </p:cTn>
                                        <p:tgtEl>
                                          <p:spTgt spid="37"/>
                                        </p:tgtEl>
                                      </p:cBhvr>
                                    </p:animEffect>
                                    <p:anim calcmode="lin" valueType="num">
                                      <p:cBhvr>
                                        <p:cTn id="394"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395"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396"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397"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398"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399" dur="26">
                                          <p:stCondLst>
                                            <p:cond delay="650"/>
                                          </p:stCondLst>
                                        </p:cTn>
                                        <p:tgtEl>
                                          <p:spTgt spid="37"/>
                                        </p:tgtEl>
                                      </p:cBhvr>
                                      <p:to x="100000" y="60000"/>
                                    </p:animScale>
                                    <p:animScale>
                                      <p:cBhvr>
                                        <p:cTn id="400" dur="166" decel="50000">
                                          <p:stCondLst>
                                            <p:cond delay="676"/>
                                          </p:stCondLst>
                                        </p:cTn>
                                        <p:tgtEl>
                                          <p:spTgt spid="37"/>
                                        </p:tgtEl>
                                      </p:cBhvr>
                                      <p:to x="100000" y="100000"/>
                                    </p:animScale>
                                    <p:animScale>
                                      <p:cBhvr>
                                        <p:cTn id="401" dur="26">
                                          <p:stCondLst>
                                            <p:cond delay="1312"/>
                                          </p:stCondLst>
                                        </p:cTn>
                                        <p:tgtEl>
                                          <p:spTgt spid="37"/>
                                        </p:tgtEl>
                                      </p:cBhvr>
                                      <p:to x="100000" y="80000"/>
                                    </p:animScale>
                                    <p:animScale>
                                      <p:cBhvr>
                                        <p:cTn id="402" dur="166" decel="50000">
                                          <p:stCondLst>
                                            <p:cond delay="1338"/>
                                          </p:stCondLst>
                                        </p:cTn>
                                        <p:tgtEl>
                                          <p:spTgt spid="37"/>
                                        </p:tgtEl>
                                      </p:cBhvr>
                                      <p:to x="100000" y="100000"/>
                                    </p:animScale>
                                    <p:animScale>
                                      <p:cBhvr>
                                        <p:cTn id="403" dur="26">
                                          <p:stCondLst>
                                            <p:cond delay="1642"/>
                                          </p:stCondLst>
                                        </p:cTn>
                                        <p:tgtEl>
                                          <p:spTgt spid="37"/>
                                        </p:tgtEl>
                                      </p:cBhvr>
                                      <p:to x="100000" y="90000"/>
                                    </p:animScale>
                                    <p:animScale>
                                      <p:cBhvr>
                                        <p:cTn id="404" dur="166" decel="50000">
                                          <p:stCondLst>
                                            <p:cond delay="1668"/>
                                          </p:stCondLst>
                                        </p:cTn>
                                        <p:tgtEl>
                                          <p:spTgt spid="37"/>
                                        </p:tgtEl>
                                      </p:cBhvr>
                                      <p:to x="100000" y="100000"/>
                                    </p:animScale>
                                    <p:animScale>
                                      <p:cBhvr>
                                        <p:cTn id="405" dur="26">
                                          <p:stCondLst>
                                            <p:cond delay="1808"/>
                                          </p:stCondLst>
                                        </p:cTn>
                                        <p:tgtEl>
                                          <p:spTgt spid="37"/>
                                        </p:tgtEl>
                                      </p:cBhvr>
                                      <p:to x="100000" y="95000"/>
                                    </p:animScale>
                                    <p:animScale>
                                      <p:cBhvr>
                                        <p:cTn id="406" dur="166" decel="50000">
                                          <p:stCondLst>
                                            <p:cond delay="1834"/>
                                          </p:stCondLst>
                                        </p:cTn>
                                        <p:tgtEl>
                                          <p:spTgt spid="37"/>
                                        </p:tgtEl>
                                      </p:cBhvr>
                                      <p:to x="100000" y="100000"/>
                                    </p:animScale>
                                  </p:childTnLst>
                                </p:cTn>
                              </p:par>
                              <p:par>
                                <p:cTn id="407" presetID="26" presetClass="entr" presetSubtype="0" fill="hold" grpId="0" nodeType="withEffect">
                                  <p:stCondLst>
                                    <p:cond delay="0"/>
                                  </p:stCondLst>
                                  <p:childTnLst>
                                    <p:set>
                                      <p:cBhvr>
                                        <p:cTn id="408" dur="1" fill="hold">
                                          <p:stCondLst>
                                            <p:cond delay="0"/>
                                          </p:stCondLst>
                                        </p:cTn>
                                        <p:tgtEl>
                                          <p:spTgt spid="39"/>
                                        </p:tgtEl>
                                        <p:attrNameLst>
                                          <p:attrName>style.visibility</p:attrName>
                                        </p:attrNameLst>
                                      </p:cBhvr>
                                      <p:to>
                                        <p:strVal val="visible"/>
                                      </p:to>
                                    </p:set>
                                    <p:animEffect transition="in" filter="wipe(down)">
                                      <p:cBhvr>
                                        <p:cTn id="409" dur="580">
                                          <p:stCondLst>
                                            <p:cond delay="0"/>
                                          </p:stCondLst>
                                        </p:cTn>
                                        <p:tgtEl>
                                          <p:spTgt spid="39"/>
                                        </p:tgtEl>
                                      </p:cBhvr>
                                    </p:animEffect>
                                    <p:anim calcmode="lin" valueType="num">
                                      <p:cBhvr>
                                        <p:cTn id="410"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411"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412"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413"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414"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415" dur="26">
                                          <p:stCondLst>
                                            <p:cond delay="650"/>
                                          </p:stCondLst>
                                        </p:cTn>
                                        <p:tgtEl>
                                          <p:spTgt spid="39"/>
                                        </p:tgtEl>
                                      </p:cBhvr>
                                      <p:to x="100000" y="60000"/>
                                    </p:animScale>
                                    <p:animScale>
                                      <p:cBhvr>
                                        <p:cTn id="416" dur="166" decel="50000">
                                          <p:stCondLst>
                                            <p:cond delay="676"/>
                                          </p:stCondLst>
                                        </p:cTn>
                                        <p:tgtEl>
                                          <p:spTgt spid="39"/>
                                        </p:tgtEl>
                                      </p:cBhvr>
                                      <p:to x="100000" y="100000"/>
                                    </p:animScale>
                                    <p:animScale>
                                      <p:cBhvr>
                                        <p:cTn id="417" dur="26">
                                          <p:stCondLst>
                                            <p:cond delay="1312"/>
                                          </p:stCondLst>
                                        </p:cTn>
                                        <p:tgtEl>
                                          <p:spTgt spid="39"/>
                                        </p:tgtEl>
                                      </p:cBhvr>
                                      <p:to x="100000" y="80000"/>
                                    </p:animScale>
                                    <p:animScale>
                                      <p:cBhvr>
                                        <p:cTn id="418" dur="166" decel="50000">
                                          <p:stCondLst>
                                            <p:cond delay="1338"/>
                                          </p:stCondLst>
                                        </p:cTn>
                                        <p:tgtEl>
                                          <p:spTgt spid="39"/>
                                        </p:tgtEl>
                                      </p:cBhvr>
                                      <p:to x="100000" y="100000"/>
                                    </p:animScale>
                                    <p:animScale>
                                      <p:cBhvr>
                                        <p:cTn id="419" dur="26">
                                          <p:stCondLst>
                                            <p:cond delay="1642"/>
                                          </p:stCondLst>
                                        </p:cTn>
                                        <p:tgtEl>
                                          <p:spTgt spid="39"/>
                                        </p:tgtEl>
                                      </p:cBhvr>
                                      <p:to x="100000" y="90000"/>
                                    </p:animScale>
                                    <p:animScale>
                                      <p:cBhvr>
                                        <p:cTn id="420" dur="166" decel="50000">
                                          <p:stCondLst>
                                            <p:cond delay="1668"/>
                                          </p:stCondLst>
                                        </p:cTn>
                                        <p:tgtEl>
                                          <p:spTgt spid="39"/>
                                        </p:tgtEl>
                                      </p:cBhvr>
                                      <p:to x="100000" y="100000"/>
                                    </p:animScale>
                                    <p:animScale>
                                      <p:cBhvr>
                                        <p:cTn id="421" dur="26">
                                          <p:stCondLst>
                                            <p:cond delay="1808"/>
                                          </p:stCondLst>
                                        </p:cTn>
                                        <p:tgtEl>
                                          <p:spTgt spid="39"/>
                                        </p:tgtEl>
                                      </p:cBhvr>
                                      <p:to x="100000" y="95000"/>
                                    </p:animScale>
                                    <p:animScale>
                                      <p:cBhvr>
                                        <p:cTn id="422" dur="166" decel="50000">
                                          <p:stCondLst>
                                            <p:cond delay="1834"/>
                                          </p:stCondLst>
                                        </p:cTn>
                                        <p:tgtEl>
                                          <p:spTgt spid="39"/>
                                        </p:tgtEl>
                                      </p:cBhvr>
                                      <p:to x="100000" y="100000"/>
                                    </p:animScale>
                                  </p:childTnLst>
                                </p:cTn>
                              </p:par>
                              <p:par>
                                <p:cTn id="423" presetID="26" presetClass="entr" presetSubtype="0" fill="hold" grpId="0" nodeType="withEffect">
                                  <p:stCondLst>
                                    <p:cond delay="0"/>
                                  </p:stCondLst>
                                  <p:childTnLst>
                                    <p:set>
                                      <p:cBhvr>
                                        <p:cTn id="424" dur="1" fill="hold">
                                          <p:stCondLst>
                                            <p:cond delay="0"/>
                                          </p:stCondLst>
                                        </p:cTn>
                                        <p:tgtEl>
                                          <p:spTgt spid="60"/>
                                        </p:tgtEl>
                                        <p:attrNameLst>
                                          <p:attrName>style.visibility</p:attrName>
                                        </p:attrNameLst>
                                      </p:cBhvr>
                                      <p:to>
                                        <p:strVal val="visible"/>
                                      </p:to>
                                    </p:set>
                                    <p:animEffect transition="in" filter="wipe(down)">
                                      <p:cBhvr>
                                        <p:cTn id="425" dur="580">
                                          <p:stCondLst>
                                            <p:cond delay="0"/>
                                          </p:stCondLst>
                                        </p:cTn>
                                        <p:tgtEl>
                                          <p:spTgt spid="60"/>
                                        </p:tgtEl>
                                      </p:cBhvr>
                                    </p:animEffect>
                                    <p:anim calcmode="lin" valueType="num">
                                      <p:cBhvr>
                                        <p:cTn id="426" dur="1822" tmFilter="0,0; 0.14,0.36; 0.43,0.73; 0.71,0.91; 1.0,1.0">
                                          <p:stCondLst>
                                            <p:cond delay="0"/>
                                          </p:stCondLst>
                                        </p:cTn>
                                        <p:tgtEl>
                                          <p:spTgt spid="60"/>
                                        </p:tgtEl>
                                        <p:attrNameLst>
                                          <p:attrName>ppt_x</p:attrName>
                                        </p:attrNameLst>
                                      </p:cBhvr>
                                      <p:tavLst>
                                        <p:tav tm="0">
                                          <p:val>
                                            <p:strVal val="#ppt_x-0.25"/>
                                          </p:val>
                                        </p:tav>
                                        <p:tav tm="100000">
                                          <p:val>
                                            <p:strVal val="#ppt_x"/>
                                          </p:val>
                                        </p:tav>
                                      </p:tavLst>
                                    </p:anim>
                                    <p:anim calcmode="lin" valueType="num">
                                      <p:cBhvr>
                                        <p:cTn id="427" dur="664" tmFilter="0.0,0.0; 0.25,0.07; 0.50,0.2; 0.75,0.467; 1.0,1.0">
                                          <p:stCondLst>
                                            <p:cond delay="0"/>
                                          </p:stCondLst>
                                        </p:cTn>
                                        <p:tgtEl>
                                          <p:spTgt spid="60"/>
                                        </p:tgtEl>
                                        <p:attrNameLst>
                                          <p:attrName>ppt_y</p:attrName>
                                        </p:attrNameLst>
                                      </p:cBhvr>
                                      <p:tavLst>
                                        <p:tav tm="0" fmla="#ppt_y-sin(pi*$)/3">
                                          <p:val>
                                            <p:fltVal val="0.5"/>
                                          </p:val>
                                        </p:tav>
                                        <p:tav tm="100000">
                                          <p:val>
                                            <p:fltVal val="1"/>
                                          </p:val>
                                        </p:tav>
                                      </p:tavLst>
                                    </p:anim>
                                    <p:anim calcmode="lin" valueType="num">
                                      <p:cBhvr>
                                        <p:cTn id="428" dur="664" tmFilter="0, 0; 0.125,0.2665; 0.25,0.4; 0.375,0.465; 0.5,0.5;  0.625,0.535; 0.75,0.6; 0.875,0.7335; 1,1">
                                          <p:stCondLst>
                                            <p:cond delay="664"/>
                                          </p:stCondLst>
                                        </p:cTn>
                                        <p:tgtEl>
                                          <p:spTgt spid="60"/>
                                        </p:tgtEl>
                                        <p:attrNameLst>
                                          <p:attrName>ppt_y</p:attrName>
                                        </p:attrNameLst>
                                      </p:cBhvr>
                                      <p:tavLst>
                                        <p:tav tm="0" fmla="#ppt_y-sin(pi*$)/9">
                                          <p:val>
                                            <p:fltVal val="0"/>
                                          </p:val>
                                        </p:tav>
                                        <p:tav tm="100000">
                                          <p:val>
                                            <p:fltVal val="1"/>
                                          </p:val>
                                        </p:tav>
                                      </p:tavLst>
                                    </p:anim>
                                    <p:anim calcmode="lin" valueType="num">
                                      <p:cBhvr>
                                        <p:cTn id="429" dur="332" tmFilter="0, 0; 0.125,0.2665; 0.25,0.4; 0.375,0.465; 0.5,0.5;  0.625,0.535; 0.75,0.6; 0.875,0.7335; 1,1">
                                          <p:stCondLst>
                                            <p:cond delay="1324"/>
                                          </p:stCondLst>
                                        </p:cTn>
                                        <p:tgtEl>
                                          <p:spTgt spid="60"/>
                                        </p:tgtEl>
                                        <p:attrNameLst>
                                          <p:attrName>ppt_y</p:attrName>
                                        </p:attrNameLst>
                                      </p:cBhvr>
                                      <p:tavLst>
                                        <p:tav tm="0" fmla="#ppt_y-sin(pi*$)/27">
                                          <p:val>
                                            <p:fltVal val="0"/>
                                          </p:val>
                                        </p:tav>
                                        <p:tav tm="100000">
                                          <p:val>
                                            <p:fltVal val="1"/>
                                          </p:val>
                                        </p:tav>
                                      </p:tavLst>
                                    </p:anim>
                                    <p:anim calcmode="lin" valueType="num">
                                      <p:cBhvr>
                                        <p:cTn id="430" dur="164" tmFilter="0, 0; 0.125,0.2665; 0.25,0.4; 0.375,0.465; 0.5,0.5;  0.625,0.535; 0.75,0.6; 0.875,0.7335; 1,1">
                                          <p:stCondLst>
                                            <p:cond delay="1656"/>
                                          </p:stCondLst>
                                        </p:cTn>
                                        <p:tgtEl>
                                          <p:spTgt spid="60"/>
                                        </p:tgtEl>
                                        <p:attrNameLst>
                                          <p:attrName>ppt_y</p:attrName>
                                        </p:attrNameLst>
                                      </p:cBhvr>
                                      <p:tavLst>
                                        <p:tav tm="0" fmla="#ppt_y-sin(pi*$)/81">
                                          <p:val>
                                            <p:fltVal val="0"/>
                                          </p:val>
                                        </p:tav>
                                        <p:tav tm="100000">
                                          <p:val>
                                            <p:fltVal val="1"/>
                                          </p:val>
                                        </p:tav>
                                      </p:tavLst>
                                    </p:anim>
                                    <p:animScale>
                                      <p:cBhvr>
                                        <p:cTn id="431" dur="26">
                                          <p:stCondLst>
                                            <p:cond delay="650"/>
                                          </p:stCondLst>
                                        </p:cTn>
                                        <p:tgtEl>
                                          <p:spTgt spid="60"/>
                                        </p:tgtEl>
                                      </p:cBhvr>
                                      <p:to x="100000" y="60000"/>
                                    </p:animScale>
                                    <p:animScale>
                                      <p:cBhvr>
                                        <p:cTn id="432" dur="166" decel="50000">
                                          <p:stCondLst>
                                            <p:cond delay="676"/>
                                          </p:stCondLst>
                                        </p:cTn>
                                        <p:tgtEl>
                                          <p:spTgt spid="60"/>
                                        </p:tgtEl>
                                      </p:cBhvr>
                                      <p:to x="100000" y="100000"/>
                                    </p:animScale>
                                    <p:animScale>
                                      <p:cBhvr>
                                        <p:cTn id="433" dur="26">
                                          <p:stCondLst>
                                            <p:cond delay="1312"/>
                                          </p:stCondLst>
                                        </p:cTn>
                                        <p:tgtEl>
                                          <p:spTgt spid="60"/>
                                        </p:tgtEl>
                                      </p:cBhvr>
                                      <p:to x="100000" y="80000"/>
                                    </p:animScale>
                                    <p:animScale>
                                      <p:cBhvr>
                                        <p:cTn id="434" dur="166" decel="50000">
                                          <p:stCondLst>
                                            <p:cond delay="1338"/>
                                          </p:stCondLst>
                                        </p:cTn>
                                        <p:tgtEl>
                                          <p:spTgt spid="60"/>
                                        </p:tgtEl>
                                      </p:cBhvr>
                                      <p:to x="100000" y="100000"/>
                                    </p:animScale>
                                    <p:animScale>
                                      <p:cBhvr>
                                        <p:cTn id="435" dur="26">
                                          <p:stCondLst>
                                            <p:cond delay="1642"/>
                                          </p:stCondLst>
                                        </p:cTn>
                                        <p:tgtEl>
                                          <p:spTgt spid="60"/>
                                        </p:tgtEl>
                                      </p:cBhvr>
                                      <p:to x="100000" y="90000"/>
                                    </p:animScale>
                                    <p:animScale>
                                      <p:cBhvr>
                                        <p:cTn id="436" dur="166" decel="50000">
                                          <p:stCondLst>
                                            <p:cond delay="1668"/>
                                          </p:stCondLst>
                                        </p:cTn>
                                        <p:tgtEl>
                                          <p:spTgt spid="60"/>
                                        </p:tgtEl>
                                      </p:cBhvr>
                                      <p:to x="100000" y="100000"/>
                                    </p:animScale>
                                    <p:animScale>
                                      <p:cBhvr>
                                        <p:cTn id="437" dur="26">
                                          <p:stCondLst>
                                            <p:cond delay="1808"/>
                                          </p:stCondLst>
                                        </p:cTn>
                                        <p:tgtEl>
                                          <p:spTgt spid="60"/>
                                        </p:tgtEl>
                                      </p:cBhvr>
                                      <p:to x="100000" y="95000"/>
                                    </p:animScale>
                                    <p:animScale>
                                      <p:cBhvr>
                                        <p:cTn id="438" dur="166" decel="50000">
                                          <p:stCondLst>
                                            <p:cond delay="1834"/>
                                          </p:stCondLst>
                                        </p:cTn>
                                        <p:tgtEl>
                                          <p:spTgt spid="60"/>
                                        </p:tgtEl>
                                      </p:cBhvr>
                                      <p:to x="100000" y="100000"/>
                                    </p:animScale>
                                  </p:childTnLst>
                                </p:cTn>
                              </p:par>
                              <p:par>
                                <p:cTn id="439" presetID="26" presetClass="entr" presetSubtype="0" fill="hold" grpId="0" nodeType="withEffect">
                                  <p:stCondLst>
                                    <p:cond delay="0"/>
                                  </p:stCondLst>
                                  <p:childTnLst>
                                    <p:set>
                                      <p:cBhvr>
                                        <p:cTn id="440" dur="1" fill="hold">
                                          <p:stCondLst>
                                            <p:cond delay="0"/>
                                          </p:stCondLst>
                                        </p:cTn>
                                        <p:tgtEl>
                                          <p:spTgt spid="61"/>
                                        </p:tgtEl>
                                        <p:attrNameLst>
                                          <p:attrName>style.visibility</p:attrName>
                                        </p:attrNameLst>
                                      </p:cBhvr>
                                      <p:to>
                                        <p:strVal val="visible"/>
                                      </p:to>
                                    </p:set>
                                    <p:animEffect transition="in" filter="wipe(down)">
                                      <p:cBhvr>
                                        <p:cTn id="441" dur="580">
                                          <p:stCondLst>
                                            <p:cond delay="0"/>
                                          </p:stCondLst>
                                        </p:cTn>
                                        <p:tgtEl>
                                          <p:spTgt spid="61"/>
                                        </p:tgtEl>
                                      </p:cBhvr>
                                    </p:animEffect>
                                    <p:anim calcmode="lin" valueType="num">
                                      <p:cBhvr>
                                        <p:cTn id="442" dur="1822" tmFilter="0,0; 0.14,0.36; 0.43,0.73; 0.71,0.91; 1.0,1.0">
                                          <p:stCondLst>
                                            <p:cond delay="0"/>
                                          </p:stCondLst>
                                        </p:cTn>
                                        <p:tgtEl>
                                          <p:spTgt spid="61"/>
                                        </p:tgtEl>
                                        <p:attrNameLst>
                                          <p:attrName>ppt_x</p:attrName>
                                        </p:attrNameLst>
                                      </p:cBhvr>
                                      <p:tavLst>
                                        <p:tav tm="0">
                                          <p:val>
                                            <p:strVal val="#ppt_x-0.25"/>
                                          </p:val>
                                        </p:tav>
                                        <p:tav tm="100000">
                                          <p:val>
                                            <p:strVal val="#ppt_x"/>
                                          </p:val>
                                        </p:tav>
                                      </p:tavLst>
                                    </p:anim>
                                    <p:anim calcmode="lin" valueType="num">
                                      <p:cBhvr>
                                        <p:cTn id="443" dur="664" tmFilter="0.0,0.0; 0.25,0.07; 0.50,0.2; 0.75,0.467; 1.0,1.0">
                                          <p:stCondLst>
                                            <p:cond delay="0"/>
                                          </p:stCondLst>
                                        </p:cTn>
                                        <p:tgtEl>
                                          <p:spTgt spid="61"/>
                                        </p:tgtEl>
                                        <p:attrNameLst>
                                          <p:attrName>ppt_y</p:attrName>
                                        </p:attrNameLst>
                                      </p:cBhvr>
                                      <p:tavLst>
                                        <p:tav tm="0" fmla="#ppt_y-sin(pi*$)/3">
                                          <p:val>
                                            <p:fltVal val="0.5"/>
                                          </p:val>
                                        </p:tav>
                                        <p:tav tm="100000">
                                          <p:val>
                                            <p:fltVal val="1"/>
                                          </p:val>
                                        </p:tav>
                                      </p:tavLst>
                                    </p:anim>
                                    <p:anim calcmode="lin" valueType="num">
                                      <p:cBhvr>
                                        <p:cTn id="444" dur="664" tmFilter="0, 0; 0.125,0.2665; 0.25,0.4; 0.375,0.465; 0.5,0.5;  0.625,0.535; 0.75,0.6; 0.875,0.7335; 1,1">
                                          <p:stCondLst>
                                            <p:cond delay="664"/>
                                          </p:stCondLst>
                                        </p:cTn>
                                        <p:tgtEl>
                                          <p:spTgt spid="61"/>
                                        </p:tgtEl>
                                        <p:attrNameLst>
                                          <p:attrName>ppt_y</p:attrName>
                                        </p:attrNameLst>
                                      </p:cBhvr>
                                      <p:tavLst>
                                        <p:tav tm="0" fmla="#ppt_y-sin(pi*$)/9">
                                          <p:val>
                                            <p:fltVal val="0"/>
                                          </p:val>
                                        </p:tav>
                                        <p:tav tm="100000">
                                          <p:val>
                                            <p:fltVal val="1"/>
                                          </p:val>
                                        </p:tav>
                                      </p:tavLst>
                                    </p:anim>
                                    <p:anim calcmode="lin" valueType="num">
                                      <p:cBhvr>
                                        <p:cTn id="445" dur="332" tmFilter="0, 0; 0.125,0.2665; 0.25,0.4; 0.375,0.465; 0.5,0.5;  0.625,0.535; 0.75,0.6; 0.875,0.7335; 1,1">
                                          <p:stCondLst>
                                            <p:cond delay="1324"/>
                                          </p:stCondLst>
                                        </p:cTn>
                                        <p:tgtEl>
                                          <p:spTgt spid="61"/>
                                        </p:tgtEl>
                                        <p:attrNameLst>
                                          <p:attrName>ppt_y</p:attrName>
                                        </p:attrNameLst>
                                      </p:cBhvr>
                                      <p:tavLst>
                                        <p:tav tm="0" fmla="#ppt_y-sin(pi*$)/27">
                                          <p:val>
                                            <p:fltVal val="0"/>
                                          </p:val>
                                        </p:tav>
                                        <p:tav tm="100000">
                                          <p:val>
                                            <p:fltVal val="1"/>
                                          </p:val>
                                        </p:tav>
                                      </p:tavLst>
                                    </p:anim>
                                    <p:anim calcmode="lin" valueType="num">
                                      <p:cBhvr>
                                        <p:cTn id="446" dur="164" tmFilter="0, 0; 0.125,0.2665; 0.25,0.4; 0.375,0.465; 0.5,0.5;  0.625,0.535; 0.75,0.6; 0.875,0.7335; 1,1">
                                          <p:stCondLst>
                                            <p:cond delay="1656"/>
                                          </p:stCondLst>
                                        </p:cTn>
                                        <p:tgtEl>
                                          <p:spTgt spid="61"/>
                                        </p:tgtEl>
                                        <p:attrNameLst>
                                          <p:attrName>ppt_y</p:attrName>
                                        </p:attrNameLst>
                                      </p:cBhvr>
                                      <p:tavLst>
                                        <p:tav tm="0" fmla="#ppt_y-sin(pi*$)/81">
                                          <p:val>
                                            <p:fltVal val="0"/>
                                          </p:val>
                                        </p:tav>
                                        <p:tav tm="100000">
                                          <p:val>
                                            <p:fltVal val="1"/>
                                          </p:val>
                                        </p:tav>
                                      </p:tavLst>
                                    </p:anim>
                                    <p:animScale>
                                      <p:cBhvr>
                                        <p:cTn id="447" dur="26">
                                          <p:stCondLst>
                                            <p:cond delay="650"/>
                                          </p:stCondLst>
                                        </p:cTn>
                                        <p:tgtEl>
                                          <p:spTgt spid="61"/>
                                        </p:tgtEl>
                                      </p:cBhvr>
                                      <p:to x="100000" y="60000"/>
                                    </p:animScale>
                                    <p:animScale>
                                      <p:cBhvr>
                                        <p:cTn id="448" dur="166" decel="50000">
                                          <p:stCondLst>
                                            <p:cond delay="676"/>
                                          </p:stCondLst>
                                        </p:cTn>
                                        <p:tgtEl>
                                          <p:spTgt spid="61"/>
                                        </p:tgtEl>
                                      </p:cBhvr>
                                      <p:to x="100000" y="100000"/>
                                    </p:animScale>
                                    <p:animScale>
                                      <p:cBhvr>
                                        <p:cTn id="449" dur="26">
                                          <p:stCondLst>
                                            <p:cond delay="1312"/>
                                          </p:stCondLst>
                                        </p:cTn>
                                        <p:tgtEl>
                                          <p:spTgt spid="61"/>
                                        </p:tgtEl>
                                      </p:cBhvr>
                                      <p:to x="100000" y="80000"/>
                                    </p:animScale>
                                    <p:animScale>
                                      <p:cBhvr>
                                        <p:cTn id="450" dur="166" decel="50000">
                                          <p:stCondLst>
                                            <p:cond delay="1338"/>
                                          </p:stCondLst>
                                        </p:cTn>
                                        <p:tgtEl>
                                          <p:spTgt spid="61"/>
                                        </p:tgtEl>
                                      </p:cBhvr>
                                      <p:to x="100000" y="100000"/>
                                    </p:animScale>
                                    <p:animScale>
                                      <p:cBhvr>
                                        <p:cTn id="451" dur="26">
                                          <p:stCondLst>
                                            <p:cond delay="1642"/>
                                          </p:stCondLst>
                                        </p:cTn>
                                        <p:tgtEl>
                                          <p:spTgt spid="61"/>
                                        </p:tgtEl>
                                      </p:cBhvr>
                                      <p:to x="100000" y="90000"/>
                                    </p:animScale>
                                    <p:animScale>
                                      <p:cBhvr>
                                        <p:cTn id="452" dur="166" decel="50000">
                                          <p:stCondLst>
                                            <p:cond delay="1668"/>
                                          </p:stCondLst>
                                        </p:cTn>
                                        <p:tgtEl>
                                          <p:spTgt spid="61"/>
                                        </p:tgtEl>
                                      </p:cBhvr>
                                      <p:to x="100000" y="100000"/>
                                    </p:animScale>
                                    <p:animScale>
                                      <p:cBhvr>
                                        <p:cTn id="453" dur="26">
                                          <p:stCondLst>
                                            <p:cond delay="1808"/>
                                          </p:stCondLst>
                                        </p:cTn>
                                        <p:tgtEl>
                                          <p:spTgt spid="61"/>
                                        </p:tgtEl>
                                      </p:cBhvr>
                                      <p:to x="100000" y="95000"/>
                                    </p:animScale>
                                    <p:animScale>
                                      <p:cBhvr>
                                        <p:cTn id="454" dur="166" decel="50000">
                                          <p:stCondLst>
                                            <p:cond delay="1834"/>
                                          </p:stCondLst>
                                        </p:cTn>
                                        <p:tgtEl>
                                          <p:spTgt spid="61"/>
                                        </p:tgtEl>
                                      </p:cBhvr>
                                      <p:to x="100000" y="100000"/>
                                    </p:animScale>
                                  </p:childTnLst>
                                </p:cTn>
                              </p:par>
                              <p:par>
                                <p:cTn id="455" presetID="26" presetClass="entr" presetSubtype="0" fill="hold" grpId="0" nodeType="withEffect">
                                  <p:stCondLst>
                                    <p:cond delay="0"/>
                                  </p:stCondLst>
                                  <p:childTnLst>
                                    <p:set>
                                      <p:cBhvr>
                                        <p:cTn id="456" dur="1" fill="hold">
                                          <p:stCondLst>
                                            <p:cond delay="0"/>
                                          </p:stCondLst>
                                        </p:cTn>
                                        <p:tgtEl>
                                          <p:spTgt spid="62"/>
                                        </p:tgtEl>
                                        <p:attrNameLst>
                                          <p:attrName>style.visibility</p:attrName>
                                        </p:attrNameLst>
                                      </p:cBhvr>
                                      <p:to>
                                        <p:strVal val="visible"/>
                                      </p:to>
                                    </p:set>
                                    <p:animEffect transition="in" filter="wipe(down)">
                                      <p:cBhvr>
                                        <p:cTn id="457" dur="580">
                                          <p:stCondLst>
                                            <p:cond delay="0"/>
                                          </p:stCondLst>
                                        </p:cTn>
                                        <p:tgtEl>
                                          <p:spTgt spid="62"/>
                                        </p:tgtEl>
                                      </p:cBhvr>
                                    </p:animEffect>
                                    <p:anim calcmode="lin" valueType="num">
                                      <p:cBhvr>
                                        <p:cTn id="458"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459"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460"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461"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462"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463" dur="26">
                                          <p:stCondLst>
                                            <p:cond delay="650"/>
                                          </p:stCondLst>
                                        </p:cTn>
                                        <p:tgtEl>
                                          <p:spTgt spid="62"/>
                                        </p:tgtEl>
                                      </p:cBhvr>
                                      <p:to x="100000" y="60000"/>
                                    </p:animScale>
                                    <p:animScale>
                                      <p:cBhvr>
                                        <p:cTn id="464" dur="166" decel="50000">
                                          <p:stCondLst>
                                            <p:cond delay="676"/>
                                          </p:stCondLst>
                                        </p:cTn>
                                        <p:tgtEl>
                                          <p:spTgt spid="62"/>
                                        </p:tgtEl>
                                      </p:cBhvr>
                                      <p:to x="100000" y="100000"/>
                                    </p:animScale>
                                    <p:animScale>
                                      <p:cBhvr>
                                        <p:cTn id="465" dur="26">
                                          <p:stCondLst>
                                            <p:cond delay="1312"/>
                                          </p:stCondLst>
                                        </p:cTn>
                                        <p:tgtEl>
                                          <p:spTgt spid="62"/>
                                        </p:tgtEl>
                                      </p:cBhvr>
                                      <p:to x="100000" y="80000"/>
                                    </p:animScale>
                                    <p:animScale>
                                      <p:cBhvr>
                                        <p:cTn id="466" dur="166" decel="50000">
                                          <p:stCondLst>
                                            <p:cond delay="1338"/>
                                          </p:stCondLst>
                                        </p:cTn>
                                        <p:tgtEl>
                                          <p:spTgt spid="62"/>
                                        </p:tgtEl>
                                      </p:cBhvr>
                                      <p:to x="100000" y="100000"/>
                                    </p:animScale>
                                    <p:animScale>
                                      <p:cBhvr>
                                        <p:cTn id="467" dur="26">
                                          <p:stCondLst>
                                            <p:cond delay="1642"/>
                                          </p:stCondLst>
                                        </p:cTn>
                                        <p:tgtEl>
                                          <p:spTgt spid="62"/>
                                        </p:tgtEl>
                                      </p:cBhvr>
                                      <p:to x="100000" y="90000"/>
                                    </p:animScale>
                                    <p:animScale>
                                      <p:cBhvr>
                                        <p:cTn id="468" dur="166" decel="50000">
                                          <p:stCondLst>
                                            <p:cond delay="1668"/>
                                          </p:stCondLst>
                                        </p:cTn>
                                        <p:tgtEl>
                                          <p:spTgt spid="62"/>
                                        </p:tgtEl>
                                      </p:cBhvr>
                                      <p:to x="100000" y="100000"/>
                                    </p:animScale>
                                    <p:animScale>
                                      <p:cBhvr>
                                        <p:cTn id="469" dur="26">
                                          <p:stCondLst>
                                            <p:cond delay="1808"/>
                                          </p:stCondLst>
                                        </p:cTn>
                                        <p:tgtEl>
                                          <p:spTgt spid="62"/>
                                        </p:tgtEl>
                                      </p:cBhvr>
                                      <p:to x="100000" y="95000"/>
                                    </p:animScale>
                                    <p:animScale>
                                      <p:cBhvr>
                                        <p:cTn id="470" dur="166" decel="50000">
                                          <p:stCondLst>
                                            <p:cond delay="1834"/>
                                          </p:stCondLst>
                                        </p:cTn>
                                        <p:tgtEl>
                                          <p:spTgt spid="62"/>
                                        </p:tgtEl>
                                      </p:cBhvr>
                                      <p:to x="100000" y="100000"/>
                                    </p:animScale>
                                  </p:childTnLst>
                                </p:cTn>
                              </p:par>
                              <p:par>
                                <p:cTn id="471" presetID="26" presetClass="entr" presetSubtype="0" fill="hold" grpId="0" nodeType="withEffect">
                                  <p:stCondLst>
                                    <p:cond delay="0"/>
                                  </p:stCondLst>
                                  <p:childTnLst>
                                    <p:set>
                                      <p:cBhvr>
                                        <p:cTn id="472" dur="1" fill="hold">
                                          <p:stCondLst>
                                            <p:cond delay="0"/>
                                          </p:stCondLst>
                                        </p:cTn>
                                        <p:tgtEl>
                                          <p:spTgt spid="63"/>
                                        </p:tgtEl>
                                        <p:attrNameLst>
                                          <p:attrName>style.visibility</p:attrName>
                                        </p:attrNameLst>
                                      </p:cBhvr>
                                      <p:to>
                                        <p:strVal val="visible"/>
                                      </p:to>
                                    </p:set>
                                    <p:animEffect transition="in" filter="wipe(down)">
                                      <p:cBhvr>
                                        <p:cTn id="473" dur="580">
                                          <p:stCondLst>
                                            <p:cond delay="0"/>
                                          </p:stCondLst>
                                        </p:cTn>
                                        <p:tgtEl>
                                          <p:spTgt spid="63"/>
                                        </p:tgtEl>
                                      </p:cBhvr>
                                    </p:animEffect>
                                    <p:anim calcmode="lin" valueType="num">
                                      <p:cBhvr>
                                        <p:cTn id="474" dur="1822" tmFilter="0,0; 0.14,0.36; 0.43,0.73; 0.71,0.91; 1.0,1.0">
                                          <p:stCondLst>
                                            <p:cond delay="0"/>
                                          </p:stCondLst>
                                        </p:cTn>
                                        <p:tgtEl>
                                          <p:spTgt spid="63"/>
                                        </p:tgtEl>
                                        <p:attrNameLst>
                                          <p:attrName>ppt_x</p:attrName>
                                        </p:attrNameLst>
                                      </p:cBhvr>
                                      <p:tavLst>
                                        <p:tav tm="0">
                                          <p:val>
                                            <p:strVal val="#ppt_x-0.25"/>
                                          </p:val>
                                        </p:tav>
                                        <p:tav tm="100000">
                                          <p:val>
                                            <p:strVal val="#ppt_x"/>
                                          </p:val>
                                        </p:tav>
                                      </p:tavLst>
                                    </p:anim>
                                    <p:anim calcmode="lin" valueType="num">
                                      <p:cBhvr>
                                        <p:cTn id="475" dur="664" tmFilter="0.0,0.0; 0.25,0.07; 0.50,0.2; 0.75,0.467; 1.0,1.0">
                                          <p:stCondLst>
                                            <p:cond delay="0"/>
                                          </p:stCondLst>
                                        </p:cTn>
                                        <p:tgtEl>
                                          <p:spTgt spid="63"/>
                                        </p:tgtEl>
                                        <p:attrNameLst>
                                          <p:attrName>ppt_y</p:attrName>
                                        </p:attrNameLst>
                                      </p:cBhvr>
                                      <p:tavLst>
                                        <p:tav tm="0" fmla="#ppt_y-sin(pi*$)/3">
                                          <p:val>
                                            <p:fltVal val="0.5"/>
                                          </p:val>
                                        </p:tav>
                                        <p:tav tm="100000">
                                          <p:val>
                                            <p:fltVal val="1"/>
                                          </p:val>
                                        </p:tav>
                                      </p:tavLst>
                                    </p:anim>
                                    <p:anim calcmode="lin" valueType="num">
                                      <p:cBhvr>
                                        <p:cTn id="476" dur="664" tmFilter="0, 0; 0.125,0.2665; 0.25,0.4; 0.375,0.465; 0.5,0.5;  0.625,0.535; 0.75,0.6; 0.875,0.7335; 1,1">
                                          <p:stCondLst>
                                            <p:cond delay="664"/>
                                          </p:stCondLst>
                                        </p:cTn>
                                        <p:tgtEl>
                                          <p:spTgt spid="63"/>
                                        </p:tgtEl>
                                        <p:attrNameLst>
                                          <p:attrName>ppt_y</p:attrName>
                                        </p:attrNameLst>
                                      </p:cBhvr>
                                      <p:tavLst>
                                        <p:tav tm="0" fmla="#ppt_y-sin(pi*$)/9">
                                          <p:val>
                                            <p:fltVal val="0"/>
                                          </p:val>
                                        </p:tav>
                                        <p:tav tm="100000">
                                          <p:val>
                                            <p:fltVal val="1"/>
                                          </p:val>
                                        </p:tav>
                                      </p:tavLst>
                                    </p:anim>
                                    <p:anim calcmode="lin" valueType="num">
                                      <p:cBhvr>
                                        <p:cTn id="477" dur="332" tmFilter="0, 0; 0.125,0.2665; 0.25,0.4; 0.375,0.465; 0.5,0.5;  0.625,0.535; 0.75,0.6; 0.875,0.7335; 1,1">
                                          <p:stCondLst>
                                            <p:cond delay="1324"/>
                                          </p:stCondLst>
                                        </p:cTn>
                                        <p:tgtEl>
                                          <p:spTgt spid="63"/>
                                        </p:tgtEl>
                                        <p:attrNameLst>
                                          <p:attrName>ppt_y</p:attrName>
                                        </p:attrNameLst>
                                      </p:cBhvr>
                                      <p:tavLst>
                                        <p:tav tm="0" fmla="#ppt_y-sin(pi*$)/27">
                                          <p:val>
                                            <p:fltVal val="0"/>
                                          </p:val>
                                        </p:tav>
                                        <p:tav tm="100000">
                                          <p:val>
                                            <p:fltVal val="1"/>
                                          </p:val>
                                        </p:tav>
                                      </p:tavLst>
                                    </p:anim>
                                    <p:anim calcmode="lin" valueType="num">
                                      <p:cBhvr>
                                        <p:cTn id="478" dur="164" tmFilter="0, 0; 0.125,0.2665; 0.25,0.4; 0.375,0.465; 0.5,0.5;  0.625,0.535; 0.75,0.6; 0.875,0.7335; 1,1">
                                          <p:stCondLst>
                                            <p:cond delay="1656"/>
                                          </p:stCondLst>
                                        </p:cTn>
                                        <p:tgtEl>
                                          <p:spTgt spid="63"/>
                                        </p:tgtEl>
                                        <p:attrNameLst>
                                          <p:attrName>ppt_y</p:attrName>
                                        </p:attrNameLst>
                                      </p:cBhvr>
                                      <p:tavLst>
                                        <p:tav tm="0" fmla="#ppt_y-sin(pi*$)/81">
                                          <p:val>
                                            <p:fltVal val="0"/>
                                          </p:val>
                                        </p:tav>
                                        <p:tav tm="100000">
                                          <p:val>
                                            <p:fltVal val="1"/>
                                          </p:val>
                                        </p:tav>
                                      </p:tavLst>
                                    </p:anim>
                                    <p:animScale>
                                      <p:cBhvr>
                                        <p:cTn id="479" dur="26">
                                          <p:stCondLst>
                                            <p:cond delay="650"/>
                                          </p:stCondLst>
                                        </p:cTn>
                                        <p:tgtEl>
                                          <p:spTgt spid="63"/>
                                        </p:tgtEl>
                                      </p:cBhvr>
                                      <p:to x="100000" y="60000"/>
                                    </p:animScale>
                                    <p:animScale>
                                      <p:cBhvr>
                                        <p:cTn id="480" dur="166" decel="50000">
                                          <p:stCondLst>
                                            <p:cond delay="676"/>
                                          </p:stCondLst>
                                        </p:cTn>
                                        <p:tgtEl>
                                          <p:spTgt spid="63"/>
                                        </p:tgtEl>
                                      </p:cBhvr>
                                      <p:to x="100000" y="100000"/>
                                    </p:animScale>
                                    <p:animScale>
                                      <p:cBhvr>
                                        <p:cTn id="481" dur="26">
                                          <p:stCondLst>
                                            <p:cond delay="1312"/>
                                          </p:stCondLst>
                                        </p:cTn>
                                        <p:tgtEl>
                                          <p:spTgt spid="63"/>
                                        </p:tgtEl>
                                      </p:cBhvr>
                                      <p:to x="100000" y="80000"/>
                                    </p:animScale>
                                    <p:animScale>
                                      <p:cBhvr>
                                        <p:cTn id="482" dur="166" decel="50000">
                                          <p:stCondLst>
                                            <p:cond delay="1338"/>
                                          </p:stCondLst>
                                        </p:cTn>
                                        <p:tgtEl>
                                          <p:spTgt spid="63"/>
                                        </p:tgtEl>
                                      </p:cBhvr>
                                      <p:to x="100000" y="100000"/>
                                    </p:animScale>
                                    <p:animScale>
                                      <p:cBhvr>
                                        <p:cTn id="483" dur="26">
                                          <p:stCondLst>
                                            <p:cond delay="1642"/>
                                          </p:stCondLst>
                                        </p:cTn>
                                        <p:tgtEl>
                                          <p:spTgt spid="63"/>
                                        </p:tgtEl>
                                      </p:cBhvr>
                                      <p:to x="100000" y="90000"/>
                                    </p:animScale>
                                    <p:animScale>
                                      <p:cBhvr>
                                        <p:cTn id="484" dur="166" decel="50000">
                                          <p:stCondLst>
                                            <p:cond delay="1668"/>
                                          </p:stCondLst>
                                        </p:cTn>
                                        <p:tgtEl>
                                          <p:spTgt spid="63"/>
                                        </p:tgtEl>
                                      </p:cBhvr>
                                      <p:to x="100000" y="100000"/>
                                    </p:animScale>
                                    <p:animScale>
                                      <p:cBhvr>
                                        <p:cTn id="485" dur="26">
                                          <p:stCondLst>
                                            <p:cond delay="1808"/>
                                          </p:stCondLst>
                                        </p:cTn>
                                        <p:tgtEl>
                                          <p:spTgt spid="63"/>
                                        </p:tgtEl>
                                      </p:cBhvr>
                                      <p:to x="100000" y="95000"/>
                                    </p:animScale>
                                    <p:animScale>
                                      <p:cBhvr>
                                        <p:cTn id="486" dur="166" decel="50000">
                                          <p:stCondLst>
                                            <p:cond delay="1834"/>
                                          </p:stCondLst>
                                        </p:cTn>
                                        <p:tgtEl>
                                          <p:spTgt spid="63"/>
                                        </p:tgtEl>
                                      </p:cBhvr>
                                      <p:to x="100000" y="100000"/>
                                    </p:animScale>
                                  </p:childTnLst>
                                </p:cTn>
                              </p:par>
                              <p:par>
                                <p:cTn id="487" presetID="26" presetClass="entr" presetSubtype="0" fill="hold" grpId="0" nodeType="withEffect">
                                  <p:stCondLst>
                                    <p:cond delay="0"/>
                                  </p:stCondLst>
                                  <p:childTnLst>
                                    <p:set>
                                      <p:cBhvr>
                                        <p:cTn id="488" dur="1" fill="hold">
                                          <p:stCondLst>
                                            <p:cond delay="0"/>
                                          </p:stCondLst>
                                        </p:cTn>
                                        <p:tgtEl>
                                          <p:spTgt spid="64"/>
                                        </p:tgtEl>
                                        <p:attrNameLst>
                                          <p:attrName>style.visibility</p:attrName>
                                        </p:attrNameLst>
                                      </p:cBhvr>
                                      <p:to>
                                        <p:strVal val="visible"/>
                                      </p:to>
                                    </p:set>
                                    <p:animEffect transition="in" filter="wipe(down)">
                                      <p:cBhvr>
                                        <p:cTn id="489" dur="580">
                                          <p:stCondLst>
                                            <p:cond delay="0"/>
                                          </p:stCondLst>
                                        </p:cTn>
                                        <p:tgtEl>
                                          <p:spTgt spid="64"/>
                                        </p:tgtEl>
                                      </p:cBhvr>
                                    </p:animEffect>
                                    <p:anim calcmode="lin" valueType="num">
                                      <p:cBhvr>
                                        <p:cTn id="490" dur="1822" tmFilter="0,0; 0.14,0.36; 0.43,0.73; 0.71,0.91; 1.0,1.0">
                                          <p:stCondLst>
                                            <p:cond delay="0"/>
                                          </p:stCondLst>
                                        </p:cTn>
                                        <p:tgtEl>
                                          <p:spTgt spid="64"/>
                                        </p:tgtEl>
                                        <p:attrNameLst>
                                          <p:attrName>ppt_x</p:attrName>
                                        </p:attrNameLst>
                                      </p:cBhvr>
                                      <p:tavLst>
                                        <p:tav tm="0">
                                          <p:val>
                                            <p:strVal val="#ppt_x-0.25"/>
                                          </p:val>
                                        </p:tav>
                                        <p:tav tm="100000">
                                          <p:val>
                                            <p:strVal val="#ppt_x"/>
                                          </p:val>
                                        </p:tav>
                                      </p:tavLst>
                                    </p:anim>
                                    <p:anim calcmode="lin" valueType="num">
                                      <p:cBhvr>
                                        <p:cTn id="491" dur="664" tmFilter="0.0,0.0; 0.25,0.07; 0.50,0.2; 0.75,0.467; 1.0,1.0">
                                          <p:stCondLst>
                                            <p:cond delay="0"/>
                                          </p:stCondLst>
                                        </p:cTn>
                                        <p:tgtEl>
                                          <p:spTgt spid="64"/>
                                        </p:tgtEl>
                                        <p:attrNameLst>
                                          <p:attrName>ppt_y</p:attrName>
                                        </p:attrNameLst>
                                      </p:cBhvr>
                                      <p:tavLst>
                                        <p:tav tm="0" fmla="#ppt_y-sin(pi*$)/3">
                                          <p:val>
                                            <p:fltVal val="0.5"/>
                                          </p:val>
                                        </p:tav>
                                        <p:tav tm="100000">
                                          <p:val>
                                            <p:fltVal val="1"/>
                                          </p:val>
                                        </p:tav>
                                      </p:tavLst>
                                    </p:anim>
                                    <p:anim calcmode="lin" valueType="num">
                                      <p:cBhvr>
                                        <p:cTn id="492" dur="664" tmFilter="0, 0; 0.125,0.2665; 0.25,0.4; 0.375,0.465; 0.5,0.5;  0.625,0.535; 0.75,0.6; 0.875,0.7335; 1,1">
                                          <p:stCondLst>
                                            <p:cond delay="664"/>
                                          </p:stCondLst>
                                        </p:cTn>
                                        <p:tgtEl>
                                          <p:spTgt spid="64"/>
                                        </p:tgtEl>
                                        <p:attrNameLst>
                                          <p:attrName>ppt_y</p:attrName>
                                        </p:attrNameLst>
                                      </p:cBhvr>
                                      <p:tavLst>
                                        <p:tav tm="0" fmla="#ppt_y-sin(pi*$)/9">
                                          <p:val>
                                            <p:fltVal val="0"/>
                                          </p:val>
                                        </p:tav>
                                        <p:tav tm="100000">
                                          <p:val>
                                            <p:fltVal val="1"/>
                                          </p:val>
                                        </p:tav>
                                      </p:tavLst>
                                    </p:anim>
                                    <p:anim calcmode="lin" valueType="num">
                                      <p:cBhvr>
                                        <p:cTn id="493" dur="332" tmFilter="0, 0; 0.125,0.2665; 0.25,0.4; 0.375,0.465; 0.5,0.5;  0.625,0.535; 0.75,0.6; 0.875,0.7335; 1,1">
                                          <p:stCondLst>
                                            <p:cond delay="1324"/>
                                          </p:stCondLst>
                                        </p:cTn>
                                        <p:tgtEl>
                                          <p:spTgt spid="64"/>
                                        </p:tgtEl>
                                        <p:attrNameLst>
                                          <p:attrName>ppt_y</p:attrName>
                                        </p:attrNameLst>
                                      </p:cBhvr>
                                      <p:tavLst>
                                        <p:tav tm="0" fmla="#ppt_y-sin(pi*$)/27">
                                          <p:val>
                                            <p:fltVal val="0"/>
                                          </p:val>
                                        </p:tav>
                                        <p:tav tm="100000">
                                          <p:val>
                                            <p:fltVal val="1"/>
                                          </p:val>
                                        </p:tav>
                                      </p:tavLst>
                                    </p:anim>
                                    <p:anim calcmode="lin" valueType="num">
                                      <p:cBhvr>
                                        <p:cTn id="494" dur="164" tmFilter="0, 0; 0.125,0.2665; 0.25,0.4; 0.375,0.465; 0.5,0.5;  0.625,0.535; 0.75,0.6; 0.875,0.7335; 1,1">
                                          <p:stCondLst>
                                            <p:cond delay="1656"/>
                                          </p:stCondLst>
                                        </p:cTn>
                                        <p:tgtEl>
                                          <p:spTgt spid="64"/>
                                        </p:tgtEl>
                                        <p:attrNameLst>
                                          <p:attrName>ppt_y</p:attrName>
                                        </p:attrNameLst>
                                      </p:cBhvr>
                                      <p:tavLst>
                                        <p:tav tm="0" fmla="#ppt_y-sin(pi*$)/81">
                                          <p:val>
                                            <p:fltVal val="0"/>
                                          </p:val>
                                        </p:tav>
                                        <p:tav tm="100000">
                                          <p:val>
                                            <p:fltVal val="1"/>
                                          </p:val>
                                        </p:tav>
                                      </p:tavLst>
                                    </p:anim>
                                    <p:animScale>
                                      <p:cBhvr>
                                        <p:cTn id="495" dur="26">
                                          <p:stCondLst>
                                            <p:cond delay="650"/>
                                          </p:stCondLst>
                                        </p:cTn>
                                        <p:tgtEl>
                                          <p:spTgt spid="64"/>
                                        </p:tgtEl>
                                      </p:cBhvr>
                                      <p:to x="100000" y="60000"/>
                                    </p:animScale>
                                    <p:animScale>
                                      <p:cBhvr>
                                        <p:cTn id="496" dur="166" decel="50000">
                                          <p:stCondLst>
                                            <p:cond delay="676"/>
                                          </p:stCondLst>
                                        </p:cTn>
                                        <p:tgtEl>
                                          <p:spTgt spid="64"/>
                                        </p:tgtEl>
                                      </p:cBhvr>
                                      <p:to x="100000" y="100000"/>
                                    </p:animScale>
                                    <p:animScale>
                                      <p:cBhvr>
                                        <p:cTn id="497" dur="26">
                                          <p:stCondLst>
                                            <p:cond delay="1312"/>
                                          </p:stCondLst>
                                        </p:cTn>
                                        <p:tgtEl>
                                          <p:spTgt spid="64"/>
                                        </p:tgtEl>
                                      </p:cBhvr>
                                      <p:to x="100000" y="80000"/>
                                    </p:animScale>
                                    <p:animScale>
                                      <p:cBhvr>
                                        <p:cTn id="498" dur="166" decel="50000">
                                          <p:stCondLst>
                                            <p:cond delay="1338"/>
                                          </p:stCondLst>
                                        </p:cTn>
                                        <p:tgtEl>
                                          <p:spTgt spid="64"/>
                                        </p:tgtEl>
                                      </p:cBhvr>
                                      <p:to x="100000" y="100000"/>
                                    </p:animScale>
                                    <p:animScale>
                                      <p:cBhvr>
                                        <p:cTn id="499" dur="26">
                                          <p:stCondLst>
                                            <p:cond delay="1642"/>
                                          </p:stCondLst>
                                        </p:cTn>
                                        <p:tgtEl>
                                          <p:spTgt spid="64"/>
                                        </p:tgtEl>
                                      </p:cBhvr>
                                      <p:to x="100000" y="90000"/>
                                    </p:animScale>
                                    <p:animScale>
                                      <p:cBhvr>
                                        <p:cTn id="500" dur="166" decel="50000">
                                          <p:stCondLst>
                                            <p:cond delay="1668"/>
                                          </p:stCondLst>
                                        </p:cTn>
                                        <p:tgtEl>
                                          <p:spTgt spid="64"/>
                                        </p:tgtEl>
                                      </p:cBhvr>
                                      <p:to x="100000" y="100000"/>
                                    </p:animScale>
                                    <p:animScale>
                                      <p:cBhvr>
                                        <p:cTn id="501" dur="26">
                                          <p:stCondLst>
                                            <p:cond delay="1808"/>
                                          </p:stCondLst>
                                        </p:cTn>
                                        <p:tgtEl>
                                          <p:spTgt spid="64"/>
                                        </p:tgtEl>
                                      </p:cBhvr>
                                      <p:to x="100000" y="95000"/>
                                    </p:animScale>
                                    <p:animScale>
                                      <p:cBhvr>
                                        <p:cTn id="502" dur="166" decel="50000">
                                          <p:stCondLst>
                                            <p:cond delay="1834"/>
                                          </p:stCondLst>
                                        </p:cTn>
                                        <p:tgtEl>
                                          <p:spTgt spid="64"/>
                                        </p:tgtEl>
                                      </p:cBhvr>
                                      <p:to x="100000" y="100000"/>
                                    </p:animScale>
                                  </p:childTnLst>
                                </p:cTn>
                              </p:par>
                              <p:par>
                                <p:cTn id="503" presetID="26" presetClass="entr" presetSubtype="0" fill="hold" grpId="0" nodeType="withEffect">
                                  <p:stCondLst>
                                    <p:cond delay="0"/>
                                  </p:stCondLst>
                                  <p:childTnLst>
                                    <p:set>
                                      <p:cBhvr>
                                        <p:cTn id="504" dur="1" fill="hold">
                                          <p:stCondLst>
                                            <p:cond delay="0"/>
                                          </p:stCondLst>
                                        </p:cTn>
                                        <p:tgtEl>
                                          <p:spTgt spid="65"/>
                                        </p:tgtEl>
                                        <p:attrNameLst>
                                          <p:attrName>style.visibility</p:attrName>
                                        </p:attrNameLst>
                                      </p:cBhvr>
                                      <p:to>
                                        <p:strVal val="visible"/>
                                      </p:to>
                                    </p:set>
                                    <p:animEffect transition="in" filter="wipe(down)">
                                      <p:cBhvr>
                                        <p:cTn id="505" dur="580">
                                          <p:stCondLst>
                                            <p:cond delay="0"/>
                                          </p:stCondLst>
                                        </p:cTn>
                                        <p:tgtEl>
                                          <p:spTgt spid="65"/>
                                        </p:tgtEl>
                                      </p:cBhvr>
                                    </p:animEffect>
                                    <p:anim calcmode="lin" valueType="num">
                                      <p:cBhvr>
                                        <p:cTn id="506" dur="1822" tmFilter="0,0; 0.14,0.36; 0.43,0.73; 0.71,0.91; 1.0,1.0">
                                          <p:stCondLst>
                                            <p:cond delay="0"/>
                                          </p:stCondLst>
                                        </p:cTn>
                                        <p:tgtEl>
                                          <p:spTgt spid="65"/>
                                        </p:tgtEl>
                                        <p:attrNameLst>
                                          <p:attrName>ppt_x</p:attrName>
                                        </p:attrNameLst>
                                      </p:cBhvr>
                                      <p:tavLst>
                                        <p:tav tm="0">
                                          <p:val>
                                            <p:strVal val="#ppt_x-0.25"/>
                                          </p:val>
                                        </p:tav>
                                        <p:tav tm="100000">
                                          <p:val>
                                            <p:strVal val="#ppt_x"/>
                                          </p:val>
                                        </p:tav>
                                      </p:tavLst>
                                    </p:anim>
                                    <p:anim calcmode="lin" valueType="num">
                                      <p:cBhvr>
                                        <p:cTn id="507" dur="664" tmFilter="0.0,0.0; 0.25,0.07; 0.50,0.2; 0.75,0.467; 1.0,1.0">
                                          <p:stCondLst>
                                            <p:cond delay="0"/>
                                          </p:stCondLst>
                                        </p:cTn>
                                        <p:tgtEl>
                                          <p:spTgt spid="65"/>
                                        </p:tgtEl>
                                        <p:attrNameLst>
                                          <p:attrName>ppt_y</p:attrName>
                                        </p:attrNameLst>
                                      </p:cBhvr>
                                      <p:tavLst>
                                        <p:tav tm="0" fmla="#ppt_y-sin(pi*$)/3">
                                          <p:val>
                                            <p:fltVal val="0.5"/>
                                          </p:val>
                                        </p:tav>
                                        <p:tav tm="100000">
                                          <p:val>
                                            <p:fltVal val="1"/>
                                          </p:val>
                                        </p:tav>
                                      </p:tavLst>
                                    </p:anim>
                                    <p:anim calcmode="lin" valueType="num">
                                      <p:cBhvr>
                                        <p:cTn id="508" dur="664" tmFilter="0, 0; 0.125,0.2665; 0.25,0.4; 0.375,0.465; 0.5,0.5;  0.625,0.535; 0.75,0.6; 0.875,0.7335; 1,1">
                                          <p:stCondLst>
                                            <p:cond delay="664"/>
                                          </p:stCondLst>
                                        </p:cTn>
                                        <p:tgtEl>
                                          <p:spTgt spid="65"/>
                                        </p:tgtEl>
                                        <p:attrNameLst>
                                          <p:attrName>ppt_y</p:attrName>
                                        </p:attrNameLst>
                                      </p:cBhvr>
                                      <p:tavLst>
                                        <p:tav tm="0" fmla="#ppt_y-sin(pi*$)/9">
                                          <p:val>
                                            <p:fltVal val="0"/>
                                          </p:val>
                                        </p:tav>
                                        <p:tav tm="100000">
                                          <p:val>
                                            <p:fltVal val="1"/>
                                          </p:val>
                                        </p:tav>
                                      </p:tavLst>
                                    </p:anim>
                                    <p:anim calcmode="lin" valueType="num">
                                      <p:cBhvr>
                                        <p:cTn id="509" dur="332" tmFilter="0, 0; 0.125,0.2665; 0.25,0.4; 0.375,0.465; 0.5,0.5;  0.625,0.535; 0.75,0.6; 0.875,0.7335; 1,1">
                                          <p:stCondLst>
                                            <p:cond delay="1324"/>
                                          </p:stCondLst>
                                        </p:cTn>
                                        <p:tgtEl>
                                          <p:spTgt spid="65"/>
                                        </p:tgtEl>
                                        <p:attrNameLst>
                                          <p:attrName>ppt_y</p:attrName>
                                        </p:attrNameLst>
                                      </p:cBhvr>
                                      <p:tavLst>
                                        <p:tav tm="0" fmla="#ppt_y-sin(pi*$)/27">
                                          <p:val>
                                            <p:fltVal val="0"/>
                                          </p:val>
                                        </p:tav>
                                        <p:tav tm="100000">
                                          <p:val>
                                            <p:fltVal val="1"/>
                                          </p:val>
                                        </p:tav>
                                      </p:tavLst>
                                    </p:anim>
                                    <p:anim calcmode="lin" valueType="num">
                                      <p:cBhvr>
                                        <p:cTn id="510" dur="164" tmFilter="0, 0; 0.125,0.2665; 0.25,0.4; 0.375,0.465; 0.5,0.5;  0.625,0.535; 0.75,0.6; 0.875,0.7335; 1,1">
                                          <p:stCondLst>
                                            <p:cond delay="1656"/>
                                          </p:stCondLst>
                                        </p:cTn>
                                        <p:tgtEl>
                                          <p:spTgt spid="65"/>
                                        </p:tgtEl>
                                        <p:attrNameLst>
                                          <p:attrName>ppt_y</p:attrName>
                                        </p:attrNameLst>
                                      </p:cBhvr>
                                      <p:tavLst>
                                        <p:tav tm="0" fmla="#ppt_y-sin(pi*$)/81">
                                          <p:val>
                                            <p:fltVal val="0"/>
                                          </p:val>
                                        </p:tav>
                                        <p:tav tm="100000">
                                          <p:val>
                                            <p:fltVal val="1"/>
                                          </p:val>
                                        </p:tav>
                                      </p:tavLst>
                                    </p:anim>
                                    <p:animScale>
                                      <p:cBhvr>
                                        <p:cTn id="511" dur="26">
                                          <p:stCondLst>
                                            <p:cond delay="650"/>
                                          </p:stCondLst>
                                        </p:cTn>
                                        <p:tgtEl>
                                          <p:spTgt spid="65"/>
                                        </p:tgtEl>
                                      </p:cBhvr>
                                      <p:to x="100000" y="60000"/>
                                    </p:animScale>
                                    <p:animScale>
                                      <p:cBhvr>
                                        <p:cTn id="512" dur="166" decel="50000">
                                          <p:stCondLst>
                                            <p:cond delay="676"/>
                                          </p:stCondLst>
                                        </p:cTn>
                                        <p:tgtEl>
                                          <p:spTgt spid="65"/>
                                        </p:tgtEl>
                                      </p:cBhvr>
                                      <p:to x="100000" y="100000"/>
                                    </p:animScale>
                                    <p:animScale>
                                      <p:cBhvr>
                                        <p:cTn id="513" dur="26">
                                          <p:stCondLst>
                                            <p:cond delay="1312"/>
                                          </p:stCondLst>
                                        </p:cTn>
                                        <p:tgtEl>
                                          <p:spTgt spid="65"/>
                                        </p:tgtEl>
                                      </p:cBhvr>
                                      <p:to x="100000" y="80000"/>
                                    </p:animScale>
                                    <p:animScale>
                                      <p:cBhvr>
                                        <p:cTn id="514" dur="166" decel="50000">
                                          <p:stCondLst>
                                            <p:cond delay="1338"/>
                                          </p:stCondLst>
                                        </p:cTn>
                                        <p:tgtEl>
                                          <p:spTgt spid="65"/>
                                        </p:tgtEl>
                                      </p:cBhvr>
                                      <p:to x="100000" y="100000"/>
                                    </p:animScale>
                                    <p:animScale>
                                      <p:cBhvr>
                                        <p:cTn id="515" dur="26">
                                          <p:stCondLst>
                                            <p:cond delay="1642"/>
                                          </p:stCondLst>
                                        </p:cTn>
                                        <p:tgtEl>
                                          <p:spTgt spid="65"/>
                                        </p:tgtEl>
                                      </p:cBhvr>
                                      <p:to x="100000" y="90000"/>
                                    </p:animScale>
                                    <p:animScale>
                                      <p:cBhvr>
                                        <p:cTn id="516" dur="166" decel="50000">
                                          <p:stCondLst>
                                            <p:cond delay="1668"/>
                                          </p:stCondLst>
                                        </p:cTn>
                                        <p:tgtEl>
                                          <p:spTgt spid="65"/>
                                        </p:tgtEl>
                                      </p:cBhvr>
                                      <p:to x="100000" y="100000"/>
                                    </p:animScale>
                                    <p:animScale>
                                      <p:cBhvr>
                                        <p:cTn id="517" dur="26">
                                          <p:stCondLst>
                                            <p:cond delay="1808"/>
                                          </p:stCondLst>
                                        </p:cTn>
                                        <p:tgtEl>
                                          <p:spTgt spid="65"/>
                                        </p:tgtEl>
                                      </p:cBhvr>
                                      <p:to x="100000" y="95000"/>
                                    </p:animScale>
                                    <p:animScale>
                                      <p:cBhvr>
                                        <p:cTn id="518" dur="166" decel="50000">
                                          <p:stCondLst>
                                            <p:cond delay="1834"/>
                                          </p:stCondLst>
                                        </p:cTn>
                                        <p:tgtEl>
                                          <p:spTgt spid="65"/>
                                        </p:tgtEl>
                                      </p:cBhvr>
                                      <p:to x="100000" y="100000"/>
                                    </p:animScale>
                                  </p:childTnLst>
                                </p:cTn>
                              </p:par>
                              <p:par>
                                <p:cTn id="519" presetID="26" presetClass="entr" presetSubtype="0" fill="hold" nodeType="withEffect">
                                  <p:stCondLst>
                                    <p:cond delay="0"/>
                                  </p:stCondLst>
                                  <p:childTnLst>
                                    <p:set>
                                      <p:cBhvr>
                                        <p:cTn id="520" dur="1" fill="hold">
                                          <p:stCondLst>
                                            <p:cond delay="0"/>
                                          </p:stCondLst>
                                        </p:cTn>
                                        <p:tgtEl>
                                          <p:spTgt spid="58"/>
                                        </p:tgtEl>
                                        <p:attrNameLst>
                                          <p:attrName>style.visibility</p:attrName>
                                        </p:attrNameLst>
                                      </p:cBhvr>
                                      <p:to>
                                        <p:strVal val="visible"/>
                                      </p:to>
                                    </p:set>
                                    <p:animEffect transition="in" filter="wipe(down)">
                                      <p:cBhvr>
                                        <p:cTn id="521" dur="580">
                                          <p:stCondLst>
                                            <p:cond delay="0"/>
                                          </p:stCondLst>
                                        </p:cTn>
                                        <p:tgtEl>
                                          <p:spTgt spid="58"/>
                                        </p:tgtEl>
                                      </p:cBhvr>
                                    </p:animEffect>
                                    <p:anim calcmode="lin" valueType="num">
                                      <p:cBhvr>
                                        <p:cTn id="522" dur="1822"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523" dur="664"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524" dur="664" tmFilter="0, 0; 0.125,0.2665; 0.25,0.4; 0.375,0.465; 0.5,0.5;  0.625,0.535; 0.75,0.6; 0.875,0.7335; 1,1">
                                          <p:stCondLst>
                                            <p:cond delay="664"/>
                                          </p:stCondLst>
                                        </p:cTn>
                                        <p:tgtEl>
                                          <p:spTgt spid="58"/>
                                        </p:tgtEl>
                                        <p:attrNameLst>
                                          <p:attrName>ppt_y</p:attrName>
                                        </p:attrNameLst>
                                      </p:cBhvr>
                                      <p:tavLst>
                                        <p:tav tm="0" fmla="#ppt_y-sin(pi*$)/9">
                                          <p:val>
                                            <p:fltVal val="0"/>
                                          </p:val>
                                        </p:tav>
                                        <p:tav tm="100000">
                                          <p:val>
                                            <p:fltVal val="1"/>
                                          </p:val>
                                        </p:tav>
                                      </p:tavLst>
                                    </p:anim>
                                    <p:anim calcmode="lin" valueType="num">
                                      <p:cBhvr>
                                        <p:cTn id="525" dur="332" tmFilter="0, 0; 0.125,0.2665; 0.25,0.4; 0.375,0.465; 0.5,0.5;  0.625,0.535; 0.75,0.6; 0.875,0.7335; 1,1">
                                          <p:stCondLst>
                                            <p:cond delay="1324"/>
                                          </p:stCondLst>
                                        </p:cTn>
                                        <p:tgtEl>
                                          <p:spTgt spid="58"/>
                                        </p:tgtEl>
                                        <p:attrNameLst>
                                          <p:attrName>ppt_y</p:attrName>
                                        </p:attrNameLst>
                                      </p:cBhvr>
                                      <p:tavLst>
                                        <p:tav tm="0" fmla="#ppt_y-sin(pi*$)/27">
                                          <p:val>
                                            <p:fltVal val="0"/>
                                          </p:val>
                                        </p:tav>
                                        <p:tav tm="100000">
                                          <p:val>
                                            <p:fltVal val="1"/>
                                          </p:val>
                                        </p:tav>
                                      </p:tavLst>
                                    </p:anim>
                                    <p:anim calcmode="lin" valueType="num">
                                      <p:cBhvr>
                                        <p:cTn id="526" dur="164" tmFilter="0, 0; 0.125,0.2665; 0.25,0.4; 0.375,0.465; 0.5,0.5;  0.625,0.535; 0.75,0.6; 0.875,0.7335; 1,1">
                                          <p:stCondLst>
                                            <p:cond delay="1656"/>
                                          </p:stCondLst>
                                        </p:cTn>
                                        <p:tgtEl>
                                          <p:spTgt spid="58"/>
                                        </p:tgtEl>
                                        <p:attrNameLst>
                                          <p:attrName>ppt_y</p:attrName>
                                        </p:attrNameLst>
                                      </p:cBhvr>
                                      <p:tavLst>
                                        <p:tav tm="0" fmla="#ppt_y-sin(pi*$)/81">
                                          <p:val>
                                            <p:fltVal val="0"/>
                                          </p:val>
                                        </p:tav>
                                        <p:tav tm="100000">
                                          <p:val>
                                            <p:fltVal val="1"/>
                                          </p:val>
                                        </p:tav>
                                      </p:tavLst>
                                    </p:anim>
                                    <p:animScale>
                                      <p:cBhvr>
                                        <p:cTn id="527" dur="26">
                                          <p:stCondLst>
                                            <p:cond delay="650"/>
                                          </p:stCondLst>
                                        </p:cTn>
                                        <p:tgtEl>
                                          <p:spTgt spid="58"/>
                                        </p:tgtEl>
                                      </p:cBhvr>
                                      <p:to x="100000" y="60000"/>
                                    </p:animScale>
                                    <p:animScale>
                                      <p:cBhvr>
                                        <p:cTn id="528" dur="166" decel="50000">
                                          <p:stCondLst>
                                            <p:cond delay="676"/>
                                          </p:stCondLst>
                                        </p:cTn>
                                        <p:tgtEl>
                                          <p:spTgt spid="58"/>
                                        </p:tgtEl>
                                      </p:cBhvr>
                                      <p:to x="100000" y="100000"/>
                                    </p:animScale>
                                    <p:animScale>
                                      <p:cBhvr>
                                        <p:cTn id="529" dur="26">
                                          <p:stCondLst>
                                            <p:cond delay="1312"/>
                                          </p:stCondLst>
                                        </p:cTn>
                                        <p:tgtEl>
                                          <p:spTgt spid="58"/>
                                        </p:tgtEl>
                                      </p:cBhvr>
                                      <p:to x="100000" y="80000"/>
                                    </p:animScale>
                                    <p:animScale>
                                      <p:cBhvr>
                                        <p:cTn id="530" dur="166" decel="50000">
                                          <p:stCondLst>
                                            <p:cond delay="1338"/>
                                          </p:stCondLst>
                                        </p:cTn>
                                        <p:tgtEl>
                                          <p:spTgt spid="58"/>
                                        </p:tgtEl>
                                      </p:cBhvr>
                                      <p:to x="100000" y="100000"/>
                                    </p:animScale>
                                    <p:animScale>
                                      <p:cBhvr>
                                        <p:cTn id="531" dur="26">
                                          <p:stCondLst>
                                            <p:cond delay="1642"/>
                                          </p:stCondLst>
                                        </p:cTn>
                                        <p:tgtEl>
                                          <p:spTgt spid="58"/>
                                        </p:tgtEl>
                                      </p:cBhvr>
                                      <p:to x="100000" y="90000"/>
                                    </p:animScale>
                                    <p:animScale>
                                      <p:cBhvr>
                                        <p:cTn id="532" dur="166" decel="50000">
                                          <p:stCondLst>
                                            <p:cond delay="1668"/>
                                          </p:stCondLst>
                                        </p:cTn>
                                        <p:tgtEl>
                                          <p:spTgt spid="58"/>
                                        </p:tgtEl>
                                      </p:cBhvr>
                                      <p:to x="100000" y="100000"/>
                                    </p:animScale>
                                    <p:animScale>
                                      <p:cBhvr>
                                        <p:cTn id="533" dur="26">
                                          <p:stCondLst>
                                            <p:cond delay="1808"/>
                                          </p:stCondLst>
                                        </p:cTn>
                                        <p:tgtEl>
                                          <p:spTgt spid="58"/>
                                        </p:tgtEl>
                                      </p:cBhvr>
                                      <p:to x="100000" y="95000"/>
                                    </p:animScale>
                                    <p:animScale>
                                      <p:cBhvr>
                                        <p:cTn id="534" dur="166" decel="50000">
                                          <p:stCondLst>
                                            <p:cond delay="1834"/>
                                          </p:stCondLst>
                                        </p:cTn>
                                        <p:tgtEl>
                                          <p:spTgt spid="58"/>
                                        </p:tgtEl>
                                      </p:cBhvr>
                                      <p:to x="100000" y="100000"/>
                                    </p:animScale>
                                  </p:childTnLst>
                                </p:cTn>
                              </p:par>
                              <p:par>
                                <p:cTn id="535" presetID="26" presetClass="entr" presetSubtype="0" fill="hold" nodeType="withEffect">
                                  <p:stCondLst>
                                    <p:cond delay="0"/>
                                  </p:stCondLst>
                                  <p:childTnLst>
                                    <p:set>
                                      <p:cBhvr>
                                        <p:cTn id="536" dur="1" fill="hold">
                                          <p:stCondLst>
                                            <p:cond delay="0"/>
                                          </p:stCondLst>
                                        </p:cTn>
                                        <p:tgtEl>
                                          <p:spTgt spid="67"/>
                                        </p:tgtEl>
                                        <p:attrNameLst>
                                          <p:attrName>style.visibility</p:attrName>
                                        </p:attrNameLst>
                                      </p:cBhvr>
                                      <p:to>
                                        <p:strVal val="visible"/>
                                      </p:to>
                                    </p:set>
                                    <p:animEffect transition="in" filter="wipe(down)">
                                      <p:cBhvr>
                                        <p:cTn id="537" dur="580">
                                          <p:stCondLst>
                                            <p:cond delay="0"/>
                                          </p:stCondLst>
                                        </p:cTn>
                                        <p:tgtEl>
                                          <p:spTgt spid="67"/>
                                        </p:tgtEl>
                                      </p:cBhvr>
                                    </p:animEffect>
                                    <p:anim calcmode="lin" valueType="num">
                                      <p:cBhvr>
                                        <p:cTn id="538" dur="1822" tmFilter="0,0; 0.14,0.36; 0.43,0.73; 0.71,0.91; 1.0,1.0">
                                          <p:stCondLst>
                                            <p:cond delay="0"/>
                                          </p:stCondLst>
                                        </p:cTn>
                                        <p:tgtEl>
                                          <p:spTgt spid="67"/>
                                        </p:tgtEl>
                                        <p:attrNameLst>
                                          <p:attrName>ppt_x</p:attrName>
                                        </p:attrNameLst>
                                      </p:cBhvr>
                                      <p:tavLst>
                                        <p:tav tm="0">
                                          <p:val>
                                            <p:strVal val="#ppt_x-0.25"/>
                                          </p:val>
                                        </p:tav>
                                        <p:tav tm="100000">
                                          <p:val>
                                            <p:strVal val="#ppt_x"/>
                                          </p:val>
                                        </p:tav>
                                      </p:tavLst>
                                    </p:anim>
                                    <p:anim calcmode="lin" valueType="num">
                                      <p:cBhvr>
                                        <p:cTn id="539" dur="664" tmFilter="0.0,0.0; 0.25,0.07; 0.50,0.2; 0.75,0.467; 1.0,1.0">
                                          <p:stCondLst>
                                            <p:cond delay="0"/>
                                          </p:stCondLst>
                                        </p:cTn>
                                        <p:tgtEl>
                                          <p:spTgt spid="67"/>
                                        </p:tgtEl>
                                        <p:attrNameLst>
                                          <p:attrName>ppt_y</p:attrName>
                                        </p:attrNameLst>
                                      </p:cBhvr>
                                      <p:tavLst>
                                        <p:tav tm="0" fmla="#ppt_y-sin(pi*$)/3">
                                          <p:val>
                                            <p:fltVal val="0.5"/>
                                          </p:val>
                                        </p:tav>
                                        <p:tav tm="100000">
                                          <p:val>
                                            <p:fltVal val="1"/>
                                          </p:val>
                                        </p:tav>
                                      </p:tavLst>
                                    </p:anim>
                                    <p:anim calcmode="lin" valueType="num">
                                      <p:cBhvr>
                                        <p:cTn id="540" dur="664" tmFilter="0, 0; 0.125,0.2665; 0.25,0.4; 0.375,0.465; 0.5,0.5;  0.625,0.535; 0.75,0.6; 0.875,0.7335; 1,1">
                                          <p:stCondLst>
                                            <p:cond delay="664"/>
                                          </p:stCondLst>
                                        </p:cTn>
                                        <p:tgtEl>
                                          <p:spTgt spid="67"/>
                                        </p:tgtEl>
                                        <p:attrNameLst>
                                          <p:attrName>ppt_y</p:attrName>
                                        </p:attrNameLst>
                                      </p:cBhvr>
                                      <p:tavLst>
                                        <p:tav tm="0" fmla="#ppt_y-sin(pi*$)/9">
                                          <p:val>
                                            <p:fltVal val="0"/>
                                          </p:val>
                                        </p:tav>
                                        <p:tav tm="100000">
                                          <p:val>
                                            <p:fltVal val="1"/>
                                          </p:val>
                                        </p:tav>
                                      </p:tavLst>
                                    </p:anim>
                                    <p:anim calcmode="lin" valueType="num">
                                      <p:cBhvr>
                                        <p:cTn id="541" dur="332" tmFilter="0, 0; 0.125,0.2665; 0.25,0.4; 0.375,0.465; 0.5,0.5;  0.625,0.535; 0.75,0.6; 0.875,0.7335; 1,1">
                                          <p:stCondLst>
                                            <p:cond delay="1324"/>
                                          </p:stCondLst>
                                        </p:cTn>
                                        <p:tgtEl>
                                          <p:spTgt spid="67"/>
                                        </p:tgtEl>
                                        <p:attrNameLst>
                                          <p:attrName>ppt_y</p:attrName>
                                        </p:attrNameLst>
                                      </p:cBhvr>
                                      <p:tavLst>
                                        <p:tav tm="0" fmla="#ppt_y-sin(pi*$)/27">
                                          <p:val>
                                            <p:fltVal val="0"/>
                                          </p:val>
                                        </p:tav>
                                        <p:tav tm="100000">
                                          <p:val>
                                            <p:fltVal val="1"/>
                                          </p:val>
                                        </p:tav>
                                      </p:tavLst>
                                    </p:anim>
                                    <p:anim calcmode="lin" valueType="num">
                                      <p:cBhvr>
                                        <p:cTn id="542" dur="164" tmFilter="0, 0; 0.125,0.2665; 0.25,0.4; 0.375,0.465; 0.5,0.5;  0.625,0.535; 0.75,0.6; 0.875,0.7335; 1,1">
                                          <p:stCondLst>
                                            <p:cond delay="1656"/>
                                          </p:stCondLst>
                                        </p:cTn>
                                        <p:tgtEl>
                                          <p:spTgt spid="67"/>
                                        </p:tgtEl>
                                        <p:attrNameLst>
                                          <p:attrName>ppt_y</p:attrName>
                                        </p:attrNameLst>
                                      </p:cBhvr>
                                      <p:tavLst>
                                        <p:tav tm="0" fmla="#ppt_y-sin(pi*$)/81">
                                          <p:val>
                                            <p:fltVal val="0"/>
                                          </p:val>
                                        </p:tav>
                                        <p:tav tm="100000">
                                          <p:val>
                                            <p:fltVal val="1"/>
                                          </p:val>
                                        </p:tav>
                                      </p:tavLst>
                                    </p:anim>
                                    <p:animScale>
                                      <p:cBhvr>
                                        <p:cTn id="543" dur="26">
                                          <p:stCondLst>
                                            <p:cond delay="650"/>
                                          </p:stCondLst>
                                        </p:cTn>
                                        <p:tgtEl>
                                          <p:spTgt spid="67"/>
                                        </p:tgtEl>
                                      </p:cBhvr>
                                      <p:to x="100000" y="60000"/>
                                    </p:animScale>
                                    <p:animScale>
                                      <p:cBhvr>
                                        <p:cTn id="544" dur="166" decel="50000">
                                          <p:stCondLst>
                                            <p:cond delay="676"/>
                                          </p:stCondLst>
                                        </p:cTn>
                                        <p:tgtEl>
                                          <p:spTgt spid="67"/>
                                        </p:tgtEl>
                                      </p:cBhvr>
                                      <p:to x="100000" y="100000"/>
                                    </p:animScale>
                                    <p:animScale>
                                      <p:cBhvr>
                                        <p:cTn id="545" dur="26">
                                          <p:stCondLst>
                                            <p:cond delay="1312"/>
                                          </p:stCondLst>
                                        </p:cTn>
                                        <p:tgtEl>
                                          <p:spTgt spid="67"/>
                                        </p:tgtEl>
                                      </p:cBhvr>
                                      <p:to x="100000" y="80000"/>
                                    </p:animScale>
                                    <p:animScale>
                                      <p:cBhvr>
                                        <p:cTn id="546" dur="166" decel="50000">
                                          <p:stCondLst>
                                            <p:cond delay="1338"/>
                                          </p:stCondLst>
                                        </p:cTn>
                                        <p:tgtEl>
                                          <p:spTgt spid="67"/>
                                        </p:tgtEl>
                                      </p:cBhvr>
                                      <p:to x="100000" y="100000"/>
                                    </p:animScale>
                                    <p:animScale>
                                      <p:cBhvr>
                                        <p:cTn id="547" dur="26">
                                          <p:stCondLst>
                                            <p:cond delay="1642"/>
                                          </p:stCondLst>
                                        </p:cTn>
                                        <p:tgtEl>
                                          <p:spTgt spid="67"/>
                                        </p:tgtEl>
                                      </p:cBhvr>
                                      <p:to x="100000" y="90000"/>
                                    </p:animScale>
                                    <p:animScale>
                                      <p:cBhvr>
                                        <p:cTn id="548" dur="166" decel="50000">
                                          <p:stCondLst>
                                            <p:cond delay="1668"/>
                                          </p:stCondLst>
                                        </p:cTn>
                                        <p:tgtEl>
                                          <p:spTgt spid="67"/>
                                        </p:tgtEl>
                                      </p:cBhvr>
                                      <p:to x="100000" y="100000"/>
                                    </p:animScale>
                                    <p:animScale>
                                      <p:cBhvr>
                                        <p:cTn id="549" dur="26">
                                          <p:stCondLst>
                                            <p:cond delay="1808"/>
                                          </p:stCondLst>
                                        </p:cTn>
                                        <p:tgtEl>
                                          <p:spTgt spid="67"/>
                                        </p:tgtEl>
                                      </p:cBhvr>
                                      <p:to x="100000" y="95000"/>
                                    </p:animScale>
                                    <p:animScale>
                                      <p:cBhvr>
                                        <p:cTn id="550" dur="166" decel="50000">
                                          <p:stCondLst>
                                            <p:cond delay="1834"/>
                                          </p:stCondLst>
                                        </p:cTn>
                                        <p:tgtEl>
                                          <p:spTgt spid="67"/>
                                        </p:tgtEl>
                                      </p:cBhvr>
                                      <p:to x="100000" y="100000"/>
                                    </p:animScale>
                                  </p:childTnLst>
                                </p:cTn>
                              </p:par>
                              <p:par>
                                <p:cTn id="551" presetID="26" presetClass="entr" presetSubtype="0" fill="hold" nodeType="withEffect">
                                  <p:stCondLst>
                                    <p:cond delay="0"/>
                                  </p:stCondLst>
                                  <p:childTnLst>
                                    <p:set>
                                      <p:cBhvr>
                                        <p:cTn id="552" dur="1" fill="hold">
                                          <p:stCondLst>
                                            <p:cond delay="0"/>
                                          </p:stCondLst>
                                        </p:cTn>
                                        <p:tgtEl>
                                          <p:spTgt spid="68"/>
                                        </p:tgtEl>
                                        <p:attrNameLst>
                                          <p:attrName>style.visibility</p:attrName>
                                        </p:attrNameLst>
                                      </p:cBhvr>
                                      <p:to>
                                        <p:strVal val="visible"/>
                                      </p:to>
                                    </p:set>
                                    <p:animEffect transition="in" filter="wipe(down)">
                                      <p:cBhvr>
                                        <p:cTn id="553" dur="580">
                                          <p:stCondLst>
                                            <p:cond delay="0"/>
                                          </p:stCondLst>
                                        </p:cTn>
                                        <p:tgtEl>
                                          <p:spTgt spid="68"/>
                                        </p:tgtEl>
                                      </p:cBhvr>
                                    </p:animEffect>
                                    <p:anim calcmode="lin" valueType="num">
                                      <p:cBhvr>
                                        <p:cTn id="554" dur="1822" tmFilter="0,0; 0.14,0.36; 0.43,0.73; 0.71,0.91; 1.0,1.0">
                                          <p:stCondLst>
                                            <p:cond delay="0"/>
                                          </p:stCondLst>
                                        </p:cTn>
                                        <p:tgtEl>
                                          <p:spTgt spid="68"/>
                                        </p:tgtEl>
                                        <p:attrNameLst>
                                          <p:attrName>ppt_x</p:attrName>
                                        </p:attrNameLst>
                                      </p:cBhvr>
                                      <p:tavLst>
                                        <p:tav tm="0">
                                          <p:val>
                                            <p:strVal val="#ppt_x-0.25"/>
                                          </p:val>
                                        </p:tav>
                                        <p:tav tm="100000">
                                          <p:val>
                                            <p:strVal val="#ppt_x"/>
                                          </p:val>
                                        </p:tav>
                                      </p:tavLst>
                                    </p:anim>
                                    <p:anim calcmode="lin" valueType="num">
                                      <p:cBhvr>
                                        <p:cTn id="555" dur="664" tmFilter="0.0,0.0; 0.25,0.07; 0.50,0.2; 0.75,0.467; 1.0,1.0">
                                          <p:stCondLst>
                                            <p:cond delay="0"/>
                                          </p:stCondLst>
                                        </p:cTn>
                                        <p:tgtEl>
                                          <p:spTgt spid="68"/>
                                        </p:tgtEl>
                                        <p:attrNameLst>
                                          <p:attrName>ppt_y</p:attrName>
                                        </p:attrNameLst>
                                      </p:cBhvr>
                                      <p:tavLst>
                                        <p:tav tm="0" fmla="#ppt_y-sin(pi*$)/3">
                                          <p:val>
                                            <p:fltVal val="0.5"/>
                                          </p:val>
                                        </p:tav>
                                        <p:tav tm="100000">
                                          <p:val>
                                            <p:fltVal val="1"/>
                                          </p:val>
                                        </p:tav>
                                      </p:tavLst>
                                    </p:anim>
                                    <p:anim calcmode="lin" valueType="num">
                                      <p:cBhvr>
                                        <p:cTn id="556" dur="664" tmFilter="0, 0; 0.125,0.2665; 0.25,0.4; 0.375,0.465; 0.5,0.5;  0.625,0.535; 0.75,0.6; 0.875,0.7335; 1,1">
                                          <p:stCondLst>
                                            <p:cond delay="664"/>
                                          </p:stCondLst>
                                        </p:cTn>
                                        <p:tgtEl>
                                          <p:spTgt spid="68"/>
                                        </p:tgtEl>
                                        <p:attrNameLst>
                                          <p:attrName>ppt_y</p:attrName>
                                        </p:attrNameLst>
                                      </p:cBhvr>
                                      <p:tavLst>
                                        <p:tav tm="0" fmla="#ppt_y-sin(pi*$)/9">
                                          <p:val>
                                            <p:fltVal val="0"/>
                                          </p:val>
                                        </p:tav>
                                        <p:tav tm="100000">
                                          <p:val>
                                            <p:fltVal val="1"/>
                                          </p:val>
                                        </p:tav>
                                      </p:tavLst>
                                    </p:anim>
                                    <p:anim calcmode="lin" valueType="num">
                                      <p:cBhvr>
                                        <p:cTn id="557" dur="332" tmFilter="0, 0; 0.125,0.2665; 0.25,0.4; 0.375,0.465; 0.5,0.5;  0.625,0.535; 0.75,0.6; 0.875,0.7335; 1,1">
                                          <p:stCondLst>
                                            <p:cond delay="1324"/>
                                          </p:stCondLst>
                                        </p:cTn>
                                        <p:tgtEl>
                                          <p:spTgt spid="68"/>
                                        </p:tgtEl>
                                        <p:attrNameLst>
                                          <p:attrName>ppt_y</p:attrName>
                                        </p:attrNameLst>
                                      </p:cBhvr>
                                      <p:tavLst>
                                        <p:tav tm="0" fmla="#ppt_y-sin(pi*$)/27">
                                          <p:val>
                                            <p:fltVal val="0"/>
                                          </p:val>
                                        </p:tav>
                                        <p:tav tm="100000">
                                          <p:val>
                                            <p:fltVal val="1"/>
                                          </p:val>
                                        </p:tav>
                                      </p:tavLst>
                                    </p:anim>
                                    <p:anim calcmode="lin" valueType="num">
                                      <p:cBhvr>
                                        <p:cTn id="558" dur="164" tmFilter="0, 0; 0.125,0.2665; 0.25,0.4; 0.375,0.465; 0.5,0.5;  0.625,0.535; 0.75,0.6; 0.875,0.7335; 1,1">
                                          <p:stCondLst>
                                            <p:cond delay="1656"/>
                                          </p:stCondLst>
                                        </p:cTn>
                                        <p:tgtEl>
                                          <p:spTgt spid="68"/>
                                        </p:tgtEl>
                                        <p:attrNameLst>
                                          <p:attrName>ppt_y</p:attrName>
                                        </p:attrNameLst>
                                      </p:cBhvr>
                                      <p:tavLst>
                                        <p:tav tm="0" fmla="#ppt_y-sin(pi*$)/81">
                                          <p:val>
                                            <p:fltVal val="0"/>
                                          </p:val>
                                        </p:tav>
                                        <p:tav tm="100000">
                                          <p:val>
                                            <p:fltVal val="1"/>
                                          </p:val>
                                        </p:tav>
                                      </p:tavLst>
                                    </p:anim>
                                    <p:animScale>
                                      <p:cBhvr>
                                        <p:cTn id="559" dur="26">
                                          <p:stCondLst>
                                            <p:cond delay="650"/>
                                          </p:stCondLst>
                                        </p:cTn>
                                        <p:tgtEl>
                                          <p:spTgt spid="68"/>
                                        </p:tgtEl>
                                      </p:cBhvr>
                                      <p:to x="100000" y="60000"/>
                                    </p:animScale>
                                    <p:animScale>
                                      <p:cBhvr>
                                        <p:cTn id="560" dur="166" decel="50000">
                                          <p:stCondLst>
                                            <p:cond delay="676"/>
                                          </p:stCondLst>
                                        </p:cTn>
                                        <p:tgtEl>
                                          <p:spTgt spid="68"/>
                                        </p:tgtEl>
                                      </p:cBhvr>
                                      <p:to x="100000" y="100000"/>
                                    </p:animScale>
                                    <p:animScale>
                                      <p:cBhvr>
                                        <p:cTn id="561" dur="26">
                                          <p:stCondLst>
                                            <p:cond delay="1312"/>
                                          </p:stCondLst>
                                        </p:cTn>
                                        <p:tgtEl>
                                          <p:spTgt spid="68"/>
                                        </p:tgtEl>
                                      </p:cBhvr>
                                      <p:to x="100000" y="80000"/>
                                    </p:animScale>
                                    <p:animScale>
                                      <p:cBhvr>
                                        <p:cTn id="562" dur="166" decel="50000">
                                          <p:stCondLst>
                                            <p:cond delay="1338"/>
                                          </p:stCondLst>
                                        </p:cTn>
                                        <p:tgtEl>
                                          <p:spTgt spid="68"/>
                                        </p:tgtEl>
                                      </p:cBhvr>
                                      <p:to x="100000" y="100000"/>
                                    </p:animScale>
                                    <p:animScale>
                                      <p:cBhvr>
                                        <p:cTn id="563" dur="26">
                                          <p:stCondLst>
                                            <p:cond delay="1642"/>
                                          </p:stCondLst>
                                        </p:cTn>
                                        <p:tgtEl>
                                          <p:spTgt spid="68"/>
                                        </p:tgtEl>
                                      </p:cBhvr>
                                      <p:to x="100000" y="90000"/>
                                    </p:animScale>
                                    <p:animScale>
                                      <p:cBhvr>
                                        <p:cTn id="564" dur="166" decel="50000">
                                          <p:stCondLst>
                                            <p:cond delay="1668"/>
                                          </p:stCondLst>
                                        </p:cTn>
                                        <p:tgtEl>
                                          <p:spTgt spid="68"/>
                                        </p:tgtEl>
                                      </p:cBhvr>
                                      <p:to x="100000" y="100000"/>
                                    </p:animScale>
                                    <p:animScale>
                                      <p:cBhvr>
                                        <p:cTn id="565" dur="26">
                                          <p:stCondLst>
                                            <p:cond delay="1808"/>
                                          </p:stCondLst>
                                        </p:cTn>
                                        <p:tgtEl>
                                          <p:spTgt spid="68"/>
                                        </p:tgtEl>
                                      </p:cBhvr>
                                      <p:to x="100000" y="95000"/>
                                    </p:animScale>
                                    <p:animScale>
                                      <p:cBhvr>
                                        <p:cTn id="566" dur="166" decel="50000">
                                          <p:stCondLst>
                                            <p:cond delay="1834"/>
                                          </p:stCondLst>
                                        </p:cTn>
                                        <p:tgtEl>
                                          <p:spTgt spid="68"/>
                                        </p:tgtEl>
                                      </p:cBhvr>
                                      <p:to x="100000" y="100000"/>
                                    </p:animScale>
                                  </p:childTnLst>
                                </p:cTn>
                              </p:par>
                              <p:par>
                                <p:cTn id="567" presetID="26" presetClass="entr" presetSubtype="0" fill="hold" nodeType="withEffect">
                                  <p:stCondLst>
                                    <p:cond delay="0"/>
                                  </p:stCondLst>
                                  <p:childTnLst>
                                    <p:set>
                                      <p:cBhvr>
                                        <p:cTn id="568" dur="1" fill="hold">
                                          <p:stCondLst>
                                            <p:cond delay="0"/>
                                          </p:stCondLst>
                                        </p:cTn>
                                        <p:tgtEl>
                                          <p:spTgt spid="69"/>
                                        </p:tgtEl>
                                        <p:attrNameLst>
                                          <p:attrName>style.visibility</p:attrName>
                                        </p:attrNameLst>
                                      </p:cBhvr>
                                      <p:to>
                                        <p:strVal val="visible"/>
                                      </p:to>
                                    </p:set>
                                    <p:animEffect transition="in" filter="wipe(down)">
                                      <p:cBhvr>
                                        <p:cTn id="569" dur="580">
                                          <p:stCondLst>
                                            <p:cond delay="0"/>
                                          </p:stCondLst>
                                        </p:cTn>
                                        <p:tgtEl>
                                          <p:spTgt spid="69"/>
                                        </p:tgtEl>
                                      </p:cBhvr>
                                    </p:animEffect>
                                    <p:anim calcmode="lin" valueType="num">
                                      <p:cBhvr>
                                        <p:cTn id="570" dur="1822" tmFilter="0,0; 0.14,0.36; 0.43,0.73; 0.71,0.91; 1.0,1.0">
                                          <p:stCondLst>
                                            <p:cond delay="0"/>
                                          </p:stCondLst>
                                        </p:cTn>
                                        <p:tgtEl>
                                          <p:spTgt spid="69"/>
                                        </p:tgtEl>
                                        <p:attrNameLst>
                                          <p:attrName>ppt_x</p:attrName>
                                        </p:attrNameLst>
                                      </p:cBhvr>
                                      <p:tavLst>
                                        <p:tav tm="0">
                                          <p:val>
                                            <p:strVal val="#ppt_x-0.25"/>
                                          </p:val>
                                        </p:tav>
                                        <p:tav tm="100000">
                                          <p:val>
                                            <p:strVal val="#ppt_x"/>
                                          </p:val>
                                        </p:tav>
                                      </p:tavLst>
                                    </p:anim>
                                    <p:anim calcmode="lin" valueType="num">
                                      <p:cBhvr>
                                        <p:cTn id="571" dur="664" tmFilter="0.0,0.0; 0.25,0.07; 0.50,0.2; 0.75,0.467; 1.0,1.0">
                                          <p:stCondLst>
                                            <p:cond delay="0"/>
                                          </p:stCondLst>
                                        </p:cTn>
                                        <p:tgtEl>
                                          <p:spTgt spid="69"/>
                                        </p:tgtEl>
                                        <p:attrNameLst>
                                          <p:attrName>ppt_y</p:attrName>
                                        </p:attrNameLst>
                                      </p:cBhvr>
                                      <p:tavLst>
                                        <p:tav tm="0" fmla="#ppt_y-sin(pi*$)/3">
                                          <p:val>
                                            <p:fltVal val="0.5"/>
                                          </p:val>
                                        </p:tav>
                                        <p:tav tm="100000">
                                          <p:val>
                                            <p:fltVal val="1"/>
                                          </p:val>
                                        </p:tav>
                                      </p:tavLst>
                                    </p:anim>
                                    <p:anim calcmode="lin" valueType="num">
                                      <p:cBhvr>
                                        <p:cTn id="572" dur="664" tmFilter="0, 0; 0.125,0.2665; 0.25,0.4; 0.375,0.465; 0.5,0.5;  0.625,0.535; 0.75,0.6; 0.875,0.7335; 1,1">
                                          <p:stCondLst>
                                            <p:cond delay="664"/>
                                          </p:stCondLst>
                                        </p:cTn>
                                        <p:tgtEl>
                                          <p:spTgt spid="69"/>
                                        </p:tgtEl>
                                        <p:attrNameLst>
                                          <p:attrName>ppt_y</p:attrName>
                                        </p:attrNameLst>
                                      </p:cBhvr>
                                      <p:tavLst>
                                        <p:tav tm="0" fmla="#ppt_y-sin(pi*$)/9">
                                          <p:val>
                                            <p:fltVal val="0"/>
                                          </p:val>
                                        </p:tav>
                                        <p:tav tm="100000">
                                          <p:val>
                                            <p:fltVal val="1"/>
                                          </p:val>
                                        </p:tav>
                                      </p:tavLst>
                                    </p:anim>
                                    <p:anim calcmode="lin" valueType="num">
                                      <p:cBhvr>
                                        <p:cTn id="573" dur="332" tmFilter="0, 0; 0.125,0.2665; 0.25,0.4; 0.375,0.465; 0.5,0.5;  0.625,0.535; 0.75,0.6; 0.875,0.7335; 1,1">
                                          <p:stCondLst>
                                            <p:cond delay="1324"/>
                                          </p:stCondLst>
                                        </p:cTn>
                                        <p:tgtEl>
                                          <p:spTgt spid="69"/>
                                        </p:tgtEl>
                                        <p:attrNameLst>
                                          <p:attrName>ppt_y</p:attrName>
                                        </p:attrNameLst>
                                      </p:cBhvr>
                                      <p:tavLst>
                                        <p:tav tm="0" fmla="#ppt_y-sin(pi*$)/27">
                                          <p:val>
                                            <p:fltVal val="0"/>
                                          </p:val>
                                        </p:tav>
                                        <p:tav tm="100000">
                                          <p:val>
                                            <p:fltVal val="1"/>
                                          </p:val>
                                        </p:tav>
                                      </p:tavLst>
                                    </p:anim>
                                    <p:anim calcmode="lin" valueType="num">
                                      <p:cBhvr>
                                        <p:cTn id="574" dur="164" tmFilter="0, 0; 0.125,0.2665; 0.25,0.4; 0.375,0.465; 0.5,0.5;  0.625,0.535; 0.75,0.6; 0.875,0.7335; 1,1">
                                          <p:stCondLst>
                                            <p:cond delay="1656"/>
                                          </p:stCondLst>
                                        </p:cTn>
                                        <p:tgtEl>
                                          <p:spTgt spid="69"/>
                                        </p:tgtEl>
                                        <p:attrNameLst>
                                          <p:attrName>ppt_y</p:attrName>
                                        </p:attrNameLst>
                                      </p:cBhvr>
                                      <p:tavLst>
                                        <p:tav tm="0" fmla="#ppt_y-sin(pi*$)/81">
                                          <p:val>
                                            <p:fltVal val="0"/>
                                          </p:val>
                                        </p:tav>
                                        <p:tav tm="100000">
                                          <p:val>
                                            <p:fltVal val="1"/>
                                          </p:val>
                                        </p:tav>
                                      </p:tavLst>
                                    </p:anim>
                                    <p:animScale>
                                      <p:cBhvr>
                                        <p:cTn id="575" dur="26">
                                          <p:stCondLst>
                                            <p:cond delay="650"/>
                                          </p:stCondLst>
                                        </p:cTn>
                                        <p:tgtEl>
                                          <p:spTgt spid="69"/>
                                        </p:tgtEl>
                                      </p:cBhvr>
                                      <p:to x="100000" y="60000"/>
                                    </p:animScale>
                                    <p:animScale>
                                      <p:cBhvr>
                                        <p:cTn id="576" dur="166" decel="50000">
                                          <p:stCondLst>
                                            <p:cond delay="676"/>
                                          </p:stCondLst>
                                        </p:cTn>
                                        <p:tgtEl>
                                          <p:spTgt spid="69"/>
                                        </p:tgtEl>
                                      </p:cBhvr>
                                      <p:to x="100000" y="100000"/>
                                    </p:animScale>
                                    <p:animScale>
                                      <p:cBhvr>
                                        <p:cTn id="577" dur="26">
                                          <p:stCondLst>
                                            <p:cond delay="1312"/>
                                          </p:stCondLst>
                                        </p:cTn>
                                        <p:tgtEl>
                                          <p:spTgt spid="69"/>
                                        </p:tgtEl>
                                      </p:cBhvr>
                                      <p:to x="100000" y="80000"/>
                                    </p:animScale>
                                    <p:animScale>
                                      <p:cBhvr>
                                        <p:cTn id="578" dur="166" decel="50000">
                                          <p:stCondLst>
                                            <p:cond delay="1338"/>
                                          </p:stCondLst>
                                        </p:cTn>
                                        <p:tgtEl>
                                          <p:spTgt spid="69"/>
                                        </p:tgtEl>
                                      </p:cBhvr>
                                      <p:to x="100000" y="100000"/>
                                    </p:animScale>
                                    <p:animScale>
                                      <p:cBhvr>
                                        <p:cTn id="579" dur="26">
                                          <p:stCondLst>
                                            <p:cond delay="1642"/>
                                          </p:stCondLst>
                                        </p:cTn>
                                        <p:tgtEl>
                                          <p:spTgt spid="69"/>
                                        </p:tgtEl>
                                      </p:cBhvr>
                                      <p:to x="100000" y="90000"/>
                                    </p:animScale>
                                    <p:animScale>
                                      <p:cBhvr>
                                        <p:cTn id="580" dur="166" decel="50000">
                                          <p:stCondLst>
                                            <p:cond delay="1668"/>
                                          </p:stCondLst>
                                        </p:cTn>
                                        <p:tgtEl>
                                          <p:spTgt spid="69"/>
                                        </p:tgtEl>
                                      </p:cBhvr>
                                      <p:to x="100000" y="100000"/>
                                    </p:animScale>
                                    <p:animScale>
                                      <p:cBhvr>
                                        <p:cTn id="581" dur="26">
                                          <p:stCondLst>
                                            <p:cond delay="1808"/>
                                          </p:stCondLst>
                                        </p:cTn>
                                        <p:tgtEl>
                                          <p:spTgt spid="69"/>
                                        </p:tgtEl>
                                      </p:cBhvr>
                                      <p:to x="100000" y="95000"/>
                                    </p:animScale>
                                    <p:animScale>
                                      <p:cBhvr>
                                        <p:cTn id="582" dur="166" decel="50000">
                                          <p:stCondLst>
                                            <p:cond delay="1834"/>
                                          </p:stCondLst>
                                        </p:cTn>
                                        <p:tgtEl>
                                          <p:spTgt spid="69"/>
                                        </p:tgtEl>
                                      </p:cBhvr>
                                      <p:to x="100000" y="100000"/>
                                    </p:animScale>
                                  </p:childTnLst>
                                </p:cTn>
                              </p:par>
                            </p:childTnLst>
                          </p:cTn>
                        </p:par>
                      </p:childTnLst>
                    </p:cTn>
                  </p:par>
                  <p:par>
                    <p:cTn id="583" fill="hold">
                      <p:stCondLst>
                        <p:cond delay="indefinite"/>
                      </p:stCondLst>
                      <p:childTnLst>
                        <p:par>
                          <p:cTn id="584" fill="hold">
                            <p:stCondLst>
                              <p:cond delay="0"/>
                            </p:stCondLst>
                            <p:childTnLst>
                              <p:par>
                                <p:cTn id="585" presetID="18" presetClass="entr" presetSubtype="12" fill="hold" grpId="0" nodeType="clickEffect">
                                  <p:stCondLst>
                                    <p:cond delay="0"/>
                                  </p:stCondLst>
                                  <p:childTnLst>
                                    <p:set>
                                      <p:cBhvr>
                                        <p:cTn id="586" dur="1" fill="hold">
                                          <p:stCondLst>
                                            <p:cond delay="0"/>
                                          </p:stCondLst>
                                        </p:cTn>
                                        <p:tgtEl>
                                          <p:spTgt spid="66"/>
                                        </p:tgtEl>
                                        <p:attrNameLst>
                                          <p:attrName>style.visibility</p:attrName>
                                        </p:attrNameLst>
                                      </p:cBhvr>
                                      <p:to>
                                        <p:strVal val="visible"/>
                                      </p:to>
                                    </p:set>
                                    <p:animEffect transition="in" filter="strips(downLeft)">
                                      <p:cBhvr>
                                        <p:cTn id="58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8" grpId="0" animBg="1"/>
      <p:bldP spid="13" grpId="0" animBg="1"/>
      <p:bldP spid="14" grpId="0" animBg="1"/>
      <p:bldP spid="15" grpId="0"/>
      <p:bldP spid="16" grpId="0"/>
      <p:bldP spid="17" grpId="0" animBg="1"/>
      <p:bldP spid="19" grpId="0" animBg="1"/>
      <p:bldP spid="20" grpId="0" animBg="1"/>
      <p:bldP spid="21" grpId="0" animBg="1"/>
      <p:bldP spid="24" grpId="0" animBg="1"/>
      <p:bldP spid="30" grpId="0" animBg="1"/>
      <p:bldP spid="31" grpId="0"/>
      <p:bldP spid="32" grpId="0" animBg="1"/>
      <p:bldP spid="33" grpId="0" animBg="1"/>
      <p:bldP spid="34" grpId="0" animBg="1"/>
      <p:bldP spid="37" grpId="0" animBg="1"/>
      <p:bldP spid="39" grpId="0" animBg="1"/>
      <p:bldP spid="60" grpId="0"/>
      <p:bldP spid="61" grpId="0"/>
      <p:bldP spid="62" grpId="0"/>
      <p:bldP spid="63" grpId="0"/>
      <p:bldP spid="64" grpId="0"/>
      <p:bldP spid="65" grpId="0"/>
      <p:bldP spid="6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F19EE19-6DA6-499B-83CD-CED7B29AAEA8}"/>
              </a:ext>
            </a:extLst>
          </p:cNvPr>
          <p:cNvSpPr txBox="1"/>
          <p:nvPr/>
        </p:nvSpPr>
        <p:spPr>
          <a:xfrm>
            <a:off x="264160" y="294640"/>
            <a:ext cx="5831840" cy="461665"/>
          </a:xfrm>
          <a:prstGeom prst="rect">
            <a:avLst/>
          </a:prstGeom>
          <a:noFill/>
        </p:spPr>
        <p:txBody>
          <a:bodyPr wrap="square" rtlCol="0">
            <a:spAutoFit/>
          </a:bodyPr>
          <a:lstStyle/>
          <a:p>
            <a:pPr algn="ctr"/>
            <a:r>
              <a:rPr lang="en-US" sz="2400" b="1" i="1" u="sng" dirty="0">
                <a:effectLst>
                  <a:outerShdw blurRad="38100" dist="38100" dir="2700000" algn="tl">
                    <a:srgbClr val="000000">
                      <a:alpha val="43137"/>
                    </a:srgbClr>
                  </a:outerShdw>
                </a:effectLst>
                <a:latin typeface="Sitka Text" panose="02000505000000020004" pitchFamily="2" charset="0"/>
              </a:rPr>
              <a:t>Deletion</a:t>
            </a:r>
          </a:p>
        </p:txBody>
      </p:sp>
      <p:sp>
        <p:nvSpPr>
          <p:cNvPr id="25" name="Rectangle 24">
            <a:extLst>
              <a:ext uri="{FF2B5EF4-FFF2-40B4-BE49-F238E27FC236}">
                <a16:creationId xmlns:a16="http://schemas.microsoft.com/office/drawing/2014/main" id="{A9B50F92-EFAC-492F-B4F3-FC01125E522B}"/>
              </a:ext>
            </a:extLst>
          </p:cNvPr>
          <p:cNvSpPr/>
          <p:nvPr/>
        </p:nvSpPr>
        <p:spPr>
          <a:xfrm>
            <a:off x="74149" y="756305"/>
            <a:ext cx="5584971" cy="781038"/>
          </a:xfrm>
          <a:prstGeom prst="rect">
            <a:avLst/>
          </a:prstGeom>
          <a:solidFill>
            <a:schemeClr val="accent1">
              <a:alpha val="50000"/>
            </a:schemeClr>
          </a:solidFill>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rgbClr val="FF0000"/>
                </a:solidFill>
              </a:rPr>
              <a:t>Case1</a:t>
            </a:r>
            <a:r>
              <a:rPr lang="en-US" dirty="0">
                <a:solidFill>
                  <a:srgbClr val="FF0000"/>
                </a:solidFill>
              </a:rPr>
              <a:t>: Perform a BST Deletion</a:t>
            </a:r>
          </a:p>
          <a:p>
            <a:pPr algn="ctr"/>
            <a:r>
              <a:rPr lang="en-US" u="sng" dirty="0">
                <a:solidFill>
                  <a:srgbClr val="FF0000"/>
                </a:solidFill>
              </a:rPr>
              <a:t>Case2</a:t>
            </a:r>
            <a:r>
              <a:rPr lang="en-US" dirty="0">
                <a:solidFill>
                  <a:srgbClr val="FF0000"/>
                </a:solidFill>
              </a:rPr>
              <a:t>: if node to be deleted is red just delete the node.</a:t>
            </a:r>
          </a:p>
        </p:txBody>
      </p:sp>
      <p:sp>
        <p:nvSpPr>
          <p:cNvPr id="203" name="Rectangle 202">
            <a:extLst>
              <a:ext uri="{FF2B5EF4-FFF2-40B4-BE49-F238E27FC236}">
                <a16:creationId xmlns:a16="http://schemas.microsoft.com/office/drawing/2014/main" id="{ABA5BB93-14E7-4260-9986-0E491B11B270}"/>
              </a:ext>
            </a:extLst>
          </p:cNvPr>
          <p:cNvSpPr/>
          <p:nvPr/>
        </p:nvSpPr>
        <p:spPr>
          <a:xfrm>
            <a:off x="5892867" y="772889"/>
            <a:ext cx="5994334" cy="76445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rgbClr val="FF0000"/>
                </a:solidFill>
              </a:rPr>
              <a:t>Case3:</a:t>
            </a:r>
            <a:r>
              <a:rPr lang="en-US" dirty="0">
                <a:solidFill>
                  <a:srgbClr val="FF0000"/>
                </a:solidFill>
              </a:rPr>
              <a:t> If root is double black, just remove double black.</a:t>
            </a:r>
            <a:endParaRPr lang="en-US" u="sng" dirty="0">
              <a:solidFill>
                <a:srgbClr val="FF0000"/>
              </a:solidFill>
            </a:endParaRPr>
          </a:p>
        </p:txBody>
      </p:sp>
      <p:sp>
        <p:nvSpPr>
          <p:cNvPr id="204" name="TextBox 203">
            <a:extLst>
              <a:ext uri="{FF2B5EF4-FFF2-40B4-BE49-F238E27FC236}">
                <a16:creationId xmlns:a16="http://schemas.microsoft.com/office/drawing/2014/main" id="{68A0BAB5-03FF-4BDF-9EDB-B27FEA209008}"/>
              </a:ext>
            </a:extLst>
          </p:cNvPr>
          <p:cNvSpPr txBox="1"/>
          <p:nvPr/>
        </p:nvSpPr>
        <p:spPr>
          <a:xfrm>
            <a:off x="5892866" y="1560298"/>
            <a:ext cx="1797594" cy="369332"/>
          </a:xfrm>
          <a:prstGeom prst="rect">
            <a:avLst/>
          </a:prstGeom>
          <a:noFill/>
        </p:spPr>
        <p:txBody>
          <a:bodyPr wrap="square" rtlCol="0">
            <a:spAutoFit/>
          </a:bodyPr>
          <a:lstStyle/>
          <a:p>
            <a:r>
              <a:rPr lang="en-US" dirty="0"/>
              <a:t>Deleting 55:</a:t>
            </a:r>
          </a:p>
        </p:txBody>
      </p:sp>
      <p:sp>
        <p:nvSpPr>
          <p:cNvPr id="205" name="Oval 204">
            <a:extLst>
              <a:ext uri="{FF2B5EF4-FFF2-40B4-BE49-F238E27FC236}">
                <a16:creationId xmlns:a16="http://schemas.microsoft.com/office/drawing/2014/main" id="{40CCCD0A-6E0E-4911-83B4-5BB459E9964C}"/>
              </a:ext>
            </a:extLst>
          </p:cNvPr>
          <p:cNvSpPr/>
          <p:nvPr/>
        </p:nvSpPr>
        <p:spPr>
          <a:xfrm>
            <a:off x="7343182" y="2499202"/>
            <a:ext cx="663174" cy="585021"/>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a:t>
            </a:r>
          </a:p>
        </p:txBody>
      </p:sp>
      <p:sp>
        <p:nvSpPr>
          <p:cNvPr id="208" name="Oval 207">
            <a:extLst>
              <a:ext uri="{FF2B5EF4-FFF2-40B4-BE49-F238E27FC236}">
                <a16:creationId xmlns:a16="http://schemas.microsoft.com/office/drawing/2014/main" id="{333F676F-A237-4733-AC11-C8F56BCDB634}"/>
              </a:ext>
            </a:extLst>
          </p:cNvPr>
          <p:cNvSpPr/>
          <p:nvPr/>
        </p:nvSpPr>
        <p:spPr>
          <a:xfrm>
            <a:off x="10188144" y="3645536"/>
            <a:ext cx="613598" cy="550881"/>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70</a:t>
            </a:r>
          </a:p>
        </p:txBody>
      </p:sp>
      <p:sp>
        <p:nvSpPr>
          <p:cNvPr id="217" name="TextBox 216">
            <a:extLst>
              <a:ext uri="{FF2B5EF4-FFF2-40B4-BE49-F238E27FC236}">
                <a16:creationId xmlns:a16="http://schemas.microsoft.com/office/drawing/2014/main" id="{281751B5-06F5-4A75-BDB8-965F2008362E}"/>
              </a:ext>
            </a:extLst>
          </p:cNvPr>
          <p:cNvSpPr txBox="1"/>
          <p:nvPr/>
        </p:nvSpPr>
        <p:spPr>
          <a:xfrm>
            <a:off x="11630218" y="6396836"/>
            <a:ext cx="565294" cy="307777"/>
          </a:xfrm>
          <a:prstGeom prst="rect">
            <a:avLst/>
          </a:prstGeom>
          <a:noFill/>
        </p:spPr>
        <p:txBody>
          <a:bodyPr wrap="square" rtlCol="0">
            <a:spAutoFit/>
          </a:bodyPr>
          <a:lstStyle/>
          <a:p>
            <a:r>
              <a:rPr lang="en-US" sz="1400" dirty="0"/>
              <a:t>NULL</a:t>
            </a:r>
          </a:p>
        </p:txBody>
      </p:sp>
      <p:sp>
        <p:nvSpPr>
          <p:cNvPr id="218" name="TextBox 217">
            <a:extLst>
              <a:ext uri="{FF2B5EF4-FFF2-40B4-BE49-F238E27FC236}">
                <a16:creationId xmlns:a16="http://schemas.microsoft.com/office/drawing/2014/main" id="{82E24BF2-00E4-471F-9D14-74E719A6A055}"/>
              </a:ext>
            </a:extLst>
          </p:cNvPr>
          <p:cNvSpPr txBox="1"/>
          <p:nvPr/>
        </p:nvSpPr>
        <p:spPr>
          <a:xfrm>
            <a:off x="8299376" y="4654752"/>
            <a:ext cx="578227" cy="307777"/>
          </a:xfrm>
          <a:prstGeom prst="rect">
            <a:avLst/>
          </a:prstGeom>
          <a:noFill/>
        </p:spPr>
        <p:txBody>
          <a:bodyPr wrap="square" rtlCol="0">
            <a:spAutoFit/>
          </a:bodyPr>
          <a:lstStyle/>
          <a:p>
            <a:r>
              <a:rPr lang="en-US" sz="1400" dirty="0"/>
              <a:t>NULL</a:t>
            </a:r>
          </a:p>
        </p:txBody>
      </p:sp>
      <p:sp>
        <p:nvSpPr>
          <p:cNvPr id="219" name="TextBox 218">
            <a:extLst>
              <a:ext uri="{FF2B5EF4-FFF2-40B4-BE49-F238E27FC236}">
                <a16:creationId xmlns:a16="http://schemas.microsoft.com/office/drawing/2014/main" id="{FEA293B2-6C9E-459A-A9DD-509ABAC954C3}"/>
              </a:ext>
            </a:extLst>
          </p:cNvPr>
          <p:cNvSpPr txBox="1"/>
          <p:nvPr/>
        </p:nvSpPr>
        <p:spPr>
          <a:xfrm>
            <a:off x="10154558" y="5725721"/>
            <a:ext cx="581737" cy="307777"/>
          </a:xfrm>
          <a:prstGeom prst="rect">
            <a:avLst/>
          </a:prstGeom>
          <a:noFill/>
        </p:spPr>
        <p:txBody>
          <a:bodyPr wrap="square" rtlCol="0">
            <a:spAutoFit/>
          </a:bodyPr>
          <a:lstStyle/>
          <a:p>
            <a:r>
              <a:rPr lang="en-US" sz="1400" dirty="0"/>
              <a:t>NULL</a:t>
            </a:r>
          </a:p>
        </p:txBody>
      </p:sp>
      <p:sp>
        <p:nvSpPr>
          <p:cNvPr id="220" name="TextBox 219">
            <a:extLst>
              <a:ext uri="{FF2B5EF4-FFF2-40B4-BE49-F238E27FC236}">
                <a16:creationId xmlns:a16="http://schemas.microsoft.com/office/drawing/2014/main" id="{5D65D63A-0120-4C49-9A52-90A240F2A1AB}"/>
              </a:ext>
            </a:extLst>
          </p:cNvPr>
          <p:cNvSpPr txBox="1"/>
          <p:nvPr/>
        </p:nvSpPr>
        <p:spPr>
          <a:xfrm>
            <a:off x="9234826" y="5693831"/>
            <a:ext cx="563613" cy="307777"/>
          </a:xfrm>
          <a:prstGeom prst="rect">
            <a:avLst/>
          </a:prstGeom>
          <a:noFill/>
        </p:spPr>
        <p:txBody>
          <a:bodyPr wrap="square" rtlCol="0">
            <a:spAutoFit/>
          </a:bodyPr>
          <a:lstStyle/>
          <a:p>
            <a:r>
              <a:rPr lang="en-US" sz="1400" dirty="0"/>
              <a:t>NULL</a:t>
            </a:r>
          </a:p>
        </p:txBody>
      </p:sp>
      <p:sp>
        <p:nvSpPr>
          <p:cNvPr id="221" name="TextBox 220">
            <a:extLst>
              <a:ext uri="{FF2B5EF4-FFF2-40B4-BE49-F238E27FC236}">
                <a16:creationId xmlns:a16="http://schemas.microsoft.com/office/drawing/2014/main" id="{A3657E0D-A6A2-40F2-8A8E-69A00390E9D2}"/>
              </a:ext>
            </a:extLst>
          </p:cNvPr>
          <p:cNvSpPr txBox="1"/>
          <p:nvPr/>
        </p:nvSpPr>
        <p:spPr>
          <a:xfrm>
            <a:off x="10625572" y="5697824"/>
            <a:ext cx="579375" cy="307777"/>
          </a:xfrm>
          <a:prstGeom prst="rect">
            <a:avLst/>
          </a:prstGeom>
          <a:noFill/>
        </p:spPr>
        <p:txBody>
          <a:bodyPr wrap="square" rtlCol="0">
            <a:spAutoFit/>
          </a:bodyPr>
          <a:lstStyle/>
          <a:p>
            <a:r>
              <a:rPr lang="en-US" sz="1400" dirty="0"/>
              <a:t>NULL</a:t>
            </a:r>
          </a:p>
        </p:txBody>
      </p:sp>
      <p:sp>
        <p:nvSpPr>
          <p:cNvPr id="222" name="TextBox 221">
            <a:extLst>
              <a:ext uri="{FF2B5EF4-FFF2-40B4-BE49-F238E27FC236}">
                <a16:creationId xmlns:a16="http://schemas.microsoft.com/office/drawing/2014/main" id="{8ACAA647-E683-4C93-A77B-80F19309252D}"/>
              </a:ext>
            </a:extLst>
          </p:cNvPr>
          <p:cNvSpPr txBox="1"/>
          <p:nvPr/>
        </p:nvSpPr>
        <p:spPr>
          <a:xfrm>
            <a:off x="7484850" y="4658985"/>
            <a:ext cx="578228" cy="307777"/>
          </a:xfrm>
          <a:prstGeom prst="rect">
            <a:avLst/>
          </a:prstGeom>
          <a:noFill/>
        </p:spPr>
        <p:txBody>
          <a:bodyPr wrap="square" rtlCol="0">
            <a:spAutoFit/>
          </a:bodyPr>
          <a:lstStyle/>
          <a:p>
            <a:r>
              <a:rPr lang="en-US" sz="1400" dirty="0"/>
              <a:t>NULL</a:t>
            </a:r>
          </a:p>
        </p:txBody>
      </p:sp>
      <p:sp>
        <p:nvSpPr>
          <p:cNvPr id="223" name="Oval 222">
            <a:extLst>
              <a:ext uri="{FF2B5EF4-FFF2-40B4-BE49-F238E27FC236}">
                <a16:creationId xmlns:a16="http://schemas.microsoft.com/office/drawing/2014/main" id="{3883C147-F350-4CA5-8A63-7BC0E41E4C10}"/>
              </a:ext>
            </a:extLst>
          </p:cNvPr>
          <p:cNvSpPr/>
          <p:nvPr/>
        </p:nvSpPr>
        <p:spPr>
          <a:xfrm>
            <a:off x="6662623" y="3639376"/>
            <a:ext cx="663175" cy="550881"/>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15</a:t>
            </a:r>
          </a:p>
        </p:txBody>
      </p:sp>
      <p:sp>
        <p:nvSpPr>
          <p:cNvPr id="224" name="Oval 223">
            <a:extLst>
              <a:ext uri="{FF2B5EF4-FFF2-40B4-BE49-F238E27FC236}">
                <a16:creationId xmlns:a16="http://schemas.microsoft.com/office/drawing/2014/main" id="{B46AFE0F-D7D0-4A79-BB23-75AE47249BE6}"/>
              </a:ext>
            </a:extLst>
          </p:cNvPr>
          <p:cNvSpPr/>
          <p:nvPr/>
        </p:nvSpPr>
        <p:spPr>
          <a:xfrm>
            <a:off x="7781559" y="3682054"/>
            <a:ext cx="663175" cy="550881"/>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a:t>
            </a:r>
          </a:p>
        </p:txBody>
      </p:sp>
      <p:sp>
        <p:nvSpPr>
          <p:cNvPr id="225" name="Oval 224">
            <a:extLst>
              <a:ext uri="{FF2B5EF4-FFF2-40B4-BE49-F238E27FC236}">
                <a16:creationId xmlns:a16="http://schemas.microsoft.com/office/drawing/2014/main" id="{6129C785-074E-44F9-8C7C-C17959F20920}"/>
              </a:ext>
            </a:extLst>
          </p:cNvPr>
          <p:cNvSpPr/>
          <p:nvPr/>
        </p:nvSpPr>
        <p:spPr>
          <a:xfrm>
            <a:off x="9594556" y="4917727"/>
            <a:ext cx="694082" cy="550881"/>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68</a:t>
            </a:r>
          </a:p>
        </p:txBody>
      </p:sp>
      <p:sp>
        <p:nvSpPr>
          <p:cNvPr id="226" name="Oval 225">
            <a:extLst>
              <a:ext uri="{FF2B5EF4-FFF2-40B4-BE49-F238E27FC236}">
                <a16:creationId xmlns:a16="http://schemas.microsoft.com/office/drawing/2014/main" id="{430CF0B6-2330-44FC-B2C7-54623B397332}"/>
              </a:ext>
            </a:extLst>
          </p:cNvPr>
          <p:cNvSpPr/>
          <p:nvPr/>
        </p:nvSpPr>
        <p:spPr>
          <a:xfrm>
            <a:off x="10811733" y="4864321"/>
            <a:ext cx="694082" cy="550881"/>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80</a:t>
            </a:r>
          </a:p>
        </p:txBody>
      </p:sp>
      <p:sp>
        <p:nvSpPr>
          <p:cNvPr id="227" name="Oval 226">
            <a:extLst>
              <a:ext uri="{FF2B5EF4-FFF2-40B4-BE49-F238E27FC236}">
                <a16:creationId xmlns:a16="http://schemas.microsoft.com/office/drawing/2014/main" id="{939D0967-BC71-4F29-84FC-F39782B63DFC}"/>
              </a:ext>
            </a:extLst>
          </p:cNvPr>
          <p:cNvSpPr/>
          <p:nvPr/>
        </p:nvSpPr>
        <p:spPr>
          <a:xfrm>
            <a:off x="11283177" y="5579293"/>
            <a:ext cx="694082" cy="550881"/>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90</a:t>
            </a:r>
          </a:p>
        </p:txBody>
      </p:sp>
      <p:sp>
        <p:nvSpPr>
          <p:cNvPr id="238" name="TextBox 237">
            <a:extLst>
              <a:ext uri="{FF2B5EF4-FFF2-40B4-BE49-F238E27FC236}">
                <a16:creationId xmlns:a16="http://schemas.microsoft.com/office/drawing/2014/main" id="{5499F2D6-B2ED-4373-80E7-77ECE16E4341}"/>
              </a:ext>
            </a:extLst>
          </p:cNvPr>
          <p:cNvSpPr txBox="1"/>
          <p:nvPr/>
        </p:nvSpPr>
        <p:spPr>
          <a:xfrm>
            <a:off x="11050714" y="6412796"/>
            <a:ext cx="565294" cy="307777"/>
          </a:xfrm>
          <a:prstGeom prst="rect">
            <a:avLst/>
          </a:prstGeom>
          <a:noFill/>
        </p:spPr>
        <p:txBody>
          <a:bodyPr wrap="square" rtlCol="0">
            <a:spAutoFit/>
          </a:bodyPr>
          <a:lstStyle/>
          <a:p>
            <a:r>
              <a:rPr lang="en-US" sz="1400" dirty="0"/>
              <a:t>NULL</a:t>
            </a:r>
          </a:p>
        </p:txBody>
      </p:sp>
      <p:sp>
        <p:nvSpPr>
          <p:cNvPr id="239" name="TextBox 238">
            <a:extLst>
              <a:ext uri="{FF2B5EF4-FFF2-40B4-BE49-F238E27FC236}">
                <a16:creationId xmlns:a16="http://schemas.microsoft.com/office/drawing/2014/main" id="{D5C53E43-718C-4207-B872-05B8DA538CF1}"/>
              </a:ext>
            </a:extLst>
          </p:cNvPr>
          <p:cNvSpPr txBox="1"/>
          <p:nvPr/>
        </p:nvSpPr>
        <p:spPr>
          <a:xfrm>
            <a:off x="6245407" y="4646372"/>
            <a:ext cx="678391" cy="307777"/>
          </a:xfrm>
          <a:prstGeom prst="rect">
            <a:avLst/>
          </a:prstGeom>
          <a:noFill/>
        </p:spPr>
        <p:txBody>
          <a:bodyPr wrap="square" rtlCol="0">
            <a:spAutoFit/>
          </a:bodyPr>
          <a:lstStyle/>
          <a:p>
            <a:r>
              <a:rPr lang="en-US" sz="1400" dirty="0"/>
              <a:t>NULL</a:t>
            </a:r>
          </a:p>
        </p:txBody>
      </p:sp>
      <p:sp>
        <p:nvSpPr>
          <p:cNvPr id="240" name="TextBox 239">
            <a:extLst>
              <a:ext uri="{FF2B5EF4-FFF2-40B4-BE49-F238E27FC236}">
                <a16:creationId xmlns:a16="http://schemas.microsoft.com/office/drawing/2014/main" id="{DB4E8B25-7539-4EE8-AC5C-5FFE16550755}"/>
              </a:ext>
            </a:extLst>
          </p:cNvPr>
          <p:cNvSpPr txBox="1"/>
          <p:nvPr/>
        </p:nvSpPr>
        <p:spPr>
          <a:xfrm>
            <a:off x="6892688" y="4640080"/>
            <a:ext cx="582505" cy="307777"/>
          </a:xfrm>
          <a:prstGeom prst="rect">
            <a:avLst/>
          </a:prstGeom>
          <a:noFill/>
        </p:spPr>
        <p:txBody>
          <a:bodyPr wrap="square" rtlCol="0">
            <a:spAutoFit/>
          </a:bodyPr>
          <a:lstStyle/>
          <a:p>
            <a:r>
              <a:rPr lang="en-US" sz="1400" dirty="0"/>
              <a:t>NULL</a:t>
            </a:r>
          </a:p>
        </p:txBody>
      </p:sp>
      <p:sp>
        <p:nvSpPr>
          <p:cNvPr id="241" name="Oval 240">
            <a:extLst>
              <a:ext uri="{FF2B5EF4-FFF2-40B4-BE49-F238E27FC236}">
                <a16:creationId xmlns:a16="http://schemas.microsoft.com/office/drawing/2014/main" id="{257463F0-848E-45B8-8E4B-AEB9C9C56592}"/>
              </a:ext>
            </a:extLst>
          </p:cNvPr>
          <p:cNvSpPr/>
          <p:nvPr/>
        </p:nvSpPr>
        <p:spPr>
          <a:xfrm>
            <a:off x="8468566" y="1644780"/>
            <a:ext cx="563447" cy="514216"/>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50</a:t>
            </a:r>
          </a:p>
        </p:txBody>
      </p:sp>
      <p:sp>
        <p:nvSpPr>
          <p:cNvPr id="242" name="Oval 241">
            <a:extLst>
              <a:ext uri="{FF2B5EF4-FFF2-40B4-BE49-F238E27FC236}">
                <a16:creationId xmlns:a16="http://schemas.microsoft.com/office/drawing/2014/main" id="{E2312E4C-6FEA-4BCC-9C52-E252D4C58418}"/>
              </a:ext>
            </a:extLst>
          </p:cNvPr>
          <p:cNvSpPr/>
          <p:nvPr/>
        </p:nvSpPr>
        <p:spPr>
          <a:xfrm>
            <a:off x="9504125" y="2543963"/>
            <a:ext cx="646505" cy="550881"/>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65</a:t>
            </a:r>
          </a:p>
        </p:txBody>
      </p:sp>
      <p:sp>
        <p:nvSpPr>
          <p:cNvPr id="247" name="Oval 246">
            <a:extLst>
              <a:ext uri="{FF2B5EF4-FFF2-40B4-BE49-F238E27FC236}">
                <a16:creationId xmlns:a16="http://schemas.microsoft.com/office/drawing/2014/main" id="{89AEB248-E138-40B7-AC25-E3F4D2C005BE}"/>
              </a:ext>
            </a:extLst>
          </p:cNvPr>
          <p:cNvSpPr/>
          <p:nvPr/>
        </p:nvSpPr>
        <p:spPr>
          <a:xfrm>
            <a:off x="1172847" y="2586886"/>
            <a:ext cx="663174" cy="420187"/>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a:t>
            </a:r>
          </a:p>
        </p:txBody>
      </p:sp>
      <p:sp>
        <p:nvSpPr>
          <p:cNvPr id="248" name="Oval 247">
            <a:extLst>
              <a:ext uri="{FF2B5EF4-FFF2-40B4-BE49-F238E27FC236}">
                <a16:creationId xmlns:a16="http://schemas.microsoft.com/office/drawing/2014/main" id="{02E8BC11-A9DE-4EFF-9CDF-D86683AFC086}"/>
              </a:ext>
            </a:extLst>
          </p:cNvPr>
          <p:cNvSpPr/>
          <p:nvPr/>
        </p:nvSpPr>
        <p:spPr>
          <a:xfrm>
            <a:off x="3745308" y="2602310"/>
            <a:ext cx="646505" cy="395666"/>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65</a:t>
            </a:r>
          </a:p>
        </p:txBody>
      </p:sp>
      <p:sp>
        <p:nvSpPr>
          <p:cNvPr id="249" name="Oval 248">
            <a:extLst>
              <a:ext uri="{FF2B5EF4-FFF2-40B4-BE49-F238E27FC236}">
                <a16:creationId xmlns:a16="http://schemas.microsoft.com/office/drawing/2014/main" id="{CEE52EE7-E72B-4357-A415-3C47F3BF836D}"/>
              </a:ext>
            </a:extLst>
          </p:cNvPr>
          <p:cNvSpPr/>
          <p:nvPr/>
        </p:nvSpPr>
        <p:spPr>
          <a:xfrm>
            <a:off x="2862783" y="3769739"/>
            <a:ext cx="640156" cy="395666"/>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55</a:t>
            </a:r>
          </a:p>
        </p:txBody>
      </p:sp>
      <p:sp>
        <p:nvSpPr>
          <p:cNvPr id="250" name="Oval 249">
            <a:extLst>
              <a:ext uri="{FF2B5EF4-FFF2-40B4-BE49-F238E27FC236}">
                <a16:creationId xmlns:a16="http://schemas.microsoft.com/office/drawing/2014/main" id="{B0B5F25D-09C5-4491-9C5C-2C4B334895C7}"/>
              </a:ext>
            </a:extLst>
          </p:cNvPr>
          <p:cNvSpPr/>
          <p:nvPr/>
        </p:nvSpPr>
        <p:spPr>
          <a:xfrm>
            <a:off x="4626250" y="3769739"/>
            <a:ext cx="613598" cy="395666"/>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70</a:t>
            </a:r>
          </a:p>
        </p:txBody>
      </p:sp>
      <p:sp>
        <p:nvSpPr>
          <p:cNvPr id="259" name="TextBox 258">
            <a:extLst>
              <a:ext uri="{FF2B5EF4-FFF2-40B4-BE49-F238E27FC236}">
                <a16:creationId xmlns:a16="http://schemas.microsoft.com/office/drawing/2014/main" id="{44F61775-3C8B-4F5A-B766-B1292B73EF8E}"/>
              </a:ext>
            </a:extLst>
          </p:cNvPr>
          <p:cNvSpPr txBox="1"/>
          <p:nvPr/>
        </p:nvSpPr>
        <p:spPr>
          <a:xfrm>
            <a:off x="6130178" y="6074086"/>
            <a:ext cx="565294" cy="307777"/>
          </a:xfrm>
          <a:prstGeom prst="rect">
            <a:avLst/>
          </a:prstGeom>
          <a:noFill/>
        </p:spPr>
        <p:txBody>
          <a:bodyPr wrap="square" rtlCol="0">
            <a:spAutoFit/>
          </a:bodyPr>
          <a:lstStyle/>
          <a:p>
            <a:r>
              <a:rPr lang="en-US" sz="1400" dirty="0"/>
              <a:t>NULL</a:t>
            </a:r>
          </a:p>
        </p:txBody>
      </p:sp>
      <p:sp>
        <p:nvSpPr>
          <p:cNvPr id="260" name="TextBox 259">
            <a:extLst>
              <a:ext uri="{FF2B5EF4-FFF2-40B4-BE49-F238E27FC236}">
                <a16:creationId xmlns:a16="http://schemas.microsoft.com/office/drawing/2014/main" id="{67800014-62E7-477D-BB1B-52D903F2A90C}"/>
              </a:ext>
            </a:extLst>
          </p:cNvPr>
          <p:cNvSpPr txBox="1"/>
          <p:nvPr/>
        </p:nvSpPr>
        <p:spPr>
          <a:xfrm>
            <a:off x="2129041" y="4742436"/>
            <a:ext cx="578227" cy="307777"/>
          </a:xfrm>
          <a:prstGeom prst="rect">
            <a:avLst/>
          </a:prstGeom>
          <a:noFill/>
        </p:spPr>
        <p:txBody>
          <a:bodyPr wrap="square" rtlCol="0">
            <a:spAutoFit/>
          </a:bodyPr>
          <a:lstStyle/>
          <a:p>
            <a:r>
              <a:rPr lang="en-US" sz="1400" dirty="0"/>
              <a:t>NULL</a:t>
            </a:r>
          </a:p>
        </p:txBody>
      </p:sp>
      <p:sp>
        <p:nvSpPr>
          <p:cNvPr id="261" name="TextBox 260">
            <a:extLst>
              <a:ext uri="{FF2B5EF4-FFF2-40B4-BE49-F238E27FC236}">
                <a16:creationId xmlns:a16="http://schemas.microsoft.com/office/drawing/2014/main" id="{435DF88E-4A81-4098-8718-57A8A9782499}"/>
              </a:ext>
            </a:extLst>
          </p:cNvPr>
          <p:cNvSpPr txBox="1"/>
          <p:nvPr/>
        </p:nvSpPr>
        <p:spPr>
          <a:xfrm>
            <a:off x="4060435" y="5415202"/>
            <a:ext cx="581737" cy="307777"/>
          </a:xfrm>
          <a:prstGeom prst="rect">
            <a:avLst/>
          </a:prstGeom>
          <a:noFill/>
        </p:spPr>
        <p:txBody>
          <a:bodyPr wrap="square" rtlCol="0">
            <a:spAutoFit/>
          </a:bodyPr>
          <a:lstStyle/>
          <a:p>
            <a:r>
              <a:rPr lang="en-US" sz="1400" dirty="0"/>
              <a:t>NULL</a:t>
            </a:r>
          </a:p>
        </p:txBody>
      </p:sp>
      <p:sp>
        <p:nvSpPr>
          <p:cNvPr id="262" name="TextBox 261">
            <a:extLst>
              <a:ext uri="{FF2B5EF4-FFF2-40B4-BE49-F238E27FC236}">
                <a16:creationId xmlns:a16="http://schemas.microsoft.com/office/drawing/2014/main" id="{46FAC00E-568E-42DF-991D-BFB6C9B3F849}"/>
              </a:ext>
            </a:extLst>
          </p:cNvPr>
          <p:cNvSpPr txBox="1"/>
          <p:nvPr/>
        </p:nvSpPr>
        <p:spPr>
          <a:xfrm>
            <a:off x="3591152" y="5415202"/>
            <a:ext cx="579375" cy="307777"/>
          </a:xfrm>
          <a:prstGeom prst="rect">
            <a:avLst/>
          </a:prstGeom>
          <a:noFill/>
        </p:spPr>
        <p:txBody>
          <a:bodyPr wrap="square" rtlCol="0">
            <a:spAutoFit/>
          </a:bodyPr>
          <a:lstStyle/>
          <a:p>
            <a:r>
              <a:rPr lang="en-US" sz="1400" dirty="0"/>
              <a:t>NULL</a:t>
            </a:r>
          </a:p>
        </p:txBody>
      </p:sp>
      <p:sp>
        <p:nvSpPr>
          <p:cNvPr id="263" name="TextBox 262">
            <a:extLst>
              <a:ext uri="{FF2B5EF4-FFF2-40B4-BE49-F238E27FC236}">
                <a16:creationId xmlns:a16="http://schemas.microsoft.com/office/drawing/2014/main" id="{20F521E3-3261-4E23-B111-DA628D4C0F9B}"/>
              </a:ext>
            </a:extLst>
          </p:cNvPr>
          <p:cNvSpPr txBox="1"/>
          <p:nvPr/>
        </p:nvSpPr>
        <p:spPr>
          <a:xfrm>
            <a:off x="4806813" y="5417459"/>
            <a:ext cx="579375" cy="307777"/>
          </a:xfrm>
          <a:prstGeom prst="rect">
            <a:avLst/>
          </a:prstGeom>
          <a:noFill/>
        </p:spPr>
        <p:txBody>
          <a:bodyPr wrap="square" rtlCol="0">
            <a:spAutoFit/>
          </a:bodyPr>
          <a:lstStyle/>
          <a:p>
            <a:r>
              <a:rPr lang="en-US" sz="1400" dirty="0"/>
              <a:t>NULL</a:t>
            </a:r>
          </a:p>
        </p:txBody>
      </p:sp>
      <p:sp>
        <p:nvSpPr>
          <p:cNvPr id="264" name="TextBox 263">
            <a:extLst>
              <a:ext uri="{FF2B5EF4-FFF2-40B4-BE49-F238E27FC236}">
                <a16:creationId xmlns:a16="http://schemas.microsoft.com/office/drawing/2014/main" id="{BA6E3256-6CED-480B-A6E8-4EFF464D6639}"/>
              </a:ext>
            </a:extLst>
          </p:cNvPr>
          <p:cNvSpPr txBox="1"/>
          <p:nvPr/>
        </p:nvSpPr>
        <p:spPr>
          <a:xfrm>
            <a:off x="1314515" y="4746669"/>
            <a:ext cx="578228" cy="307777"/>
          </a:xfrm>
          <a:prstGeom prst="rect">
            <a:avLst/>
          </a:prstGeom>
          <a:noFill/>
        </p:spPr>
        <p:txBody>
          <a:bodyPr wrap="square" rtlCol="0">
            <a:spAutoFit/>
          </a:bodyPr>
          <a:lstStyle/>
          <a:p>
            <a:r>
              <a:rPr lang="en-US" sz="1400" dirty="0"/>
              <a:t>NULL</a:t>
            </a:r>
          </a:p>
        </p:txBody>
      </p:sp>
      <p:sp>
        <p:nvSpPr>
          <p:cNvPr id="265" name="Oval 264">
            <a:extLst>
              <a:ext uri="{FF2B5EF4-FFF2-40B4-BE49-F238E27FC236}">
                <a16:creationId xmlns:a16="http://schemas.microsoft.com/office/drawing/2014/main" id="{92C2119C-8E08-43FE-B805-10A58D25B6ED}"/>
              </a:ext>
            </a:extLst>
          </p:cNvPr>
          <p:cNvSpPr/>
          <p:nvPr/>
        </p:nvSpPr>
        <p:spPr>
          <a:xfrm>
            <a:off x="306599" y="3759661"/>
            <a:ext cx="663175" cy="395666"/>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15</a:t>
            </a:r>
          </a:p>
        </p:txBody>
      </p:sp>
      <p:sp>
        <p:nvSpPr>
          <p:cNvPr id="266" name="Oval 265">
            <a:extLst>
              <a:ext uri="{FF2B5EF4-FFF2-40B4-BE49-F238E27FC236}">
                <a16:creationId xmlns:a16="http://schemas.microsoft.com/office/drawing/2014/main" id="{449170B0-494F-44E5-A77B-A967CC09FF8B}"/>
              </a:ext>
            </a:extLst>
          </p:cNvPr>
          <p:cNvSpPr/>
          <p:nvPr/>
        </p:nvSpPr>
        <p:spPr>
          <a:xfrm>
            <a:off x="1611224" y="3769739"/>
            <a:ext cx="663175" cy="395666"/>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a:t>
            </a:r>
          </a:p>
        </p:txBody>
      </p:sp>
      <p:sp>
        <p:nvSpPr>
          <p:cNvPr id="267" name="Oval 266">
            <a:extLst>
              <a:ext uri="{FF2B5EF4-FFF2-40B4-BE49-F238E27FC236}">
                <a16:creationId xmlns:a16="http://schemas.microsoft.com/office/drawing/2014/main" id="{7696EE29-8551-4E1E-B3AB-62D5B70C13E1}"/>
              </a:ext>
            </a:extLst>
          </p:cNvPr>
          <p:cNvSpPr/>
          <p:nvPr/>
        </p:nvSpPr>
        <p:spPr>
          <a:xfrm>
            <a:off x="3759559" y="4625399"/>
            <a:ext cx="694082" cy="395666"/>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68</a:t>
            </a:r>
          </a:p>
        </p:txBody>
      </p:sp>
      <p:sp>
        <p:nvSpPr>
          <p:cNvPr id="268" name="Oval 267">
            <a:extLst>
              <a:ext uri="{FF2B5EF4-FFF2-40B4-BE49-F238E27FC236}">
                <a16:creationId xmlns:a16="http://schemas.microsoft.com/office/drawing/2014/main" id="{7D5D4362-506F-4078-AB5B-51BA865D2FAC}"/>
              </a:ext>
            </a:extLst>
          </p:cNvPr>
          <p:cNvSpPr/>
          <p:nvPr/>
        </p:nvSpPr>
        <p:spPr>
          <a:xfrm>
            <a:off x="5212668" y="4632888"/>
            <a:ext cx="694082" cy="395666"/>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80</a:t>
            </a:r>
          </a:p>
        </p:txBody>
      </p:sp>
      <p:sp>
        <p:nvSpPr>
          <p:cNvPr id="269" name="Oval 268">
            <a:extLst>
              <a:ext uri="{FF2B5EF4-FFF2-40B4-BE49-F238E27FC236}">
                <a16:creationId xmlns:a16="http://schemas.microsoft.com/office/drawing/2014/main" id="{823D8CB3-1183-4ECD-B564-D3A0C656BAAB}"/>
              </a:ext>
            </a:extLst>
          </p:cNvPr>
          <p:cNvSpPr/>
          <p:nvPr/>
        </p:nvSpPr>
        <p:spPr>
          <a:xfrm>
            <a:off x="5783137" y="5298165"/>
            <a:ext cx="694082" cy="395666"/>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90</a:t>
            </a:r>
          </a:p>
        </p:txBody>
      </p:sp>
      <p:sp>
        <p:nvSpPr>
          <p:cNvPr id="280" name="TextBox 279">
            <a:extLst>
              <a:ext uri="{FF2B5EF4-FFF2-40B4-BE49-F238E27FC236}">
                <a16:creationId xmlns:a16="http://schemas.microsoft.com/office/drawing/2014/main" id="{87341FB8-3810-4EDC-AC8F-5C372197FB73}"/>
              </a:ext>
            </a:extLst>
          </p:cNvPr>
          <p:cNvSpPr txBox="1"/>
          <p:nvPr/>
        </p:nvSpPr>
        <p:spPr>
          <a:xfrm>
            <a:off x="5564884" y="6063622"/>
            <a:ext cx="565294" cy="307777"/>
          </a:xfrm>
          <a:prstGeom prst="rect">
            <a:avLst/>
          </a:prstGeom>
          <a:noFill/>
        </p:spPr>
        <p:txBody>
          <a:bodyPr wrap="square" rtlCol="0">
            <a:spAutoFit/>
          </a:bodyPr>
          <a:lstStyle/>
          <a:p>
            <a:r>
              <a:rPr lang="en-US" sz="1400" dirty="0"/>
              <a:t>NULL</a:t>
            </a:r>
          </a:p>
        </p:txBody>
      </p:sp>
      <p:sp>
        <p:nvSpPr>
          <p:cNvPr id="281" name="TextBox 280">
            <a:extLst>
              <a:ext uri="{FF2B5EF4-FFF2-40B4-BE49-F238E27FC236}">
                <a16:creationId xmlns:a16="http://schemas.microsoft.com/office/drawing/2014/main" id="{2ABC4007-8327-46AD-80A7-98529B4828FE}"/>
              </a:ext>
            </a:extLst>
          </p:cNvPr>
          <p:cNvSpPr txBox="1"/>
          <p:nvPr/>
        </p:nvSpPr>
        <p:spPr>
          <a:xfrm>
            <a:off x="-30000" y="4750210"/>
            <a:ext cx="678391" cy="307777"/>
          </a:xfrm>
          <a:prstGeom prst="rect">
            <a:avLst/>
          </a:prstGeom>
          <a:noFill/>
        </p:spPr>
        <p:txBody>
          <a:bodyPr wrap="square" rtlCol="0">
            <a:spAutoFit/>
          </a:bodyPr>
          <a:lstStyle/>
          <a:p>
            <a:r>
              <a:rPr lang="en-US" sz="1400" dirty="0"/>
              <a:t>NULL</a:t>
            </a:r>
          </a:p>
        </p:txBody>
      </p:sp>
      <p:sp>
        <p:nvSpPr>
          <p:cNvPr id="282" name="TextBox 281">
            <a:extLst>
              <a:ext uri="{FF2B5EF4-FFF2-40B4-BE49-F238E27FC236}">
                <a16:creationId xmlns:a16="http://schemas.microsoft.com/office/drawing/2014/main" id="{9C6AE5C7-3E53-402E-AE03-8CB7C1D886B8}"/>
              </a:ext>
            </a:extLst>
          </p:cNvPr>
          <p:cNvSpPr txBox="1"/>
          <p:nvPr/>
        </p:nvSpPr>
        <p:spPr>
          <a:xfrm>
            <a:off x="532624" y="4749925"/>
            <a:ext cx="582505" cy="307777"/>
          </a:xfrm>
          <a:prstGeom prst="rect">
            <a:avLst/>
          </a:prstGeom>
          <a:noFill/>
        </p:spPr>
        <p:txBody>
          <a:bodyPr wrap="square" rtlCol="0">
            <a:spAutoFit/>
          </a:bodyPr>
          <a:lstStyle/>
          <a:p>
            <a:r>
              <a:rPr lang="en-US" sz="1400" dirty="0"/>
              <a:t>NULL</a:t>
            </a:r>
          </a:p>
        </p:txBody>
      </p:sp>
      <p:sp>
        <p:nvSpPr>
          <p:cNvPr id="283" name="Oval 282">
            <a:extLst>
              <a:ext uri="{FF2B5EF4-FFF2-40B4-BE49-F238E27FC236}">
                <a16:creationId xmlns:a16="http://schemas.microsoft.com/office/drawing/2014/main" id="{AABEBA25-B935-4591-9190-0BCA93C7CAE9}"/>
              </a:ext>
            </a:extLst>
          </p:cNvPr>
          <p:cNvSpPr/>
          <p:nvPr/>
        </p:nvSpPr>
        <p:spPr>
          <a:xfrm>
            <a:off x="2298231" y="1732464"/>
            <a:ext cx="563447" cy="369332"/>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50</a:t>
            </a:r>
          </a:p>
        </p:txBody>
      </p:sp>
      <p:sp>
        <p:nvSpPr>
          <p:cNvPr id="285" name="TextBox 284">
            <a:extLst>
              <a:ext uri="{FF2B5EF4-FFF2-40B4-BE49-F238E27FC236}">
                <a16:creationId xmlns:a16="http://schemas.microsoft.com/office/drawing/2014/main" id="{E12FA5A8-C288-4469-96EC-4DA4BD723133}"/>
              </a:ext>
            </a:extLst>
          </p:cNvPr>
          <p:cNvSpPr txBox="1"/>
          <p:nvPr/>
        </p:nvSpPr>
        <p:spPr>
          <a:xfrm>
            <a:off x="3092871" y="4749923"/>
            <a:ext cx="678391" cy="307777"/>
          </a:xfrm>
          <a:prstGeom prst="rect">
            <a:avLst/>
          </a:prstGeom>
          <a:noFill/>
        </p:spPr>
        <p:txBody>
          <a:bodyPr wrap="square" rtlCol="0">
            <a:spAutoFit/>
          </a:bodyPr>
          <a:lstStyle/>
          <a:p>
            <a:r>
              <a:rPr lang="en-US" sz="1400" dirty="0"/>
              <a:t>NULL</a:t>
            </a:r>
          </a:p>
        </p:txBody>
      </p:sp>
      <p:sp>
        <p:nvSpPr>
          <p:cNvPr id="286" name="TextBox 285">
            <a:extLst>
              <a:ext uri="{FF2B5EF4-FFF2-40B4-BE49-F238E27FC236}">
                <a16:creationId xmlns:a16="http://schemas.microsoft.com/office/drawing/2014/main" id="{FA594034-2FE9-4211-AA0A-181460695030}"/>
              </a:ext>
            </a:extLst>
          </p:cNvPr>
          <p:cNvSpPr txBox="1"/>
          <p:nvPr/>
        </p:nvSpPr>
        <p:spPr>
          <a:xfrm>
            <a:off x="2579954" y="4742434"/>
            <a:ext cx="678391" cy="307777"/>
          </a:xfrm>
          <a:prstGeom prst="rect">
            <a:avLst/>
          </a:prstGeom>
          <a:noFill/>
        </p:spPr>
        <p:txBody>
          <a:bodyPr wrap="square" rtlCol="0">
            <a:spAutoFit/>
          </a:bodyPr>
          <a:lstStyle/>
          <a:p>
            <a:r>
              <a:rPr lang="en-US" sz="1400" dirty="0"/>
              <a:t>NULL</a:t>
            </a:r>
          </a:p>
        </p:txBody>
      </p:sp>
      <p:sp>
        <p:nvSpPr>
          <p:cNvPr id="312" name="Oval 311">
            <a:extLst>
              <a:ext uri="{FF2B5EF4-FFF2-40B4-BE49-F238E27FC236}">
                <a16:creationId xmlns:a16="http://schemas.microsoft.com/office/drawing/2014/main" id="{DE114D09-28C6-4D56-9F24-56DC93ACC5FD}"/>
              </a:ext>
            </a:extLst>
          </p:cNvPr>
          <p:cNvSpPr/>
          <p:nvPr/>
        </p:nvSpPr>
        <p:spPr>
          <a:xfrm>
            <a:off x="8944725" y="3676840"/>
            <a:ext cx="784390" cy="721310"/>
          </a:xfrm>
          <a:prstGeom prst="ellipse">
            <a:avLst/>
          </a:prstGeom>
          <a:solidFill>
            <a:schemeClr val="tx1"/>
          </a:solidFill>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C22E66AB-9428-4735-87B4-EFD8B389F74A}"/>
              </a:ext>
            </a:extLst>
          </p:cNvPr>
          <p:cNvSpPr/>
          <p:nvPr/>
        </p:nvSpPr>
        <p:spPr>
          <a:xfrm>
            <a:off x="9024768" y="3725717"/>
            <a:ext cx="640156" cy="550881"/>
          </a:xfrm>
          <a:prstGeom prst="ellipse">
            <a:avLst/>
          </a:prstGeom>
          <a:solidFill>
            <a:schemeClr val="tx1"/>
          </a:solidFill>
          <a:ln>
            <a:solidFill>
              <a:schemeClr val="bg1"/>
            </a:solidFill>
          </a:ln>
          <a:effectLst>
            <a:glow rad="101600">
              <a:schemeClr val="tx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N</a:t>
            </a:r>
          </a:p>
        </p:txBody>
      </p:sp>
      <p:cxnSp>
        <p:nvCxnSpPr>
          <p:cNvPr id="4" name="Straight Arrow Connector 3">
            <a:extLst>
              <a:ext uri="{FF2B5EF4-FFF2-40B4-BE49-F238E27FC236}">
                <a16:creationId xmlns:a16="http://schemas.microsoft.com/office/drawing/2014/main" id="{352B4A27-B560-4EE8-A0A3-80432933F4A2}"/>
              </a:ext>
            </a:extLst>
          </p:cNvPr>
          <p:cNvCxnSpPr>
            <a:cxnSpLocks/>
            <a:stCxn id="283" idx="4"/>
            <a:endCxn id="247" idx="0"/>
          </p:cNvCxnSpPr>
          <p:nvPr/>
        </p:nvCxnSpPr>
        <p:spPr>
          <a:xfrm flipH="1">
            <a:off x="1504434" y="2101796"/>
            <a:ext cx="1075521" cy="485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F363F982-47D7-4A0F-A0A5-6E2A3AE01118}"/>
              </a:ext>
            </a:extLst>
          </p:cNvPr>
          <p:cNvCxnSpPr>
            <a:cxnSpLocks/>
            <a:stCxn id="283" idx="4"/>
            <a:endCxn id="248" idx="0"/>
          </p:cNvCxnSpPr>
          <p:nvPr/>
        </p:nvCxnSpPr>
        <p:spPr>
          <a:xfrm>
            <a:off x="2579955" y="2101796"/>
            <a:ext cx="1488606" cy="500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AC6977BB-FEA6-453F-9B27-682254A653DE}"/>
              </a:ext>
            </a:extLst>
          </p:cNvPr>
          <p:cNvCxnSpPr>
            <a:cxnSpLocks/>
            <a:stCxn id="247" idx="4"/>
            <a:endCxn id="265" idx="0"/>
          </p:cNvCxnSpPr>
          <p:nvPr/>
        </p:nvCxnSpPr>
        <p:spPr>
          <a:xfrm flipH="1">
            <a:off x="638187" y="3007073"/>
            <a:ext cx="866247" cy="752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278D0CA-B025-4FB1-8E45-DA411FEB4A03}"/>
              </a:ext>
            </a:extLst>
          </p:cNvPr>
          <p:cNvCxnSpPr>
            <a:cxnSpLocks/>
            <a:stCxn id="247" idx="4"/>
            <a:endCxn id="266" idx="0"/>
          </p:cNvCxnSpPr>
          <p:nvPr/>
        </p:nvCxnSpPr>
        <p:spPr>
          <a:xfrm>
            <a:off x="1504434" y="3007073"/>
            <a:ext cx="438378" cy="762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D2F9045-51D7-4935-B7F4-A1F71FE95A90}"/>
              </a:ext>
            </a:extLst>
          </p:cNvPr>
          <p:cNvCxnSpPr>
            <a:cxnSpLocks/>
            <a:stCxn id="248" idx="4"/>
            <a:endCxn id="249" idx="0"/>
          </p:cNvCxnSpPr>
          <p:nvPr/>
        </p:nvCxnSpPr>
        <p:spPr>
          <a:xfrm flipH="1">
            <a:off x="3182861" y="2997976"/>
            <a:ext cx="885700" cy="771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4737EBEA-3EA2-4A6B-8B0B-31CB301B3FF1}"/>
              </a:ext>
            </a:extLst>
          </p:cNvPr>
          <p:cNvCxnSpPr>
            <a:cxnSpLocks/>
            <a:stCxn id="248" idx="4"/>
            <a:endCxn id="250" idx="0"/>
          </p:cNvCxnSpPr>
          <p:nvPr/>
        </p:nvCxnSpPr>
        <p:spPr>
          <a:xfrm>
            <a:off x="4068561" y="2997976"/>
            <a:ext cx="864488" cy="771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CCD6F20B-E44E-4AC1-9312-4D92EBF5CC3C}"/>
              </a:ext>
            </a:extLst>
          </p:cNvPr>
          <p:cNvCxnSpPr>
            <a:cxnSpLocks/>
            <a:stCxn id="265" idx="4"/>
            <a:endCxn id="281" idx="0"/>
          </p:cNvCxnSpPr>
          <p:nvPr/>
        </p:nvCxnSpPr>
        <p:spPr>
          <a:xfrm flipH="1">
            <a:off x="309196" y="4155327"/>
            <a:ext cx="328991" cy="59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735F9C68-854C-423A-98B1-40C62F757CA5}"/>
              </a:ext>
            </a:extLst>
          </p:cNvPr>
          <p:cNvCxnSpPr>
            <a:cxnSpLocks/>
            <a:stCxn id="265" idx="4"/>
            <a:endCxn id="282" idx="0"/>
          </p:cNvCxnSpPr>
          <p:nvPr/>
        </p:nvCxnSpPr>
        <p:spPr>
          <a:xfrm>
            <a:off x="638187" y="4155327"/>
            <a:ext cx="185690" cy="594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9F9E800-E48A-46C7-BE30-40E20B442787}"/>
              </a:ext>
            </a:extLst>
          </p:cNvPr>
          <p:cNvCxnSpPr>
            <a:cxnSpLocks/>
            <a:stCxn id="266" idx="4"/>
            <a:endCxn id="264" idx="0"/>
          </p:cNvCxnSpPr>
          <p:nvPr/>
        </p:nvCxnSpPr>
        <p:spPr>
          <a:xfrm flipH="1">
            <a:off x="1603629" y="4165405"/>
            <a:ext cx="339183" cy="581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ECF08E04-D656-4494-B93F-676A182AC14B}"/>
              </a:ext>
            </a:extLst>
          </p:cNvPr>
          <p:cNvCxnSpPr>
            <a:cxnSpLocks/>
            <a:stCxn id="266" idx="4"/>
            <a:endCxn id="260" idx="0"/>
          </p:cNvCxnSpPr>
          <p:nvPr/>
        </p:nvCxnSpPr>
        <p:spPr>
          <a:xfrm>
            <a:off x="1942812" y="4165405"/>
            <a:ext cx="475343" cy="577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143F140-23A4-496F-A8F7-7BAF2F976CC7}"/>
              </a:ext>
            </a:extLst>
          </p:cNvPr>
          <p:cNvCxnSpPr>
            <a:cxnSpLocks/>
            <a:stCxn id="249" idx="4"/>
            <a:endCxn id="286" idx="0"/>
          </p:cNvCxnSpPr>
          <p:nvPr/>
        </p:nvCxnSpPr>
        <p:spPr>
          <a:xfrm flipH="1">
            <a:off x="2919150" y="4165405"/>
            <a:ext cx="263711" cy="577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D488AA4-31AB-461E-9BBF-26FA7839F31E}"/>
              </a:ext>
            </a:extLst>
          </p:cNvPr>
          <p:cNvCxnSpPr>
            <a:cxnSpLocks/>
            <a:stCxn id="249" idx="4"/>
            <a:endCxn id="285" idx="0"/>
          </p:cNvCxnSpPr>
          <p:nvPr/>
        </p:nvCxnSpPr>
        <p:spPr>
          <a:xfrm>
            <a:off x="3182861" y="4165405"/>
            <a:ext cx="249206" cy="584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27D56BB-6D97-42C6-A8E2-A4C21021EC7F}"/>
              </a:ext>
            </a:extLst>
          </p:cNvPr>
          <p:cNvCxnSpPr>
            <a:cxnSpLocks/>
            <a:stCxn id="250" idx="4"/>
            <a:endCxn id="267" idx="0"/>
          </p:cNvCxnSpPr>
          <p:nvPr/>
        </p:nvCxnSpPr>
        <p:spPr>
          <a:xfrm flipH="1">
            <a:off x="4106600" y="4165405"/>
            <a:ext cx="826449" cy="459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4B275E01-C8F7-40ED-A58B-B68A75FC2392}"/>
              </a:ext>
            </a:extLst>
          </p:cNvPr>
          <p:cNvCxnSpPr>
            <a:cxnSpLocks/>
            <a:stCxn id="250" idx="4"/>
            <a:endCxn id="268" idx="0"/>
          </p:cNvCxnSpPr>
          <p:nvPr/>
        </p:nvCxnSpPr>
        <p:spPr>
          <a:xfrm>
            <a:off x="4933049" y="4165405"/>
            <a:ext cx="626660" cy="467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37423C9-6502-4B7D-98F6-E9629F7B02C1}"/>
              </a:ext>
            </a:extLst>
          </p:cNvPr>
          <p:cNvCxnSpPr>
            <a:cxnSpLocks/>
            <a:stCxn id="267" idx="4"/>
            <a:endCxn id="262" idx="0"/>
          </p:cNvCxnSpPr>
          <p:nvPr/>
        </p:nvCxnSpPr>
        <p:spPr>
          <a:xfrm flipH="1">
            <a:off x="3880840" y="5021065"/>
            <a:ext cx="225760" cy="39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B82C2147-5FE7-4A9A-90FE-CD36D463850C}"/>
              </a:ext>
            </a:extLst>
          </p:cNvPr>
          <p:cNvCxnSpPr>
            <a:cxnSpLocks/>
            <a:stCxn id="268" idx="4"/>
            <a:endCxn id="263" idx="0"/>
          </p:cNvCxnSpPr>
          <p:nvPr/>
        </p:nvCxnSpPr>
        <p:spPr>
          <a:xfrm flipH="1">
            <a:off x="5096501" y="5028554"/>
            <a:ext cx="463208" cy="388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DEFEFC88-CBEE-4FAC-A375-74840FB04E63}"/>
              </a:ext>
            </a:extLst>
          </p:cNvPr>
          <p:cNvCxnSpPr>
            <a:cxnSpLocks/>
            <a:stCxn id="268" idx="4"/>
            <a:endCxn id="269" idx="0"/>
          </p:cNvCxnSpPr>
          <p:nvPr/>
        </p:nvCxnSpPr>
        <p:spPr>
          <a:xfrm>
            <a:off x="5559709" y="5028554"/>
            <a:ext cx="570469" cy="269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BB0A185E-46BB-496D-AC5A-11D325279C52}"/>
              </a:ext>
            </a:extLst>
          </p:cNvPr>
          <p:cNvCxnSpPr>
            <a:cxnSpLocks/>
            <a:stCxn id="267" idx="4"/>
            <a:endCxn id="261" idx="0"/>
          </p:cNvCxnSpPr>
          <p:nvPr/>
        </p:nvCxnSpPr>
        <p:spPr>
          <a:xfrm>
            <a:off x="4106600" y="5021065"/>
            <a:ext cx="244704" cy="39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1D4BAF74-2B36-48B5-AC47-97BD773158EF}"/>
              </a:ext>
            </a:extLst>
          </p:cNvPr>
          <p:cNvCxnSpPr>
            <a:cxnSpLocks/>
            <a:stCxn id="242" idx="4"/>
            <a:endCxn id="312" idx="0"/>
          </p:cNvCxnSpPr>
          <p:nvPr/>
        </p:nvCxnSpPr>
        <p:spPr>
          <a:xfrm flipH="1">
            <a:off x="9336920" y="3094844"/>
            <a:ext cx="490458" cy="581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0C18FFA9-6C86-4D03-9C2A-19DD52E06AB0}"/>
              </a:ext>
            </a:extLst>
          </p:cNvPr>
          <p:cNvCxnSpPr>
            <a:cxnSpLocks/>
            <a:stCxn id="205" idx="4"/>
            <a:endCxn id="224" idx="0"/>
          </p:cNvCxnSpPr>
          <p:nvPr/>
        </p:nvCxnSpPr>
        <p:spPr>
          <a:xfrm>
            <a:off x="7674769" y="3084223"/>
            <a:ext cx="438378" cy="597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98351FB6-A29B-46EA-BE8D-35D6B56E1187}"/>
              </a:ext>
            </a:extLst>
          </p:cNvPr>
          <p:cNvCxnSpPr>
            <a:cxnSpLocks/>
            <a:stCxn id="205" idx="4"/>
            <a:endCxn id="223" idx="0"/>
          </p:cNvCxnSpPr>
          <p:nvPr/>
        </p:nvCxnSpPr>
        <p:spPr>
          <a:xfrm flipH="1">
            <a:off x="6994211" y="3084223"/>
            <a:ext cx="680558" cy="555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71EDAADF-1344-41AD-A8B9-96B710D243CC}"/>
              </a:ext>
            </a:extLst>
          </p:cNvPr>
          <p:cNvCxnSpPr>
            <a:cxnSpLocks/>
            <a:stCxn id="223" idx="4"/>
            <a:endCxn id="240" idx="0"/>
          </p:cNvCxnSpPr>
          <p:nvPr/>
        </p:nvCxnSpPr>
        <p:spPr>
          <a:xfrm>
            <a:off x="6994211" y="4190257"/>
            <a:ext cx="189730" cy="449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368AB5D8-6138-4483-AB86-7816E6391B3C}"/>
              </a:ext>
            </a:extLst>
          </p:cNvPr>
          <p:cNvCxnSpPr>
            <a:cxnSpLocks/>
            <a:stCxn id="223" idx="4"/>
            <a:endCxn id="239" idx="0"/>
          </p:cNvCxnSpPr>
          <p:nvPr/>
        </p:nvCxnSpPr>
        <p:spPr>
          <a:xfrm flipH="1">
            <a:off x="6584603" y="4190257"/>
            <a:ext cx="409608" cy="456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8290624E-426E-4DC6-951E-91205C53F825}"/>
              </a:ext>
            </a:extLst>
          </p:cNvPr>
          <p:cNvCxnSpPr>
            <a:cxnSpLocks/>
            <a:stCxn id="224" idx="4"/>
            <a:endCxn id="222" idx="0"/>
          </p:cNvCxnSpPr>
          <p:nvPr/>
        </p:nvCxnSpPr>
        <p:spPr>
          <a:xfrm flipH="1">
            <a:off x="7773964" y="4232935"/>
            <a:ext cx="339183" cy="426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6EC33048-4901-4DDB-A8A8-6D5A878FE2EB}"/>
              </a:ext>
            </a:extLst>
          </p:cNvPr>
          <p:cNvCxnSpPr>
            <a:cxnSpLocks/>
            <a:stCxn id="224" idx="4"/>
            <a:endCxn id="218" idx="0"/>
          </p:cNvCxnSpPr>
          <p:nvPr/>
        </p:nvCxnSpPr>
        <p:spPr>
          <a:xfrm>
            <a:off x="8113147" y="4232935"/>
            <a:ext cx="475343" cy="421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E4522B8-2FE8-40BB-9848-402E8A3C9DB3}"/>
              </a:ext>
            </a:extLst>
          </p:cNvPr>
          <p:cNvCxnSpPr>
            <a:cxnSpLocks/>
            <a:stCxn id="208" idx="4"/>
            <a:endCxn id="225" idx="0"/>
          </p:cNvCxnSpPr>
          <p:nvPr/>
        </p:nvCxnSpPr>
        <p:spPr>
          <a:xfrm flipH="1">
            <a:off x="9941597" y="4196417"/>
            <a:ext cx="553346" cy="721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D2DD93EC-664B-4745-84BE-DDE85F0F6B0B}"/>
              </a:ext>
            </a:extLst>
          </p:cNvPr>
          <p:cNvCxnSpPr>
            <a:cxnSpLocks/>
            <a:stCxn id="208" idx="4"/>
            <a:endCxn id="226" idx="0"/>
          </p:cNvCxnSpPr>
          <p:nvPr/>
        </p:nvCxnSpPr>
        <p:spPr>
          <a:xfrm>
            <a:off x="10494943" y="4196417"/>
            <a:ext cx="663831" cy="667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C52E5867-8888-4D75-A425-79382D607A13}"/>
              </a:ext>
            </a:extLst>
          </p:cNvPr>
          <p:cNvCxnSpPr>
            <a:cxnSpLocks/>
            <a:stCxn id="225" idx="4"/>
            <a:endCxn id="220" idx="0"/>
          </p:cNvCxnSpPr>
          <p:nvPr/>
        </p:nvCxnSpPr>
        <p:spPr>
          <a:xfrm flipH="1">
            <a:off x="9516633" y="5468608"/>
            <a:ext cx="424964" cy="22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F85441B-6A41-4D6B-9222-0EF7D7F2D501}"/>
              </a:ext>
            </a:extLst>
          </p:cNvPr>
          <p:cNvCxnSpPr>
            <a:cxnSpLocks/>
            <a:stCxn id="225" idx="4"/>
            <a:endCxn id="219" idx="0"/>
          </p:cNvCxnSpPr>
          <p:nvPr/>
        </p:nvCxnSpPr>
        <p:spPr>
          <a:xfrm>
            <a:off x="9941597" y="5468608"/>
            <a:ext cx="503830" cy="257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ED9C2862-F6DC-4142-BC24-D611B743BB63}"/>
              </a:ext>
            </a:extLst>
          </p:cNvPr>
          <p:cNvCxnSpPr>
            <a:cxnSpLocks/>
            <a:stCxn id="226" idx="4"/>
            <a:endCxn id="221" idx="0"/>
          </p:cNvCxnSpPr>
          <p:nvPr/>
        </p:nvCxnSpPr>
        <p:spPr>
          <a:xfrm flipH="1">
            <a:off x="10915260" y="5415202"/>
            <a:ext cx="243514" cy="282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43113A98-01E2-4D62-A75B-A480C14046EC}"/>
              </a:ext>
            </a:extLst>
          </p:cNvPr>
          <p:cNvCxnSpPr>
            <a:cxnSpLocks/>
            <a:stCxn id="226" idx="4"/>
            <a:endCxn id="227" idx="0"/>
          </p:cNvCxnSpPr>
          <p:nvPr/>
        </p:nvCxnSpPr>
        <p:spPr>
          <a:xfrm>
            <a:off x="11158774" y="5415202"/>
            <a:ext cx="471444" cy="164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6B04EB36-3987-4EE5-A1EB-70063F144593}"/>
              </a:ext>
            </a:extLst>
          </p:cNvPr>
          <p:cNvCxnSpPr>
            <a:cxnSpLocks/>
            <a:stCxn id="227" idx="4"/>
            <a:endCxn id="238" idx="0"/>
          </p:cNvCxnSpPr>
          <p:nvPr/>
        </p:nvCxnSpPr>
        <p:spPr>
          <a:xfrm flipH="1">
            <a:off x="11333361" y="6130174"/>
            <a:ext cx="296857" cy="282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AB3E7738-4B81-424E-BEEC-1F2751D43FDA}"/>
              </a:ext>
            </a:extLst>
          </p:cNvPr>
          <p:cNvCxnSpPr>
            <a:cxnSpLocks/>
            <a:stCxn id="227" idx="4"/>
            <a:endCxn id="217" idx="0"/>
          </p:cNvCxnSpPr>
          <p:nvPr/>
        </p:nvCxnSpPr>
        <p:spPr>
          <a:xfrm>
            <a:off x="11630218" y="6130174"/>
            <a:ext cx="282647" cy="26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FE56004-A63E-49CE-9766-19EF7E346E7E}"/>
              </a:ext>
            </a:extLst>
          </p:cNvPr>
          <p:cNvCxnSpPr>
            <a:cxnSpLocks/>
            <a:stCxn id="269" idx="4"/>
            <a:endCxn id="259" idx="0"/>
          </p:cNvCxnSpPr>
          <p:nvPr/>
        </p:nvCxnSpPr>
        <p:spPr>
          <a:xfrm>
            <a:off x="6130178" y="5693831"/>
            <a:ext cx="282647" cy="380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C3103CDD-0515-42E8-9E96-F7F92C30A629}"/>
              </a:ext>
            </a:extLst>
          </p:cNvPr>
          <p:cNvCxnSpPr>
            <a:cxnSpLocks/>
            <a:stCxn id="269" idx="4"/>
            <a:endCxn id="280" idx="0"/>
          </p:cNvCxnSpPr>
          <p:nvPr/>
        </p:nvCxnSpPr>
        <p:spPr>
          <a:xfrm flipH="1">
            <a:off x="5847531" y="5693831"/>
            <a:ext cx="282647" cy="36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9E706F74-5A32-4547-B975-A4960EC29EE5}"/>
              </a:ext>
            </a:extLst>
          </p:cNvPr>
          <p:cNvCxnSpPr>
            <a:cxnSpLocks/>
            <a:stCxn id="241" idx="4"/>
            <a:endCxn id="242" idx="0"/>
          </p:cNvCxnSpPr>
          <p:nvPr/>
        </p:nvCxnSpPr>
        <p:spPr>
          <a:xfrm>
            <a:off x="8750290" y="2158996"/>
            <a:ext cx="1077088" cy="38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C544BAC2-4600-48FB-81EF-2D36D1FEA4D8}"/>
              </a:ext>
            </a:extLst>
          </p:cNvPr>
          <p:cNvCxnSpPr>
            <a:cxnSpLocks/>
            <a:stCxn id="242" idx="4"/>
            <a:endCxn id="208" idx="0"/>
          </p:cNvCxnSpPr>
          <p:nvPr/>
        </p:nvCxnSpPr>
        <p:spPr>
          <a:xfrm>
            <a:off x="9827378" y="3094844"/>
            <a:ext cx="667565" cy="55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A6ACBE3-EDCC-4808-9A53-016C0598CA8E}"/>
              </a:ext>
            </a:extLst>
          </p:cNvPr>
          <p:cNvCxnSpPr>
            <a:cxnSpLocks/>
            <a:stCxn id="241" idx="4"/>
            <a:endCxn id="205" idx="0"/>
          </p:cNvCxnSpPr>
          <p:nvPr/>
        </p:nvCxnSpPr>
        <p:spPr>
          <a:xfrm flipH="1">
            <a:off x="7674769" y="2158996"/>
            <a:ext cx="1075521" cy="340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37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47"/>
                                        </p:tgtEl>
                                        <p:attrNameLst>
                                          <p:attrName>style.visibility</p:attrName>
                                        </p:attrNameLst>
                                      </p:cBhvr>
                                      <p:to>
                                        <p:strVal val="visible"/>
                                      </p:to>
                                    </p:set>
                                    <p:animEffect transition="in" filter="wipe(down)">
                                      <p:cBhvr>
                                        <p:cTn id="14" dur="580">
                                          <p:stCondLst>
                                            <p:cond delay="0"/>
                                          </p:stCondLst>
                                        </p:cTn>
                                        <p:tgtEl>
                                          <p:spTgt spid="247"/>
                                        </p:tgtEl>
                                      </p:cBhvr>
                                    </p:animEffect>
                                    <p:anim calcmode="lin" valueType="num">
                                      <p:cBhvr>
                                        <p:cTn id="15" dur="1822" tmFilter="0,0; 0.14,0.36; 0.43,0.73; 0.71,0.91; 1.0,1.0">
                                          <p:stCondLst>
                                            <p:cond delay="0"/>
                                          </p:stCondLst>
                                        </p:cTn>
                                        <p:tgtEl>
                                          <p:spTgt spid="247"/>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47"/>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47"/>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47"/>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47"/>
                                        </p:tgtEl>
                                        <p:attrNameLst>
                                          <p:attrName>ppt_y</p:attrName>
                                        </p:attrNameLst>
                                      </p:cBhvr>
                                      <p:tavLst>
                                        <p:tav tm="0" fmla="#ppt_y-sin(pi*$)/81">
                                          <p:val>
                                            <p:fltVal val="0"/>
                                          </p:val>
                                        </p:tav>
                                        <p:tav tm="100000">
                                          <p:val>
                                            <p:fltVal val="1"/>
                                          </p:val>
                                        </p:tav>
                                      </p:tavLst>
                                    </p:anim>
                                    <p:animScale>
                                      <p:cBhvr>
                                        <p:cTn id="20" dur="26">
                                          <p:stCondLst>
                                            <p:cond delay="650"/>
                                          </p:stCondLst>
                                        </p:cTn>
                                        <p:tgtEl>
                                          <p:spTgt spid="247"/>
                                        </p:tgtEl>
                                      </p:cBhvr>
                                      <p:to x="100000" y="60000"/>
                                    </p:animScale>
                                    <p:animScale>
                                      <p:cBhvr>
                                        <p:cTn id="21" dur="166" decel="50000">
                                          <p:stCondLst>
                                            <p:cond delay="676"/>
                                          </p:stCondLst>
                                        </p:cTn>
                                        <p:tgtEl>
                                          <p:spTgt spid="247"/>
                                        </p:tgtEl>
                                      </p:cBhvr>
                                      <p:to x="100000" y="100000"/>
                                    </p:animScale>
                                    <p:animScale>
                                      <p:cBhvr>
                                        <p:cTn id="22" dur="26">
                                          <p:stCondLst>
                                            <p:cond delay="1312"/>
                                          </p:stCondLst>
                                        </p:cTn>
                                        <p:tgtEl>
                                          <p:spTgt spid="247"/>
                                        </p:tgtEl>
                                      </p:cBhvr>
                                      <p:to x="100000" y="80000"/>
                                    </p:animScale>
                                    <p:animScale>
                                      <p:cBhvr>
                                        <p:cTn id="23" dur="166" decel="50000">
                                          <p:stCondLst>
                                            <p:cond delay="1338"/>
                                          </p:stCondLst>
                                        </p:cTn>
                                        <p:tgtEl>
                                          <p:spTgt spid="247"/>
                                        </p:tgtEl>
                                      </p:cBhvr>
                                      <p:to x="100000" y="100000"/>
                                    </p:animScale>
                                    <p:animScale>
                                      <p:cBhvr>
                                        <p:cTn id="24" dur="26">
                                          <p:stCondLst>
                                            <p:cond delay="1642"/>
                                          </p:stCondLst>
                                        </p:cTn>
                                        <p:tgtEl>
                                          <p:spTgt spid="247"/>
                                        </p:tgtEl>
                                      </p:cBhvr>
                                      <p:to x="100000" y="90000"/>
                                    </p:animScale>
                                    <p:animScale>
                                      <p:cBhvr>
                                        <p:cTn id="25" dur="166" decel="50000">
                                          <p:stCondLst>
                                            <p:cond delay="1668"/>
                                          </p:stCondLst>
                                        </p:cTn>
                                        <p:tgtEl>
                                          <p:spTgt spid="247"/>
                                        </p:tgtEl>
                                      </p:cBhvr>
                                      <p:to x="100000" y="100000"/>
                                    </p:animScale>
                                    <p:animScale>
                                      <p:cBhvr>
                                        <p:cTn id="26" dur="26">
                                          <p:stCondLst>
                                            <p:cond delay="1808"/>
                                          </p:stCondLst>
                                        </p:cTn>
                                        <p:tgtEl>
                                          <p:spTgt spid="247"/>
                                        </p:tgtEl>
                                      </p:cBhvr>
                                      <p:to x="100000" y="95000"/>
                                    </p:animScale>
                                    <p:animScale>
                                      <p:cBhvr>
                                        <p:cTn id="27" dur="166" decel="50000">
                                          <p:stCondLst>
                                            <p:cond delay="1834"/>
                                          </p:stCondLst>
                                        </p:cTn>
                                        <p:tgtEl>
                                          <p:spTgt spid="247"/>
                                        </p:tgtEl>
                                      </p:cBhvr>
                                      <p:to x="100000" y="100000"/>
                                    </p:animScale>
                                  </p:childTnLst>
                                </p:cTn>
                              </p:par>
                              <p:par>
                                <p:cTn id="28" presetID="26" presetClass="entr" presetSubtype="0" fill="hold" grpId="0" nodeType="withEffect">
                                  <p:stCondLst>
                                    <p:cond delay="0"/>
                                  </p:stCondLst>
                                  <p:childTnLst>
                                    <p:set>
                                      <p:cBhvr>
                                        <p:cTn id="29" dur="1" fill="hold">
                                          <p:stCondLst>
                                            <p:cond delay="0"/>
                                          </p:stCondLst>
                                        </p:cTn>
                                        <p:tgtEl>
                                          <p:spTgt spid="248"/>
                                        </p:tgtEl>
                                        <p:attrNameLst>
                                          <p:attrName>style.visibility</p:attrName>
                                        </p:attrNameLst>
                                      </p:cBhvr>
                                      <p:to>
                                        <p:strVal val="visible"/>
                                      </p:to>
                                    </p:set>
                                    <p:animEffect transition="in" filter="wipe(down)">
                                      <p:cBhvr>
                                        <p:cTn id="30" dur="580">
                                          <p:stCondLst>
                                            <p:cond delay="0"/>
                                          </p:stCondLst>
                                        </p:cTn>
                                        <p:tgtEl>
                                          <p:spTgt spid="248"/>
                                        </p:tgtEl>
                                      </p:cBhvr>
                                    </p:animEffect>
                                    <p:anim calcmode="lin" valueType="num">
                                      <p:cBhvr>
                                        <p:cTn id="31" dur="1822" tmFilter="0,0; 0.14,0.36; 0.43,0.73; 0.71,0.91; 1.0,1.0">
                                          <p:stCondLst>
                                            <p:cond delay="0"/>
                                          </p:stCondLst>
                                        </p:cTn>
                                        <p:tgtEl>
                                          <p:spTgt spid="24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24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24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24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248"/>
                                        </p:tgtEl>
                                        <p:attrNameLst>
                                          <p:attrName>ppt_y</p:attrName>
                                        </p:attrNameLst>
                                      </p:cBhvr>
                                      <p:tavLst>
                                        <p:tav tm="0" fmla="#ppt_y-sin(pi*$)/81">
                                          <p:val>
                                            <p:fltVal val="0"/>
                                          </p:val>
                                        </p:tav>
                                        <p:tav tm="100000">
                                          <p:val>
                                            <p:fltVal val="1"/>
                                          </p:val>
                                        </p:tav>
                                      </p:tavLst>
                                    </p:anim>
                                    <p:animScale>
                                      <p:cBhvr>
                                        <p:cTn id="36" dur="26">
                                          <p:stCondLst>
                                            <p:cond delay="650"/>
                                          </p:stCondLst>
                                        </p:cTn>
                                        <p:tgtEl>
                                          <p:spTgt spid="248"/>
                                        </p:tgtEl>
                                      </p:cBhvr>
                                      <p:to x="100000" y="60000"/>
                                    </p:animScale>
                                    <p:animScale>
                                      <p:cBhvr>
                                        <p:cTn id="37" dur="166" decel="50000">
                                          <p:stCondLst>
                                            <p:cond delay="676"/>
                                          </p:stCondLst>
                                        </p:cTn>
                                        <p:tgtEl>
                                          <p:spTgt spid="248"/>
                                        </p:tgtEl>
                                      </p:cBhvr>
                                      <p:to x="100000" y="100000"/>
                                    </p:animScale>
                                    <p:animScale>
                                      <p:cBhvr>
                                        <p:cTn id="38" dur="26">
                                          <p:stCondLst>
                                            <p:cond delay="1312"/>
                                          </p:stCondLst>
                                        </p:cTn>
                                        <p:tgtEl>
                                          <p:spTgt spid="248"/>
                                        </p:tgtEl>
                                      </p:cBhvr>
                                      <p:to x="100000" y="80000"/>
                                    </p:animScale>
                                    <p:animScale>
                                      <p:cBhvr>
                                        <p:cTn id="39" dur="166" decel="50000">
                                          <p:stCondLst>
                                            <p:cond delay="1338"/>
                                          </p:stCondLst>
                                        </p:cTn>
                                        <p:tgtEl>
                                          <p:spTgt spid="248"/>
                                        </p:tgtEl>
                                      </p:cBhvr>
                                      <p:to x="100000" y="100000"/>
                                    </p:animScale>
                                    <p:animScale>
                                      <p:cBhvr>
                                        <p:cTn id="40" dur="26">
                                          <p:stCondLst>
                                            <p:cond delay="1642"/>
                                          </p:stCondLst>
                                        </p:cTn>
                                        <p:tgtEl>
                                          <p:spTgt spid="248"/>
                                        </p:tgtEl>
                                      </p:cBhvr>
                                      <p:to x="100000" y="90000"/>
                                    </p:animScale>
                                    <p:animScale>
                                      <p:cBhvr>
                                        <p:cTn id="41" dur="166" decel="50000">
                                          <p:stCondLst>
                                            <p:cond delay="1668"/>
                                          </p:stCondLst>
                                        </p:cTn>
                                        <p:tgtEl>
                                          <p:spTgt spid="248"/>
                                        </p:tgtEl>
                                      </p:cBhvr>
                                      <p:to x="100000" y="100000"/>
                                    </p:animScale>
                                    <p:animScale>
                                      <p:cBhvr>
                                        <p:cTn id="42" dur="26">
                                          <p:stCondLst>
                                            <p:cond delay="1808"/>
                                          </p:stCondLst>
                                        </p:cTn>
                                        <p:tgtEl>
                                          <p:spTgt spid="248"/>
                                        </p:tgtEl>
                                      </p:cBhvr>
                                      <p:to x="100000" y="95000"/>
                                    </p:animScale>
                                    <p:animScale>
                                      <p:cBhvr>
                                        <p:cTn id="43" dur="166" decel="50000">
                                          <p:stCondLst>
                                            <p:cond delay="1834"/>
                                          </p:stCondLst>
                                        </p:cTn>
                                        <p:tgtEl>
                                          <p:spTgt spid="248"/>
                                        </p:tgtEl>
                                      </p:cBhvr>
                                      <p:to x="100000" y="100000"/>
                                    </p:animScale>
                                  </p:childTnLst>
                                </p:cTn>
                              </p:par>
                              <p:par>
                                <p:cTn id="44" presetID="26" presetClass="entr" presetSubtype="0" fill="hold" grpId="0" nodeType="withEffect">
                                  <p:stCondLst>
                                    <p:cond delay="0"/>
                                  </p:stCondLst>
                                  <p:childTnLst>
                                    <p:set>
                                      <p:cBhvr>
                                        <p:cTn id="45" dur="1" fill="hold">
                                          <p:stCondLst>
                                            <p:cond delay="0"/>
                                          </p:stCondLst>
                                        </p:cTn>
                                        <p:tgtEl>
                                          <p:spTgt spid="249"/>
                                        </p:tgtEl>
                                        <p:attrNameLst>
                                          <p:attrName>style.visibility</p:attrName>
                                        </p:attrNameLst>
                                      </p:cBhvr>
                                      <p:to>
                                        <p:strVal val="visible"/>
                                      </p:to>
                                    </p:set>
                                    <p:animEffect transition="in" filter="wipe(down)">
                                      <p:cBhvr>
                                        <p:cTn id="46" dur="580">
                                          <p:stCondLst>
                                            <p:cond delay="0"/>
                                          </p:stCondLst>
                                        </p:cTn>
                                        <p:tgtEl>
                                          <p:spTgt spid="249"/>
                                        </p:tgtEl>
                                      </p:cBhvr>
                                    </p:animEffect>
                                    <p:anim calcmode="lin" valueType="num">
                                      <p:cBhvr>
                                        <p:cTn id="47" dur="1822" tmFilter="0,0; 0.14,0.36; 0.43,0.73; 0.71,0.91; 1.0,1.0">
                                          <p:stCondLst>
                                            <p:cond delay="0"/>
                                          </p:stCondLst>
                                        </p:cTn>
                                        <p:tgtEl>
                                          <p:spTgt spid="249"/>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249"/>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249"/>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249"/>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249"/>
                                        </p:tgtEl>
                                        <p:attrNameLst>
                                          <p:attrName>ppt_y</p:attrName>
                                        </p:attrNameLst>
                                      </p:cBhvr>
                                      <p:tavLst>
                                        <p:tav tm="0" fmla="#ppt_y-sin(pi*$)/81">
                                          <p:val>
                                            <p:fltVal val="0"/>
                                          </p:val>
                                        </p:tav>
                                        <p:tav tm="100000">
                                          <p:val>
                                            <p:fltVal val="1"/>
                                          </p:val>
                                        </p:tav>
                                      </p:tavLst>
                                    </p:anim>
                                    <p:animScale>
                                      <p:cBhvr>
                                        <p:cTn id="52" dur="26">
                                          <p:stCondLst>
                                            <p:cond delay="650"/>
                                          </p:stCondLst>
                                        </p:cTn>
                                        <p:tgtEl>
                                          <p:spTgt spid="249"/>
                                        </p:tgtEl>
                                      </p:cBhvr>
                                      <p:to x="100000" y="60000"/>
                                    </p:animScale>
                                    <p:animScale>
                                      <p:cBhvr>
                                        <p:cTn id="53" dur="166" decel="50000">
                                          <p:stCondLst>
                                            <p:cond delay="676"/>
                                          </p:stCondLst>
                                        </p:cTn>
                                        <p:tgtEl>
                                          <p:spTgt spid="249"/>
                                        </p:tgtEl>
                                      </p:cBhvr>
                                      <p:to x="100000" y="100000"/>
                                    </p:animScale>
                                    <p:animScale>
                                      <p:cBhvr>
                                        <p:cTn id="54" dur="26">
                                          <p:stCondLst>
                                            <p:cond delay="1312"/>
                                          </p:stCondLst>
                                        </p:cTn>
                                        <p:tgtEl>
                                          <p:spTgt spid="249"/>
                                        </p:tgtEl>
                                      </p:cBhvr>
                                      <p:to x="100000" y="80000"/>
                                    </p:animScale>
                                    <p:animScale>
                                      <p:cBhvr>
                                        <p:cTn id="55" dur="166" decel="50000">
                                          <p:stCondLst>
                                            <p:cond delay="1338"/>
                                          </p:stCondLst>
                                        </p:cTn>
                                        <p:tgtEl>
                                          <p:spTgt spid="249"/>
                                        </p:tgtEl>
                                      </p:cBhvr>
                                      <p:to x="100000" y="100000"/>
                                    </p:animScale>
                                    <p:animScale>
                                      <p:cBhvr>
                                        <p:cTn id="56" dur="26">
                                          <p:stCondLst>
                                            <p:cond delay="1642"/>
                                          </p:stCondLst>
                                        </p:cTn>
                                        <p:tgtEl>
                                          <p:spTgt spid="249"/>
                                        </p:tgtEl>
                                      </p:cBhvr>
                                      <p:to x="100000" y="90000"/>
                                    </p:animScale>
                                    <p:animScale>
                                      <p:cBhvr>
                                        <p:cTn id="57" dur="166" decel="50000">
                                          <p:stCondLst>
                                            <p:cond delay="1668"/>
                                          </p:stCondLst>
                                        </p:cTn>
                                        <p:tgtEl>
                                          <p:spTgt spid="249"/>
                                        </p:tgtEl>
                                      </p:cBhvr>
                                      <p:to x="100000" y="100000"/>
                                    </p:animScale>
                                    <p:animScale>
                                      <p:cBhvr>
                                        <p:cTn id="58" dur="26">
                                          <p:stCondLst>
                                            <p:cond delay="1808"/>
                                          </p:stCondLst>
                                        </p:cTn>
                                        <p:tgtEl>
                                          <p:spTgt spid="249"/>
                                        </p:tgtEl>
                                      </p:cBhvr>
                                      <p:to x="100000" y="95000"/>
                                    </p:animScale>
                                    <p:animScale>
                                      <p:cBhvr>
                                        <p:cTn id="59" dur="166" decel="50000">
                                          <p:stCondLst>
                                            <p:cond delay="1834"/>
                                          </p:stCondLst>
                                        </p:cTn>
                                        <p:tgtEl>
                                          <p:spTgt spid="249"/>
                                        </p:tgtEl>
                                      </p:cBhvr>
                                      <p:to x="100000" y="100000"/>
                                    </p:animScale>
                                  </p:childTnLst>
                                </p:cTn>
                              </p:par>
                              <p:par>
                                <p:cTn id="60" presetID="26" presetClass="entr" presetSubtype="0" fill="hold" grpId="0" nodeType="withEffect">
                                  <p:stCondLst>
                                    <p:cond delay="0"/>
                                  </p:stCondLst>
                                  <p:childTnLst>
                                    <p:set>
                                      <p:cBhvr>
                                        <p:cTn id="61" dur="1" fill="hold">
                                          <p:stCondLst>
                                            <p:cond delay="0"/>
                                          </p:stCondLst>
                                        </p:cTn>
                                        <p:tgtEl>
                                          <p:spTgt spid="250"/>
                                        </p:tgtEl>
                                        <p:attrNameLst>
                                          <p:attrName>style.visibility</p:attrName>
                                        </p:attrNameLst>
                                      </p:cBhvr>
                                      <p:to>
                                        <p:strVal val="visible"/>
                                      </p:to>
                                    </p:set>
                                    <p:animEffect transition="in" filter="wipe(down)">
                                      <p:cBhvr>
                                        <p:cTn id="62" dur="580">
                                          <p:stCondLst>
                                            <p:cond delay="0"/>
                                          </p:stCondLst>
                                        </p:cTn>
                                        <p:tgtEl>
                                          <p:spTgt spid="250"/>
                                        </p:tgtEl>
                                      </p:cBhvr>
                                    </p:animEffect>
                                    <p:anim calcmode="lin" valueType="num">
                                      <p:cBhvr>
                                        <p:cTn id="63" dur="1822" tmFilter="0,0; 0.14,0.36; 0.43,0.73; 0.71,0.91; 1.0,1.0">
                                          <p:stCondLst>
                                            <p:cond delay="0"/>
                                          </p:stCondLst>
                                        </p:cTn>
                                        <p:tgtEl>
                                          <p:spTgt spid="250"/>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250"/>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250"/>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250"/>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250"/>
                                        </p:tgtEl>
                                        <p:attrNameLst>
                                          <p:attrName>ppt_y</p:attrName>
                                        </p:attrNameLst>
                                      </p:cBhvr>
                                      <p:tavLst>
                                        <p:tav tm="0" fmla="#ppt_y-sin(pi*$)/81">
                                          <p:val>
                                            <p:fltVal val="0"/>
                                          </p:val>
                                        </p:tav>
                                        <p:tav tm="100000">
                                          <p:val>
                                            <p:fltVal val="1"/>
                                          </p:val>
                                        </p:tav>
                                      </p:tavLst>
                                    </p:anim>
                                    <p:animScale>
                                      <p:cBhvr>
                                        <p:cTn id="68" dur="26">
                                          <p:stCondLst>
                                            <p:cond delay="650"/>
                                          </p:stCondLst>
                                        </p:cTn>
                                        <p:tgtEl>
                                          <p:spTgt spid="250"/>
                                        </p:tgtEl>
                                      </p:cBhvr>
                                      <p:to x="100000" y="60000"/>
                                    </p:animScale>
                                    <p:animScale>
                                      <p:cBhvr>
                                        <p:cTn id="69" dur="166" decel="50000">
                                          <p:stCondLst>
                                            <p:cond delay="676"/>
                                          </p:stCondLst>
                                        </p:cTn>
                                        <p:tgtEl>
                                          <p:spTgt spid="250"/>
                                        </p:tgtEl>
                                      </p:cBhvr>
                                      <p:to x="100000" y="100000"/>
                                    </p:animScale>
                                    <p:animScale>
                                      <p:cBhvr>
                                        <p:cTn id="70" dur="26">
                                          <p:stCondLst>
                                            <p:cond delay="1312"/>
                                          </p:stCondLst>
                                        </p:cTn>
                                        <p:tgtEl>
                                          <p:spTgt spid="250"/>
                                        </p:tgtEl>
                                      </p:cBhvr>
                                      <p:to x="100000" y="80000"/>
                                    </p:animScale>
                                    <p:animScale>
                                      <p:cBhvr>
                                        <p:cTn id="71" dur="166" decel="50000">
                                          <p:stCondLst>
                                            <p:cond delay="1338"/>
                                          </p:stCondLst>
                                        </p:cTn>
                                        <p:tgtEl>
                                          <p:spTgt spid="250"/>
                                        </p:tgtEl>
                                      </p:cBhvr>
                                      <p:to x="100000" y="100000"/>
                                    </p:animScale>
                                    <p:animScale>
                                      <p:cBhvr>
                                        <p:cTn id="72" dur="26">
                                          <p:stCondLst>
                                            <p:cond delay="1642"/>
                                          </p:stCondLst>
                                        </p:cTn>
                                        <p:tgtEl>
                                          <p:spTgt spid="250"/>
                                        </p:tgtEl>
                                      </p:cBhvr>
                                      <p:to x="100000" y="90000"/>
                                    </p:animScale>
                                    <p:animScale>
                                      <p:cBhvr>
                                        <p:cTn id="73" dur="166" decel="50000">
                                          <p:stCondLst>
                                            <p:cond delay="1668"/>
                                          </p:stCondLst>
                                        </p:cTn>
                                        <p:tgtEl>
                                          <p:spTgt spid="250"/>
                                        </p:tgtEl>
                                      </p:cBhvr>
                                      <p:to x="100000" y="100000"/>
                                    </p:animScale>
                                    <p:animScale>
                                      <p:cBhvr>
                                        <p:cTn id="74" dur="26">
                                          <p:stCondLst>
                                            <p:cond delay="1808"/>
                                          </p:stCondLst>
                                        </p:cTn>
                                        <p:tgtEl>
                                          <p:spTgt spid="250"/>
                                        </p:tgtEl>
                                      </p:cBhvr>
                                      <p:to x="100000" y="95000"/>
                                    </p:animScale>
                                    <p:animScale>
                                      <p:cBhvr>
                                        <p:cTn id="75" dur="166" decel="50000">
                                          <p:stCondLst>
                                            <p:cond delay="1834"/>
                                          </p:stCondLst>
                                        </p:cTn>
                                        <p:tgtEl>
                                          <p:spTgt spid="250"/>
                                        </p:tgtEl>
                                      </p:cBhvr>
                                      <p:to x="100000" y="100000"/>
                                    </p:animScale>
                                  </p:childTnLst>
                                </p:cTn>
                              </p:par>
                              <p:par>
                                <p:cTn id="76" presetID="26" presetClass="entr" presetSubtype="0" fill="hold" grpId="0" nodeType="withEffect">
                                  <p:stCondLst>
                                    <p:cond delay="0"/>
                                  </p:stCondLst>
                                  <p:childTnLst>
                                    <p:set>
                                      <p:cBhvr>
                                        <p:cTn id="77" dur="1" fill="hold">
                                          <p:stCondLst>
                                            <p:cond delay="0"/>
                                          </p:stCondLst>
                                        </p:cTn>
                                        <p:tgtEl>
                                          <p:spTgt spid="260"/>
                                        </p:tgtEl>
                                        <p:attrNameLst>
                                          <p:attrName>style.visibility</p:attrName>
                                        </p:attrNameLst>
                                      </p:cBhvr>
                                      <p:to>
                                        <p:strVal val="visible"/>
                                      </p:to>
                                    </p:set>
                                    <p:animEffect transition="in" filter="wipe(down)">
                                      <p:cBhvr>
                                        <p:cTn id="78" dur="580">
                                          <p:stCondLst>
                                            <p:cond delay="0"/>
                                          </p:stCondLst>
                                        </p:cTn>
                                        <p:tgtEl>
                                          <p:spTgt spid="260"/>
                                        </p:tgtEl>
                                      </p:cBhvr>
                                    </p:animEffect>
                                    <p:anim calcmode="lin" valueType="num">
                                      <p:cBhvr>
                                        <p:cTn id="79" dur="1822" tmFilter="0,0; 0.14,0.36; 0.43,0.73; 0.71,0.91; 1.0,1.0">
                                          <p:stCondLst>
                                            <p:cond delay="0"/>
                                          </p:stCondLst>
                                        </p:cTn>
                                        <p:tgtEl>
                                          <p:spTgt spid="260"/>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260"/>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260"/>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260"/>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260"/>
                                        </p:tgtEl>
                                        <p:attrNameLst>
                                          <p:attrName>ppt_y</p:attrName>
                                        </p:attrNameLst>
                                      </p:cBhvr>
                                      <p:tavLst>
                                        <p:tav tm="0" fmla="#ppt_y-sin(pi*$)/81">
                                          <p:val>
                                            <p:fltVal val="0"/>
                                          </p:val>
                                        </p:tav>
                                        <p:tav tm="100000">
                                          <p:val>
                                            <p:fltVal val="1"/>
                                          </p:val>
                                        </p:tav>
                                      </p:tavLst>
                                    </p:anim>
                                    <p:animScale>
                                      <p:cBhvr>
                                        <p:cTn id="84" dur="26">
                                          <p:stCondLst>
                                            <p:cond delay="650"/>
                                          </p:stCondLst>
                                        </p:cTn>
                                        <p:tgtEl>
                                          <p:spTgt spid="260"/>
                                        </p:tgtEl>
                                      </p:cBhvr>
                                      <p:to x="100000" y="60000"/>
                                    </p:animScale>
                                    <p:animScale>
                                      <p:cBhvr>
                                        <p:cTn id="85" dur="166" decel="50000">
                                          <p:stCondLst>
                                            <p:cond delay="676"/>
                                          </p:stCondLst>
                                        </p:cTn>
                                        <p:tgtEl>
                                          <p:spTgt spid="260"/>
                                        </p:tgtEl>
                                      </p:cBhvr>
                                      <p:to x="100000" y="100000"/>
                                    </p:animScale>
                                    <p:animScale>
                                      <p:cBhvr>
                                        <p:cTn id="86" dur="26">
                                          <p:stCondLst>
                                            <p:cond delay="1312"/>
                                          </p:stCondLst>
                                        </p:cTn>
                                        <p:tgtEl>
                                          <p:spTgt spid="260"/>
                                        </p:tgtEl>
                                      </p:cBhvr>
                                      <p:to x="100000" y="80000"/>
                                    </p:animScale>
                                    <p:animScale>
                                      <p:cBhvr>
                                        <p:cTn id="87" dur="166" decel="50000">
                                          <p:stCondLst>
                                            <p:cond delay="1338"/>
                                          </p:stCondLst>
                                        </p:cTn>
                                        <p:tgtEl>
                                          <p:spTgt spid="260"/>
                                        </p:tgtEl>
                                      </p:cBhvr>
                                      <p:to x="100000" y="100000"/>
                                    </p:animScale>
                                    <p:animScale>
                                      <p:cBhvr>
                                        <p:cTn id="88" dur="26">
                                          <p:stCondLst>
                                            <p:cond delay="1642"/>
                                          </p:stCondLst>
                                        </p:cTn>
                                        <p:tgtEl>
                                          <p:spTgt spid="260"/>
                                        </p:tgtEl>
                                      </p:cBhvr>
                                      <p:to x="100000" y="90000"/>
                                    </p:animScale>
                                    <p:animScale>
                                      <p:cBhvr>
                                        <p:cTn id="89" dur="166" decel="50000">
                                          <p:stCondLst>
                                            <p:cond delay="1668"/>
                                          </p:stCondLst>
                                        </p:cTn>
                                        <p:tgtEl>
                                          <p:spTgt spid="260"/>
                                        </p:tgtEl>
                                      </p:cBhvr>
                                      <p:to x="100000" y="100000"/>
                                    </p:animScale>
                                    <p:animScale>
                                      <p:cBhvr>
                                        <p:cTn id="90" dur="26">
                                          <p:stCondLst>
                                            <p:cond delay="1808"/>
                                          </p:stCondLst>
                                        </p:cTn>
                                        <p:tgtEl>
                                          <p:spTgt spid="260"/>
                                        </p:tgtEl>
                                      </p:cBhvr>
                                      <p:to x="100000" y="95000"/>
                                    </p:animScale>
                                    <p:animScale>
                                      <p:cBhvr>
                                        <p:cTn id="91" dur="166" decel="50000">
                                          <p:stCondLst>
                                            <p:cond delay="1834"/>
                                          </p:stCondLst>
                                        </p:cTn>
                                        <p:tgtEl>
                                          <p:spTgt spid="260"/>
                                        </p:tgtEl>
                                      </p:cBhvr>
                                      <p:to x="100000" y="100000"/>
                                    </p:animScale>
                                  </p:childTnLst>
                                </p:cTn>
                              </p:par>
                              <p:par>
                                <p:cTn id="92" presetID="26" presetClass="entr" presetSubtype="0" fill="hold" grpId="0" nodeType="withEffect">
                                  <p:stCondLst>
                                    <p:cond delay="0"/>
                                  </p:stCondLst>
                                  <p:childTnLst>
                                    <p:set>
                                      <p:cBhvr>
                                        <p:cTn id="93" dur="1" fill="hold">
                                          <p:stCondLst>
                                            <p:cond delay="0"/>
                                          </p:stCondLst>
                                        </p:cTn>
                                        <p:tgtEl>
                                          <p:spTgt spid="261"/>
                                        </p:tgtEl>
                                        <p:attrNameLst>
                                          <p:attrName>style.visibility</p:attrName>
                                        </p:attrNameLst>
                                      </p:cBhvr>
                                      <p:to>
                                        <p:strVal val="visible"/>
                                      </p:to>
                                    </p:set>
                                    <p:animEffect transition="in" filter="wipe(down)">
                                      <p:cBhvr>
                                        <p:cTn id="94" dur="580">
                                          <p:stCondLst>
                                            <p:cond delay="0"/>
                                          </p:stCondLst>
                                        </p:cTn>
                                        <p:tgtEl>
                                          <p:spTgt spid="261"/>
                                        </p:tgtEl>
                                      </p:cBhvr>
                                    </p:animEffect>
                                    <p:anim calcmode="lin" valueType="num">
                                      <p:cBhvr>
                                        <p:cTn id="95" dur="1822" tmFilter="0,0; 0.14,0.36; 0.43,0.73; 0.71,0.91; 1.0,1.0">
                                          <p:stCondLst>
                                            <p:cond delay="0"/>
                                          </p:stCondLst>
                                        </p:cTn>
                                        <p:tgtEl>
                                          <p:spTgt spid="261"/>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261"/>
                                        </p:tgtEl>
                                        <p:attrNameLst>
                                          <p:attrName>ppt_y</p:attrName>
                                        </p:attrNameLst>
                                      </p:cBhvr>
                                      <p:tavLst>
                                        <p:tav tm="0" fmla="#ppt_y-sin(pi*$)/3">
                                          <p:val>
                                            <p:fltVal val="0.5"/>
                                          </p:val>
                                        </p:tav>
                                        <p:tav tm="100000">
                                          <p:val>
                                            <p:fltVal val="1"/>
                                          </p:val>
                                        </p:tav>
                                      </p:tavLst>
                                    </p:anim>
                                    <p:anim calcmode="lin" valueType="num">
                                      <p:cBhvr>
                                        <p:cTn id="97" dur="664" tmFilter="0, 0; 0.125,0.2665; 0.25,0.4; 0.375,0.465; 0.5,0.5;  0.625,0.535; 0.75,0.6; 0.875,0.7335; 1,1">
                                          <p:stCondLst>
                                            <p:cond delay="664"/>
                                          </p:stCondLst>
                                        </p:cTn>
                                        <p:tgtEl>
                                          <p:spTgt spid="261"/>
                                        </p:tgtEl>
                                        <p:attrNameLst>
                                          <p:attrName>ppt_y</p:attrName>
                                        </p:attrNameLst>
                                      </p:cBhvr>
                                      <p:tavLst>
                                        <p:tav tm="0" fmla="#ppt_y-sin(pi*$)/9">
                                          <p:val>
                                            <p:fltVal val="0"/>
                                          </p:val>
                                        </p:tav>
                                        <p:tav tm="100000">
                                          <p:val>
                                            <p:fltVal val="1"/>
                                          </p:val>
                                        </p:tav>
                                      </p:tavLst>
                                    </p:anim>
                                    <p:anim calcmode="lin" valueType="num">
                                      <p:cBhvr>
                                        <p:cTn id="98" dur="332" tmFilter="0, 0; 0.125,0.2665; 0.25,0.4; 0.375,0.465; 0.5,0.5;  0.625,0.535; 0.75,0.6; 0.875,0.7335; 1,1">
                                          <p:stCondLst>
                                            <p:cond delay="1324"/>
                                          </p:stCondLst>
                                        </p:cTn>
                                        <p:tgtEl>
                                          <p:spTgt spid="261"/>
                                        </p:tgtEl>
                                        <p:attrNameLst>
                                          <p:attrName>ppt_y</p:attrName>
                                        </p:attrNameLst>
                                      </p:cBhvr>
                                      <p:tavLst>
                                        <p:tav tm="0" fmla="#ppt_y-sin(pi*$)/27">
                                          <p:val>
                                            <p:fltVal val="0"/>
                                          </p:val>
                                        </p:tav>
                                        <p:tav tm="100000">
                                          <p:val>
                                            <p:fltVal val="1"/>
                                          </p:val>
                                        </p:tav>
                                      </p:tavLst>
                                    </p:anim>
                                    <p:anim calcmode="lin" valueType="num">
                                      <p:cBhvr>
                                        <p:cTn id="99" dur="164" tmFilter="0, 0; 0.125,0.2665; 0.25,0.4; 0.375,0.465; 0.5,0.5;  0.625,0.535; 0.75,0.6; 0.875,0.7335; 1,1">
                                          <p:stCondLst>
                                            <p:cond delay="1656"/>
                                          </p:stCondLst>
                                        </p:cTn>
                                        <p:tgtEl>
                                          <p:spTgt spid="261"/>
                                        </p:tgtEl>
                                        <p:attrNameLst>
                                          <p:attrName>ppt_y</p:attrName>
                                        </p:attrNameLst>
                                      </p:cBhvr>
                                      <p:tavLst>
                                        <p:tav tm="0" fmla="#ppt_y-sin(pi*$)/81">
                                          <p:val>
                                            <p:fltVal val="0"/>
                                          </p:val>
                                        </p:tav>
                                        <p:tav tm="100000">
                                          <p:val>
                                            <p:fltVal val="1"/>
                                          </p:val>
                                        </p:tav>
                                      </p:tavLst>
                                    </p:anim>
                                    <p:animScale>
                                      <p:cBhvr>
                                        <p:cTn id="100" dur="26">
                                          <p:stCondLst>
                                            <p:cond delay="650"/>
                                          </p:stCondLst>
                                        </p:cTn>
                                        <p:tgtEl>
                                          <p:spTgt spid="261"/>
                                        </p:tgtEl>
                                      </p:cBhvr>
                                      <p:to x="100000" y="60000"/>
                                    </p:animScale>
                                    <p:animScale>
                                      <p:cBhvr>
                                        <p:cTn id="101" dur="166" decel="50000">
                                          <p:stCondLst>
                                            <p:cond delay="676"/>
                                          </p:stCondLst>
                                        </p:cTn>
                                        <p:tgtEl>
                                          <p:spTgt spid="261"/>
                                        </p:tgtEl>
                                      </p:cBhvr>
                                      <p:to x="100000" y="100000"/>
                                    </p:animScale>
                                    <p:animScale>
                                      <p:cBhvr>
                                        <p:cTn id="102" dur="26">
                                          <p:stCondLst>
                                            <p:cond delay="1312"/>
                                          </p:stCondLst>
                                        </p:cTn>
                                        <p:tgtEl>
                                          <p:spTgt spid="261"/>
                                        </p:tgtEl>
                                      </p:cBhvr>
                                      <p:to x="100000" y="80000"/>
                                    </p:animScale>
                                    <p:animScale>
                                      <p:cBhvr>
                                        <p:cTn id="103" dur="166" decel="50000">
                                          <p:stCondLst>
                                            <p:cond delay="1338"/>
                                          </p:stCondLst>
                                        </p:cTn>
                                        <p:tgtEl>
                                          <p:spTgt spid="261"/>
                                        </p:tgtEl>
                                      </p:cBhvr>
                                      <p:to x="100000" y="100000"/>
                                    </p:animScale>
                                    <p:animScale>
                                      <p:cBhvr>
                                        <p:cTn id="104" dur="26">
                                          <p:stCondLst>
                                            <p:cond delay="1642"/>
                                          </p:stCondLst>
                                        </p:cTn>
                                        <p:tgtEl>
                                          <p:spTgt spid="261"/>
                                        </p:tgtEl>
                                      </p:cBhvr>
                                      <p:to x="100000" y="90000"/>
                                    </p:animScale>
                                    <p:animScale>
                                      <p:cBhvr>
                                        <p:cTn id="105" dur="166" decel="50000">
                                          <p:stCondLst>
                                            <p:cond delay="1668"/>
                                          </p:stCondLst>
                                        </p:cTn>
                                        <p:tgtEl>
                                          <p:spTgt spid="261"/>
                                        </p:tgtEl>
                                      </p:cBhvr>
                                      <p:to x="100000" y="100000"/>
                                    </p:animScale>
                                    <p:animScale>
                                      <p:cBhvr>
                                        <p:cTn id="106" dur="26">
                                          <p:stCondLst>
                                            <p:cond delay="1808"/>
                                          </p:stCondLst>
                                        </p:cTn>
                                        <p:tgtEl>
                                          <p:spTgt spid="261"/>
                                        </p:tgtEl>
                                      </p:cBhvr>
                                      <p:to x="100000" y="95000"/>
                                    </p:animScale>
                                    <p:animScale>
                                      <p:cBhvr>
                                        <p:cTn id="107" dur="166" decel="50000">
                                          <p:stCondLst>
                                            <p:cond delay="1834"/>
                                          </p:stCondLst>
                                        </p:cTn>
                                        <p:tgtEl>
                                          <p:spTgt spid="261"/>
                                        </p:tgtEl>
                                      </p:cBhvr>
                                      <p:to x="100000" y="100000"/>
                                    </p:animScale>
                                  </p:childTnLst>
                                </p:cTn>
                              </p:par>
                              <p:par>
                                <p:cTn id="108" presetID="26" presetClass="entr" presetSubtype="0" fill="hold" grpId="0" nodeType="withEffect">
                                  <p:stCondLst>
                                    <p:cond delay="0"/>
                                  </p:stCondLst>
                                  <p:childTnLst>
                                    <p:set>
                                      <p:cBhvr>
                                        <p:cTn id="109" dur="1" fill="hold">
                                          <p:stCondLst>
                                            <p:cond delay="0"/>
                                          </p:stCondLst>
                                        </p:cTn>
                                        <p:tgtEl>
                                          <p:spTgt spid="262"/>
                                        </p:tgtEl>
                                        <p:attrNameLst>
                                          <p:attrName>style.visibility</p:attrName>
                                        </p:attrNameLst>
                                      </p:cBhvr>
                                      <p:to>
                                        <p:strVal val="visible"/>
                                      </p:to>
                                    </p:set>
                                    <p:animEffect transition="in" filter="wipe(down)">
                                      <p:cBhvr>
                                        <p:cTn id="110" dur="580">
                                          <p:stCondLst>
                                            <p:cond delay="0"/>
                                          </p:stCondLst>
                                        </p:cTn>
                                        <p:tgtEl>
                                          <p:spTgt spid="262"/>
                                        </p:tgtEl>
                                      </p:cBhvr>
                                    </p:animEffect>
                                    <p:anim calcmode="lin" valueType="num">
                                      <p:cBhvr>
                                        <p:cTn id="111" dur="1822" tmFilter="0,0; 0.14,0.36; 0.43,0.73; 0.71,0.91; 1.0,1.0">
                                          <p:stCondLst>
                                            <p:cond delay="0"/>
                                          </p:stCondLst>
                                        </p:cTn>
                                        <p:tgtEl>
                                          <p:spTgt spid="262"/>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262"/>
                                        </p:tgtEl>
                                        <p:attrNameLst>
                                          <p:attrName>ppt_y</p:attrName>
                                        </p:attrNameLst>
                                      </p:cBhvr>
                                      <p:tavLst>
                                        <p:tav tm="0" fmla="#ppt_y-sin(pi*$)/3">
                                          <p:val>
                                            <p:fltVal val="0.5"/>
                                          </p:val>
                                        </p:tav>
                                        <p:tav tm="100000">
                                          <p:val>
                                            <p:fltVal val="1"/>
                                          </p:val>
                                        </p:tav>
                                      </p:tavLst>
                                    </p:anim>
                                    <p:anim calcmode="lin" valueType="num">
                                      <p:cBhvr>
                                        <p:cTn id="113" dur="664" tmFilter="0, 0; 0.125,0.2665; 0.25,0.4; 0.375,0.465; 0.5,0.5;  0.625,0.535; 0.75,0.6; 0.875,0.7335; 1,1">
                                          <p:stCondLst>
                                            <p:cond delay="664"/>
                                          </p:stCondLst>
                                        </p:cTn>
                                        <p:tgtEl>
                                          <p:spTgt spid="262"/>
                                        </p:tgtEl>
                                        <p:attrNameLst>
                                          <p:attrName>ppt_y</p:attrName>
                                        </p:attrNameLst>
                                      </p:cBhvr>
                                      <p:tavLst>
                                        <p:tav tm="0" fmla="#ppt_y-sin(pi*$)/9">
                                          <p:val>
                                            <p:fltVal val="0"/>
                                          </p:val>
                                        </p:tav>
                                        <p:tav tm="100000">
                                          <p:val>
                                            <p:fltVal val="1"/>
                                          </p:val>
                                        </p:tav>
                                      </p:tavLst>
                                    </p:anim>
                                    <p:anim calcmode="lin" valueType="num">
                                      <p:cBhvr>
                                        <p:cTn id="114" dur="332" tmFilter="0, 0; 0.125,0.2665; 0.25,0.4; 0.375,0.465; 0.5,0.5;  0.625,0.535; 0.75,0.6; 0.875,0.7335; 1,1">
                                          <p:stCondLst>
                                            <p:cond delay="1324"/>
                                          </p:stCondLst>
                                        </p:cTn>
                                        <p:tgtEl>
                                          <p:spTgt spid="262"/>
                                        </p:tgtEl>
                                        <p:attrNameLst>
                                          <p:attrName>ppt_y</p:attrName>
                                        </p:attrNameLst>
                                      </p:cBhvr>
                                      <p:tavLst>
                                        <p:tav tm="0" fmla="#ppt_y-sin(pi*$)/27">
                                          <p:val>
                                            <p:fltVal val="0"/>
                                          </p:val>
                                        </p:tav>
                                        <p:tav tm="100000">
                                          <p:val>
                                            <p:fltVal val="1"/>
                                          </p:val>
                                        </p:tav>
                                      </p:tavLst>
                                    </p:anim>
                                    <p:anim calcmode="lin" valueType="num">
                                      <p:cBhvr>
                                        <p:cTn id="115" dur="164" tmFilter="0, 0; 0.125,0.2665; 0.25,0.4; 0.375,0.465; 0.5,0.5;  0.625,0.535; 0.75,0.6; 0.875,0.7335; 1,1">
                                          <p:stCondLst>
                                            <p:cond delay="1656"/>
                                          </p:stCondLst>
                                        </p:cTn>
                                        <p:tgtEl>
                                          <p:spTgt spid="262"/>
                                        </p:tgtEl>
                                        <p:attrNameLst>
                                          <p:attrName>ppt_y</p:attrName>
                                        </p:attrNameLst>
                                      </p:cBhvr>
                                      <p:tavLst>
                                        <p:tav tm="0" fmla="#ppt_y-sin(pi*$)/81">
                                          <p:val>
                                            <p:fltVal val="0"/>
                                          </p:val>
                                        </p:tav>
                                        <p:tav tm="100000">
                                          <p:val>
                                            <p:fltVal val="1"/>
                                          </p:val>
                                        </p:tav>
                                      </p:tavLst>
                                    </p:anim>
                                    <p:animScale>
                                      <p:cBhvr>
                                        <p:cTn id="116" dur="26">
                                          <p:stCondLst>
                                            <p:cond delay="650"/>
                                          </p:stCondLst>
                                        </p:cTn>
                                        <p:tgtEl>
                                          <p:spTgt spid="262"/>
                                        </p:tgtEl>
                                      </p:cBhvr>
                                      <p:to x="100000" y="60000"/>
                                    </p:animScale>
                                    <p:animScale>
                                      <p:cBhvr>
                                        <p:cTn id="117" dur="166" decel="50000">
                                          <p:stCondLst>
                                            <p:cond delay="676"/>
                                          </p:stCondLst>
                                        </p:cTn>
                                        <p:tgtEl>
                                          <p:spTgt spid="262"/>
                                        </p:tgtEl>
                                      </p:cBhvr>
                                      <p:to x="100000" y="100000"/>
                                    </p:animScale>
                                    <p:animScale>
                                      <p:cBhvr>
                                        <p:cTn id="118" dur="26">
                                          <p:stCondLst>
                                            <p:cond delay="1312"/>
                                          </p:stCondLst>
                                        </p:cTn>
                                        <p:tgtEl>
                                          <p:spTgt spid="262"/>
                                        </p:tgtEl>
                                      </p:cBhvr>
                                      <p:to x="100000" y="80000"/>
                                    </p:animScale>
                                    <p:animScale>
                                      <p:cBhvr>
                                        <p:cTn id="119" dur="166" decel="50000">
                                          <p:stCondLst>
                                            <p:cond delay="1338"/>
                                          </p:stCondLst>
                                        </p:cTn>
                                        <p:tgtEl>
                                          <p:spTgt spid="262"/>
                                        </p:tgtEl>
                                      </p:cBhvr>
                                      <p:to x="100000" y="100000"/>
                                    </p:animScale>
                                    <p:animScale>
                                      <p:cBhvr>
                                        <p:cTn id="120" dur="26">
                                          <p:stCondLst>
                                            <p:cond delay="1642"/>
                                          </p:stCondLst>
                                        </p:cTn>
                                        <p:tgtEl>
                                          <p:spTgt spid="262"/>
                                        </p:tgtEl>
                                      </p:cBhvr>
                                      <p:to x="100000" y="90000"/>
                                    </p:animScale>
                                    <p:animScale>
                                      <p:cBhvr>
                                        <p:cTn id="121" dur="166" decel="50000">
                                          <p:stCondLst>
                                            <p:cond delay="1668"/>
                                          </p:stCondLst>
                                        </p:cTn>
                                        <p:tgtEl>
                                          <p:spTgt spid="262"/>
                                        </p:tgtEl>
                                      </p:cBhvr>
                                      <p:to x="100000" y="100000"/>
                                    </p:animScale>
                                    <p:animScale>
                                      <p:cBhvr>
                                        <p:cTn id="122" dur="26">
                                          <p:stCondLst>
                                            <p:cond delay="1808"/>
                                          </p:stCondLst>
                                        </p:cTn>
                                        <p:tgtEl>
                                          <p:spTgt spid="262"/>
                                        </p:tgtEl>
                                      </p:cBhvr>
                                      <p:to x="100000" y="95000"/>
                                    </p:animScale>
                                    <p:animScale>
                                      <p:cBhvr>
                                        <p:cTn id="123" dur="166" decel="50000">
                                          <p:stCondLst>
                                            <p:cond delay="1834"/>
                                          </p:stCondLst>
                                        </p:cTn>
                                        <p:tgtEl>
                                          <p:spTgt spid="262"/>
                                        </p:tgtEl>
                                      </p:cBhvr>
                                      <p:to x="100000" y="100000"/>
                                    </p:animScale>
                                  </p:childTnLst>
                                </p:cTn>
                              </p:par>
                              <p:par>
                                <p:cTn id="124" presetID="26" presetClass="entr" presetSubtype="0" fill="hold" grpId="0" nodeType="withEffect">
                                  <p:stCondLst>
                                    <p:cond delay="0"/>
                                  </p:stCondLst>
                                  <p:childTnLst>
                                    <p:set>
                                      <p:cBhvr>
                                        <p:cTn id="125" dur="1" fill="hold">
                                          <p:stCondLst>
                                            <p:cond delay="0"/>
                                          </p:stCondLst>
                                        </p:cTn>
                                        <p:tgtEl>
                                          <p:spTgt spid="263"/>
                                        </p:tgtEl>
                                        <p:attrNameLst>
                                          <p:attrName>style.visibility</p:attrName>
                                        </p:attrNameLst>
                                      </p:cBhvr>
                                      <p:to>
                                        <p:strVal val="visible"/>
                                      </p:to>
                                    </p:set>
                                    <p:animEffect transition="in" filter="wipe(down)">
                                      <p:cBhvr>
                                        <p:cTn id="126" dur="580">
                                          <p:stCondLst>
                                            <p:cond delay="0"/>
                                          </p:stCondLst>
                                        </p:cTn>
                                        <p:tgtEl>
                                          <p:spTgt spid="263"/>
                                        </p:tgtEl>
                                      </p:cBhvr>
                                    </p:animEffect>
                                    <p:anim calcmode="lin" valueType="num">
                                      <p:cBhvr>
                                        <p:cTn id="127" dur="1822" tmFilter="0,0; 0.14,0.36; 0.43,0.73; 0.71,0.91; 1.0,1.0">
                                          <p:stCondLst>
                                            <p:cond delay="0"/>
                                          </p:stCondLst>
                                        </p:cTn>
                                        <p:tgtEl>
                                          <p:spTgt spid="263"/>
                                        </p:tgtEl>
                                        <p:attrNameLst>
                                          <p:attrName>ppt_x</p:attrName>
                                        </p:attrNameLst>
                                      </p:cBhvr>
                                      <p:tavLst>
                                        <p:tav tm="0">
                                          <p:val>
                                            <p:strVal val="#ppt_x-0.25"/>
                                          </p:val>
                                        </p:tav>
                                        <p:tav tm="100000">
                                          <p:val>
                                            <p:strVal val="#ppt_x"/>
                                          </p:val>
                                        </p:tav>
                                      </p:tavLst>
                                    </p:anim>
                                    <p:anim calcmode="lin" valueType="num">
                                      <p:cBhvr>
                                        <p:cTn id="128" dur="664" tmFilter="0.0,0.0; 0.25,0.07; 0.50,0.2; 0.75,0.467; 1.0,1.0">
                                          <p:stCondLst>
                                            <p:cond delay="0"/>
                                          </p:stCondLst>
                                        </p:cTn>
                                        <p:tgtEl>
                                          <p:spTgt spid="263"/>
                                        </p:tgtEl>
                                        <p:attrNameLst>
                                          <p:attrName>ppt_y</p:attrName>
                                        </p:attrNameLst>
                                      </p:cBhvr>
                                      <p:tavLst>
                                        <p:tav tm="0" fmla="#ppt_y-sin(pi*$)/3">
                                          <p:val>
                                            <p:fltVal val="0.5"/>
                                          </p:val>
                                        </p:tav>
                                        <p:tav tm="100000">
                                          <p:val>
                                            <p:fltVal val="1"/>
                                          </p:val>
                                        </p:tav>
                                      </p:tavLst>
                                    </p:anim>
                                    <p:anim calcmode="lin" valueType="num">
                                      <p:cBhvr>
                                        <p:cTn id="129" dur="664" tmFilter="0, 0; 0.125,0.2665; 0.25,0.4; 0.375,0.465; 0.5,0.5;  0.625,0.535; 0.75,0.6; 0.875,0.7335; 1,1">
                                          <p:stCondLst>
                                            <p:cond delay="664"/>
                                          </p:stCondLst>
                                        </p:cTn>
                                        <p:tgtEl>
                                          <p:spTgt spid="263"/>
                                        </p:tgtEl>
                                        <p:attrNameLst>
                                          <p:attrName>ppt_y</p:attrName>
                                        </p:attrNameLst>
                                      </p:cBhvr>
                                      <p:tavLst>
                                        <p:tav tm="0" fmla="#ppt_y-sin(pi*$)/9">
                                          <p:val>
                                            <p:fltVal val="0"/>
                                          </p:val>
                                        </p:tav>
                                        <p:tav tm="100000">
                                          <p:val>
                                            <p:fltVal val="1"/>
                                          </p:val>
                                        </p:tav>
                                      </p:tavLst>
                                    </p:anim>
                                    <p:anim calcmode="lin" valueType="num">
                                      <p:cBhvr>
                                        <p:cTn id="130" dur="332" tmFilter="0, 0; 0.125,0.2665; 0.25,0.4; 0.375,0.465; 0.5,0.5;  0.625,0.535; 0.75,0.6; 0.875,0.7335; 1,1">
                                          <p:stCondLst>
                                            <p:cond delay="1324"/>
                                          </p:stCondLst>
                                        </p:cTn>
                                        <p:tgtEl>
                                          <p:spTgt spid="263"/>
                                        </p:tgtEl>
                                        <p:attrNameLst>
                                          <p:attrName>ppt_y</p:attrName>
                                        </p:attrNameLst>
                                      </p:cBhvr>
                                      <p:tavLst>
                                        <p:tav tm="0" fmla="#ppt_y-sin(pi*$)/27">
                                          <p:val>
                                            <p:fltVal val="0"/>
                                          </p:val>
                                        </p:tav>
                                        <p:tav tm="100000">
                                          <p:val>
                                            <p:fltVal val="1"/>
                                          </p:val>
                                        </p:tav>
                                      </p:tavLst>
                                    </p:anim>
                                    <p:anim calcmode="lin" valueType="num">
                                      <p:cBhvr>
                                        <p:cTn id="131" dur="164" tmFilter="0, 0; 0.125,0.2665; 0.25,0.4; 0.375,0.465; 0.5,0.5;  0.625,0.535; 0.75,0.6; 0.875,0.7335; 1,1">
                                          <p:stCondLst>
                                            <p:cond delay="1656"/>
                                          </p:stCondLst>
                                        </p:cTn>
                                        <p:tgtEl>
                                          <p:spTgt spid="263"/>
                                        </p:tgtEl>
                                        <p:attrNameLst>
                                          <p:attrName>ppt_y</p:attrName>
                                        </p:attrNameLst>
                                      </p:cBhvr>
                                      <p:tavLst>
                                        <p:tav tm="0" fmla="#ppt_y-sin(pi*$)/81">
                                          <p:val>
                                            <p:fltVal val="0"/>
                                          </p:val>
                                        </p:tav>
                                        <p:tav tm="100000">
                                          <p:val>
                                            <p:fltVal val="1"/>
                                          </p:val>
                                        </p:tav>
                                      </p:tavLst>
                                    </p:anim>
                                    <p:animScale>
                                      <p:cBhvr>
                                        <p:cTn id="132" dur="26">
                                          <p:stCondLst>
                                            <p:cond delay="650"/>
                                          </p:stCondLst>
                                        </p:cTn>
                                        <p:tgtEl>
                                          <p:spTgt spid="263"/>
                                        </p:tgtEl>
                                      </p:cBhvr>
                                      <p:to x="100000" y="60000"/>
                                    </p:animScale>
                                    <p:animScale>
                                      <p:cBhvr>
                                        <p:cTn id="133" dur="166" decel="50000">
                                          <p:stCondLst>
                                            <p:cond delay="676"/>
                                          </p:stCondLst>
                                        </p:cTn>
                                        <p:tgtEl>
                                          <p:spTgt spid="263"/>
                                        </p:tgtEl>
                                      </p:cBhvr>
                                      <p:to x="100000" y="100000"/>
                                    </p:animScale>
                                    <p:animScale>
                                      <p:cBhvr>
                                        <p:cTn id="134" dur="26">
                                          <p:stCondLst>
                                            <p:cond delay="1312"/>
                                          </p:stCondLst>
                                        </p:cTn>
                                        <p:tgtEl>
                                          <p:spTgt spid="263"/>
                                        </p:tgtEl>
                                      </p:cBhvr>
                                      <p:to x="100000" y="80000"/>
                                    </p:animScale>
                                    <p:animScale>
                                      <p:cBhvr>
                                        <p:cTn id="135" dur="166" decel="50000">
                                          <p:stCondLst>
                                            <p:cond delay="1338"/>
                                          </p:stCondLst>
                                        </p:cTn>
                                        <p:tgtEl>
                                          <p:spTgt spid="263"/>
                                        </p:tgtEl>
                                      </p:cBhvr>
                                      <p:to x="100000" y="100000"/>
                                    </p:animScale>
                                    <p:animScale>
                                      <p:cBhvr>
                                        <p:cTn id="136" dur="26">
                                          <p:stCondLst>
                                            <p:cond delay="1642"/>
                                          </p:stCondLst>
                                        </p:cTn>
                                        <p:tgtEl>
                                          <p:spTgt spid="263"/>
                                        </p:tgtEl>
                                      </p:cBhvr>
                                      <p:to x="100000" y="90000"/>
                                    </p:animScale>
                                    <p:animScale>
                                      <p:cBhvr>
                                        <p:cTn id="137" dur="166" decel="50000">
                                          <p:stCondLst>
                                            <p:cond delay="1668"/>
                                          </p:stCondLst>
                                        </p:cTn>
                                        <p:tgtEl>
                                          <p:spTgt spid="263"/>
                                        </p:tgtEl>
                                      </p:cBhvr>
                                      <p:to x="100000" y="100000"/>
                                    </p:animScale>
                                    <p:animScale>
                                      <p:cBhvr>
                                        <p:cTn id="138" dur="26">
                                          <p:stCondLst>
                                            <p:cond delay="1808"/>
                                          </p:stCondLst>
                                        </p:cTn>
                                        <p:tgtEl>
                                          <p:spTgt spid="263"/>
                                        </p:tgtEl>
                                      </p:cBhvr>
                                      <p:to x="100000" y="95000"/>
                                    </p:animScale>
                                    <p:animScale>
                                      <p:cBhvr>
                                        <p:cTn id="139" dur="166" decel="50000">
                                          <p:stCondLst>
                                            <p:cond delay="1834"/>
                                          </p:stCondLst>
                                        </p:cTn>
                                        <p:tgtEl>
                                          <p:spTgt spid="263"/>
                                        </p:tgtEl>
                                      </p:cBhvr>
                                      <p:to x="100000" y="100000"/>
                                    </p:animScale>
                                  </p:childTnLst>
                                </p:cTn>
                              </p:par>
                              <p:par>
                                <p:cTn id="140" presetID="26" presetClass="entr" presetSubtype="0" fill="hold" grpId="0" nodeType="withEffect">
                                  <p:stCondLst>
                                    <p:cond delay="0"/>
                                  </p:stCondLst>
                                  <p:childTnLst>
                                    <p:set>
                                      <p:cBhvr>
                                        <p:cTn id="141" dur="1" fill="hold">
                                          <p:stCondLst>
                                            <p:cond delay="0"/>
                                          </p:stCondLst>
                                        </p:cTn>
                                        <p:tgtEl>
                                          <p:spTgt spid="264"/>
                                        </p:tgtEl>
                                        <p:attrNameLst>
                                          <p:attrName>style.visibility</p:attrName>
                                        </p:attrNameLst>
                                      </p:cBhvr>
                                      <p:to>
                                        <p:strVal val="visible"/>
                                      </p:to>
                                    </p:set>
                                    <p:animEffect transition="in" filter="wipe(down)">
                                      <p:cBhvr>
                                        <p:cTn id="142" dur="580">
                                          <p:stCondLst>
                                            <p:cond delay="0"/>
                                          </p:stCondLst>
                                        </p:cTn>
                                        <p:tgtEl>
                                          <p:spTgt spid="264"/>
                                        </p:tgtEl>
                                      </p:cBhvr>
                                    </p:animEffect>
                                    <p:anim calcmode="lin" valueType="num">
                                      <p:cBhvr>
                                        <p:cTn id="143" dur="1822" tmFilter="0,0; 0.14,0.36; 0.43,0.73; 0.71,0.91; 1.0,1.0">
                                          <p:stCondLst>
                                            <p:cond delay="0"/>
                                          </p:stCondLst>
                                        </p:cTn>
                                        <p:tgtEl>
                                          <p:spTgt spid="264"/>
                                        </p:tgtEl>
                                        <p:attrNameLst>
                                          <p:attrName>ppt_x</p:attrName>
                                        </p:attrNameLst>
                                      </p:cBhvr>
                                      <p:tavLst>
                                        <p:tav tm="0">
                                          <p:val>
                                            <p:strVal val="#ppt_x-0.25"/>
                                          </p:val>
                                        </p:tav>
                                        <p:tav tm="100000">
                                          <p:val>
                                            <p:strVal val="#ppt_x"/>
                                          </p:val>
                                        </p:tav>
                                      </p:tavLst>
                                    </p:anim>
                                    <p:anim calcmode="lin" valueType="num">
                                      <p:cBhvr>
                                        <p:cTn id="144" dur="664" tmFilter="0.0,0.0; 0.25,0.07; 0.50,0.2; 0.75,0.467; 1.0,1.0">
                                          <p:stCondLst>
                                            <p:cond delay="0"/>
                                          </p:stCondLst>
                                        </p:cTn>
                                        <p:tgtEl>
                                          <p:spTgt spid="264"/>
                                        </p:tgtEl>
                                        <p:attrNameLst>
                                          <p:attrName>ppt_y</p:attrName>
                                        </p:attrNameLst>
                                      </p:cBhvr>
                                      <p:tavLst>
                                        <p:tav tm="0" fmla="#ppt_y-sin(pi*$)/3">
                                          <p:val>
                                            <p:fltVal val="0.5"/>
                                          </p:val>
                                        </p:tav>
                                        <p:tav tm="100000">
                                          <p:val>
                                            <p:fltVal val="1"/>
                                          </p:val>
                                        </p:tav>
                                      </p:tavLst>
                                    </p:anim>
                                    <p:anim calcmode="lin" valueType="num">
                                      <p:cBhvr>
                                        <p:cTn id="145" dur="664" tmFilter="0, 0; 0.125,0.2665; 0.25,0.4; 0.375,0.465; 0.5,0.5;  0.625,0.535; 0.75,0.6; 0.875,0.7335; 1,1">
                                          <p:stCondLst>
                                            <p:cond delay="664"/>
                                          </p:stCondLst>
                                        </p:cTn>
                                        <p:tgtEl>
                                          <p:spTgt spid="264"/>
                                        </p:tgtEl>
                                        <p:attrNameLst>
                                          <p:attrName>ppt_y</p:attrName>
                                        </p:attrNameLst>
                                      </p:cBhvr>
                                      <p:tavLst>
                                        <p:tav tm="0" fmla="#ppt_y-sin(pi*$)/9">
                                          <p:val>
                                            <p:fltVal val="0"/>
                                          </p:val>
                                        </p:tav>
                                        <p:tav tm="100000">
                                          <p:val>
                                            <p:fltVal val="1"/>
                                          </p:val>
                                        </p:tav>
                                      </p:tavLst>
                                    </p:anim>
                                    <p:anim calcmode="lin" valueType="num">
                                      <p:cBhvr>
                                        <p:cTn id="146" dur="332" tmFilter="0, 0; 0.125,0.2665; 0.25,0.4; 0.375,0.465; 0.5,0.5;  0.625,0.535; 0.75,0.6; 0.875,0.7335; 1,1">
                                          <p:stCondLst>
                                            <p:cond delay="1324"/>
                                          </p:stCondLst>
                                        </p:cTn>
                                        <p:tgtEl>
                                          <p:spTgt spid="264"/>
                                        </p:tgtEl>
                                        <p:attrNameLst>
                                          <p:attrName>ppt_y</p:attrName>
                                        </p:attrNameLst>
                                      </p:cBhvr>
                                      <p:tavLst>
                                        <p:tav tm="0" fmla="#ppt_y-sin(pi*$)/27">
                                          <p:val>
                                            <p:fltVal val="0"/>
                                          </p:val>
                                        </p:tav>
                                        <p:tav tm="100000">
                                          <p:val>
                                            <p:fltVal val="1"/>
                                          </p:val>
                                        </p:tav>
                                      </p:tavLst>
                                    </p:anim>
                                    <p:anim calcmode="lin" valueType="num">
                                      <p:cBhvr>
                                        <p:cTn id="147" dur="164" tmFilter="0, 0; 0.125,0.2665; 0.25,0.4; 0.375,0.465; 0.5,0.5;  0.625,0.535; 0.75,0.6; 0.875,0.7335; 1,1">
                                          <p:stCondLst>
                                            <p:cond delay="1656"/>
                                          </p:stCondLst>
                                        </p:cTn>
                                        <p:tgtEl>
                                          <p:spTgt spid="264"/>
                                        </p:tgtEl>
                                        <p:attrNameLst>
                                          <p:attrName>ppt_y</p:attrName>
                                        </p:attrNameLst>
                                      </p:cBhvr>
                                      <p:tavLst>
                                        <p:tav tm="0" fmla="#ppt_y-sin(pi*$)/81">
                                          <p:val>
                                            <p:fltVal val="0"/>
                                          </p:val>
                                        </p:tav>
                                        <p:tav tm="100000">
                                          <p:val>
                                            <p:fltVal val="1"/>
                                          </p:val>
                                        </p:tav>
                                      </p:tavLst>
                                    </p:anim>
                                    <p:animScale>
                                      <p:cBhvr>
                                        <p:cTn id="148" dur="26">
                                          <p:stCondLst>
                                            <p:cond delay="650"/>
                                          </p:stCondLst>
                                        </p:cTn>
                                        <p:tgtEl>
                                          <p:spTgt spid="264"/>
                                        </p:tgtEl>
                                      </p:cBhvr>
                                      <p:to x="100000" y="60000"/>
                                    </p:animScale>
                                    <p:animScale>
                                      <p:cBhvr>
                                        <p:cTn id="149" dur="166" decel="50000">
                                          <p:stCondLst>
                                            <p:cond delay="676"/>
                                          </p:stCondLst>
                                        </p:cTn>
                                        <p:tgtEl>
                                          <p:spTgt spid="264"/>
                                        </p:tgtEl>
                                      </p:cBhvr>
                                      <p:to x="100000" y="100000"/>
                                    </p:animScale>
                                    <p:animScale>
                                      <p:cBhvr>
                                        <p:cTn id="150" dur="26">
                                          <p:stCondLst>
                                            <p:cond delay="1312"/>
                                          </p:stCondLst>
                                        </p:cTn>
                                        <p:tgtEl>
                                          <p:spTgt spid="264"/>
                                        </p:tgtEl>
                                      </p:cBhvr>
                                      <p:to x="100000" y="80000"/>
                                    </p:animScale>
                                    <p:animScale>
                                      <p:cBhvr>
                                        <p:cTn id="151" dur="166" decel="50000">
                                          <p:stCondLst>
                                            <p:cond delay="1338"/>
                                          </p:stCondLst>
                                        </p:cTn>
                                        <p:tgtEl>
                                          <p:spTgt spid="264"/>
                                        </p:tgtEl>
                                      </p:cBhvr>
                                      <p:to x="100000" y="100000"/>
                                    </p:animScale>
                                    <p:animScale>
                                      <p:cBhvr>
                                        <p:cTn id="152" dur="26">
                                          <p:stCondLst>
                                            <p:cond delay="1642"/>
                                          </p:stCondLst>
                                        </p:cTn>
                                        <p:tgtEl>
                                          <p:spTgt spid="264"/>
                                        </p:tgtEl>
                                      </p:cBhvr>
                                      <p:to x="100000" y="90000"/>
                                    </p:animScale>
                                    <p:animScale>
                                      <p:cBhvr>
                                        <p:cTn id="153" dur="166" decel="50000">
                                          <p:stCondLst>
                                            <p:cond delay="1668"/>
                                          </p:stCondLst>
                                        </p:cTn>
                                        <p:tgtEl>
                                          <p:spTgt spid="264"/>
                                        </p:tgtEl>
                                      </p:cBhvr>
                                      <p:to x="100000" y="100000"/>
                                    </p:animScale>
                                    <p:animScale>
                                      <p:cBhvr>
                                        <p:cTn id="154" dur="26">
                                          <p:stCondLst>
                                            <p:cond delay="1808"/>
                                          </p:stCondLst>
                                        </p:cTn>
                                        <p:tgtEl>
                                          <p:spTgt spid="264"/>
                                        </p:tgtEl>
                                      </p:cBhvr>
                                      <p:to x="100000" y="95000"/>
                                    </p:animScale>
                                    <p:animScale>
                                      <p:cBhvr>
                                        <p:cTn id="155" dur="166" decel="50000">
                                          <p:stCondLst>
                                            <p:cond delay="1834"/>
                                          </p:stCondLst>
                                        </p:cTn>
                                        <p:tgtEl>
                                          <p:spTgt spid="264"/>
                                        </p:tgtEl>
                                      </p:cBhvr>
                                      <p:to x="100000" y="100000"/>
                                    </p:animScale>
                                  </p:childTnLst>
                                </p:cTn>
                              </p:par>
                              <p:par>
                                <p:cTn id="156" presetID="26" presetClass="entr" presetSubtype="0" fill="hold" grpId="0" nodeType="withEffect">
                                  <p:stCondLst>
                                    <p:cond delay="0"/>
                                  </p:stCondLst>
                                  <p:childTnLst>
                                    <p:set>
                                      <p:cBhvr>
                                        <p:cTn id="157" dur="1" fill="hold">
                                          <p:stCondLst>
                                            <p:cond delay="0"/>
                                          </p:stCondLst>
                                        </p:cTn>
                                        <p:tgtEl>
                                          <p:spTgt spid="265"/>
                                        </p:tgtEl>
                                        <p:attrNameLst>
                                          <p:attrName>style.visibility</p:attrName>
                                        </p:attrNameLst>
                                      </p:cBhvr>
                                      <p:to>
                                        <p:strVal val="visible"/>
                                      </p:to>
                                    </p:set>
                                    <p:animEffect transition="in" filter="wipe(down)">
                                      <p:cBhvr>
                                        <p:cTn id="158" dur="580">
                                          <p:stCondLst>
                                            <p:cond delay="0"/>
                                          </p:stCondLst>
                                        </p:cTn>
                                        <p:tgtEl>
                                          <p:spTgt spid="265"/>
                                        </p:tgtEl>
                                      </p:cBhvr>
                                    </p:animEffect>
                                    <p:anim calcmode="lin" valueType="num">
                                      <p:cBhvr>
                                        <p:cTn id="159" dur="1822" tmFilter="0,0; 0.14,0.36; 0.43,0.73; 0.71,0.91; 1.0,1.0">
                                          <p:stCondLst>
                                            <p:cond delay="0"/>
                                          </p:stCondLst>
                                        </p:cTn>
                                        <p:tgtEl>
                                          <p:spTgt spid="265"/>
                                        </p:tgtEl>
                                        <p:attrNameLst>
                                          <p:attrName>ppt_x</p:attrName>
                                        </p:attrNameLst>
                                      </p:cBhvr>
                                      <p:tavLst>
                                        <p:tav tm="0">
                                          <p:val>
                                            <p:strVal val="#ppt_x-0.25"/>
                                          </p:val>
                                        </p:tav>
                                        <p:tav tm="100000">
                                          <p:val>
                                            <p:strVal val="#ppt_x"/>
                                          </p:val>
                                        </p:tav>
                                      </p:tavLst>
                                    </p:anim>
                                    <p:anim calcmode="lin" valueType="num">
                                      <p:cBhvr>
                                        <p:cTn id="160" dur="664" tmFilter="0.0,0.0; 0.25,0.07; 0.50,0.2; 0.75,0.467; 1.0,1.0">
                                          <p:stCondLst>
                                            <p:cond delay="0"/>
                                          </p:stCondLst>
                                        </p:cTn>
                                        <p:tgtEl>
                                          <p:spTgt spid="265"/>
                                        </p:tgtEl>
                                        <p:attrNameLst>
                                          <p:attrName>ppt_y</p:attrName>
                                        </p:attrNameLst>
                                      </p:cBhvr>
                                      <p:tavLst>
                                        <p:tav tm="0" fmla="#ppt_y-sin(pi*$)/3">
                                          <p:val>
                                            <p:fltVal val="0.5"/>
                                          </p:val>
                                        </p:tav>
                                        <p:tav tm="100000">
                                          <p:val>
                                            <p:fltVal val="1"/>
                                          </p:val>
                                        </p:tav>
                                      </p:tavLst>
                                    </p:anim>
                                    <p:anim calcmode="lin" valueType="num">
                                      <p:cBhvr>
                                        <p:cTn id="161" dur="664" tmFilter="0, 0; 0.125,0.2665; 0.25,0.4; 0.375,0.465; 0.5,0.5;  0.625,0.535; 0.75,0.6; 0.875,0.7335; 1,1">
                                          <p:stCondLst>
                                            <p:cond delay="664"/>
                                          </p:stCondLst>
                                        </p:cTn>
                                        <p:tgtEl>
                                          <p:spTgt spid="265"/>
                                        </p:tgtEl>
                                        <p:attrNameLst>
                                          <p:attrName>ppt_y</p:attrName>
                                        </p:attrNameLst>
                                      </p:cBhvr>
                                      <p:tavLst>
                                        <p:tav tm="0" fmla="#ppt_y-sin(pi*$)/9">
                                          <p:val>
                                            <p:fltVal val="0"/>
                                          </p:val>
                                        </p:tav>
                                        <p:tav tm="100000">
                                          <p:val>
                                            <p:fltVal val="1"/>
                                          </p:val>
                                        </p:tav>
                                      </p:tavLst>
                                    </p:anim>
                                    <p:anim calcmode="lin" valueType="num">
                                      <p:cBhvr>
                                        <p:cTn id="162" dur="332" tmFilter="0, 0; 0.125,0.2665; 0.25,0.4; 0.375,0.465; 0.5,0.5;  0.625,0.535; 0.75,0.6; 0.875,0.7335; 1,1">
                                          <p:stCondLst>
                                            <p:cond delay="1324"/>
                                          </p:stCondLst>
                                        </p:cTn>
                                        <p:tgtEl>
                                          <p:spTgt spid="265"/>
                                        </p:tgtEl>
                                        <p:attrNameLst>
                                          <p:attrName>ppt_y</p:attrName>
                                        </p:attrNameLst>
                                      </p:cBhvr>
                                      <p:tavLst>
                                        <p:tav tm="0" fmla="#ppt_y-sin(pi*$)/27">
                                          <p:val>
                                            <p:fltVal val="0"/>
                                          </p:val>
                                        </p:tav>
                                        <p:tav tm="100000">
                                          <p:val>
                                            <p:fltVal val="1"/>
                                          </p:val>
                                        </p:tav>
                                      </p:tavLst>
                                    </p:anim>
                                    <p:anim calcmode="lin" valueType="num">
                                      <p:cBhvr>
                                        <p:cTn id="163" dur="164" tmFilter="0, 0; 0.125,0.2665; 0.25,0.4; 0.375,0.465; 0.5,0.5;  0.625,0.535; 0.75,0.6; 0.875,0.7335; 1,1">
                                          <p:stCondLst>
                                            <p:cond delay="1656"/>
                                          </p:stCondLst>
                                        </p:cTn>
                                        <p:tgtEl>
                                          <p:spTgt spid="265"/>
                                        </p:tgtEl>
                                        <p:attrNameLst>
                                          <p:attrName>ppt_y</p:attrName>
                                        </p:attrNameLst>
                                      </p:cBhvr>
                                      <p:tavLst>
                                        <p:tav tm="0" fmla="#ppt_y-sin(pi*$)/81">
                                          <p:val>
                                            <p:fltVal val="0"/>
                                          </p:val>
                                        </p:tav>
                                        <p:tav tm="100000">
                                          <p:val>
                                            <p:fltVal val="1"/>
                                          </p:val>
                                        </p:tav>
                                      </p:tavLst>
                                    </p:anim>
                                    <p:animScale>
                                      <p:cBhvr>
                                        <p:cTn id="164" dur="26">
                                          <p:stCondLst>
                                            <p:cond delay="650"/>
                                          </p:stCondLst>
                                        </p:cTn>
                                        <p:tgtEl>
                                          <p:spTgt spid="265"/>
                                        </p:tgtEl>
                                      </p:cBhvr>
                                      <p:to x="100000" y="60000"/>
                                    </p:animScale>
                                    <p:animScale>
                                      <p:cBhvr>
                                        <p:cTn id="165" dur="166" decel="50000">
                                          <p:stCondLst>
                                            <p:cond delay="676"/>
                                          </p:stCondLst>
                                        </p:cTn>
                                        <p:tgtEl>
                                          <p:spTgt spid="265"/>
                                        </p:tgtEl>
                                      </p:cBhvr>
                                      <p:to x="100000" y="100000"/>
                                    </p:animScale>
                                    <p:animScale>
                                      <p:cBhvr>
                                        <p:cTn id="166" dur="26">
                                          <p:stCondLst>
                                            <p:cond delay="1312"/>
                                          </p:stCondLst>
                                        </p:cTn>
                                        <p:tgtEl>
                                          <p:spTgt spid="265"/>
                                        </p:tgtEl>
                                      </p:cBhvr>
                                      <p:to x="100000" y="80000"/>
                                    </p:animScale>
                                    <p:animScale>
                                      <p:cBhvr>
                                        <p:cTn id="167" dur="166" decel="50000">
                                          <p:stCondLst>
                                            <p:cond delay="1338"/>
                                          </p:stCondLst>
                                        </p:cTn>
                                        <p:tgtEl>
                                          <p:spTgt spid="265"/>
                                        </p:tgtEl>
                                      </p:cBhvr>
                                      <p:to x="100000" y="100000"/>
                                    </p:animScale>
                                    <p:animScale>
                                      <p:cBhvr>
                                        <p:cTn id="168" dur="26">
                                          <p:stCondLst>
                                            <p:cond delay="1642"/>
                                          </p:stCondLst>
                                        </p:cTn>
                                        <p:tgtEl>
                                          <p:spTgt spid="265"/>
                                        </p:tgtEl>
                                      </p:cBhvr>
                                      <p:to x="100000" y="90000"/>
                                    </p:animScale>
                                    <p:animScale>
                                      <p:cBhvr>
                                        <p:cTn id="169" dur="166" decel="50000">
                                          <p:stCondLst>
                                            <p:cond delay="1668"/>
                                          </p:stCondLst>
                                        </p:cTn>
                                        <p:tgtEl>
                                          <p:spTgt spid="265"/>
                                        </p:tgtEl>
                                      </p:cBhvr>
                                      <p:to x="100000" y="100000"/>
                                    </p:animScale>
                                    <p:animScale>
                                      <p:cBhvr>
                                        <p:cTn id="170" dur="26">
                                          <p:stCondLst>
                                            <p:cond delay="1808"/>
                                          </p:stCondLst>
                                        </p:cTn>
                                        <p:tgtEl>
                                          <p:spTgt spid="265"/>
                                        </p:tgtEl>
                                      </p:cBhvr>
                                      <p:to x="100000" y="95000"/>
                                    </p:animScale>
                                    <p:animScale>
                                      <p:cBhvr>
                                        <p:cTn id="171" dur="166" decel="50000">
                                          <p:stCondLst>
                                            <p:cond delay="1834"/>
                                          </p:stCondLst>
                                        </p:cTn>
                                        <p:tgtEl>
                                          <p:spTgt spid="265"/>
                                        </p:tgtEl>
                                      </p:cBhvr>
                                      <p:to x="100000" y="100000"/>
                                    </p:animScale>
                                  </p:childTnLst>
                                </p:cTn>
                              </p:par>
                              <p:par>
                                <p:cTn id="172" presetID="26" presetClass="entr" presetSubtype="0" fill="hold" grpId="0" nodeType="withEffect">
                                  <p:stCondLst>
                                    <p:cond delay="0"/>
                                  </p:stCondLst>
                                  <p:childTnLst>
                                    <p:set>
                                      <p:cBhvr>
                                        <p:cTn id="173" dur="1" fill="hold">
                                          <p:stCondLst>
                                            <p:cond delay="0"/>
                                          </p:stCondLst>
                                        </p:cTn>
                                        <p:tgtEl>
                                          <p:spTgt spid="266"/>
                                        </p:tgtEl>
                                        <p:attrNameLst>
                                          <p:attrName>style.visibility</p:attrName>
                                        </p:attrNameLst>
                                      </p:cBhvr>
                                      <p:to>
                                        <p:strVal val="visible"/>
                                      </p:to>
                                    </p:set>
                                    <p:animEffect transition="in" filter="wipe(down)">
                                      <p:cBhvr>
                                        <p:cTn id="174" dur="580">
                                          <p:stCondLst>
                                            <p:cond delay="0"/>
                                          </p:stCondLst>
                                        </p:cTn>
                                        <p:tgtEl>
                                          <p:spTgt spid="266"/>
                                        </p:tgtEl>
                                      </p:cBhvr>
                                    </p:animEffect>
                                    <p:anim calcmode="lin" valueType="num">
                                      <p:cBhvr>
                                        <p:cTn id="175" dur="1822" tmFilter="0,0; 0.14,0.36; 0.43,0.73; 0.71,0.91; 1.0,1.0">
                                          <p:stCondLst>
                                            <p:cond delay="0"/>
                                          </p:stCondLst>
                                        </p:cTn>
                                        <p:tgtEl>
                                          <p:spTgt spid="266"/>
                                        </p:tgtEl>
                                        <p:attrNameLst>
                                          <p:attrName>ppt_x</p:attrName>
                                        </p:attrNameLst>
                                      </p:cBhvr>
                                      <p:tavLst>
                                        <p:tav tm="0">
                                          <p:val>
                                            <p:strVal val="#ppt_x-0.25"/>
                                          </p:val>
                                        </p:tav>
                                        <p:tav tm="100000">
                                          <p:val>
                                            <p:strVal val="#ppt_x"/>
                                          </p:val>
                                        </p:tav>
                                      </p:tavLst>
                                    </p:anim>
                                    <p:anim calcmode="lin" valueType="num">
                                      <p:cBhvr>
                                        <p:cTn id="176" dur="664" tmFilter="0.0,0.0; 0.25,0.07; 0.50,0.2; 0.75,0.467; 1.0,1.0">
                                          <p:stCondLst>
                                            <p:cond delay="0"/>
                                          </p:stCondLst>
                                        </p:cTn>
                                        <p:tgtEl>
                                          <p:spTgt spid="266"/>
                                        </p:tgtEl>
                                        <p:attrNameLst>
                                          <p:attrName>ppt_y</p:attrName>
                                        </p:attrNameLst>
                                      </p:cBhvr>
                                      <p:tavLst>
                                        <p:tav tm="0" fmla="#ppt_y-sin(pi*$)/3">
                                          <p:val>
                                            <p:fltVal val="0.5"/>
                                          </p:val>
                                        </p:tav>
                                        <p:tav tm="100000">
                                          <p:val>
                                            <p:fltVal val="1"/>
                                          </p:val>
                                        </p:tav>
                                      </p:tavLst>
                                    </p:anim>
                                    <p:anim calcmode="lin" valueType="num">
                                      <p:cBhvr>
                                        <p:cTn id="177" dur="664" tmFilter="0, 0; 0.125,0.2665; 0.25,0.4; 0.375,0.465; 0.5,0.5;  0.625,0.535; 0.75,0.6; 0.875,0.7335; 1,1">
                                          <p:stCondLst>
                                            <p:cond delay="664"/>
                                          </p:stCondLst>
                                        </p:cTn>
                                        <p:tgtEl>
                                          <p:spTgt spid="266"/>
                                        </p:tgtEl>
                                        <p:attrNameLst>
                                          <p:attrName>ppt_y</p:attrName>
                                        </p:attrNameLst>
                                      </p:cBhvr>
                                      <p:tavLst>
                                        <p:tav tm="0" fmla="#ppt_y-sin(pi*$)/9">
                                          <p:val>
                                            <p:fltVal val="0"/>
                                          </p:val>
                                        </p:tav>
                                        <p:tav tm="100000">
                                          <p:val>
                                            <p:fltVal val="1"/>
                                          </p:val>
                                        </p:tav>
                                      </p:tavLst>
                                    </p:anim>
                                    <p:anim calcmode="lin" valueType="num">
                                      <p:cBhvr>
                                        <p:cTn id="178" dur="332" tmFilter="0, 0; 0.125,0.2665; 0.25,0.4; 0.375,0.465; 0.5,0.5;  0.625,0.535; 0.75,0.6; 0.875,0.7335; 1,1">
                                          <p:stCondLst>
                                            <p:cond delay="1324"/>
                                          </p:stCondLst>
                                        </p:cTn>
                                        <p:tgtEl>
                                          <p:spTgt spid="266"/>
                                        </p:tgtEl>
                                        <p:attrNameLst>
                                          <p:attrName>ppt_y</p:attrName>
                                        </p:attrNameLst>
                                      </p:cBhvr>
                                      <p:tavLst>
                                        <p:tav tm="0" fmla="#ppt_y-sin(pi*$)/27">
                                          <p:val>
                                            <p:fltVal val="0"/>
                                          </p:val>
                                        </p:tav>
                                        <p:tav tm="100000">
                                          <p:val>
                                            <p:fltVal val="1"/>
                                          </p:val>
                                        </p:tav>
                                      </p:tavLst>
                                    </p:anim>
                                    <p:anim calcmode="lin" valueType="num">
                                      <p:cBhvr>
                                        <p:cTn id="179" dur="164" tmFilter="0, 0; 0.125,0.2665; 0.25,0.4; 0.375,0.465; 0.5,0.5;  0.625,0.535; 0.75,0.6; 0.875,0.7335; 1,1">
                                          <p:stCondLst>
                                            <p:cond delay="1656"/>
                                          </p:stCondLst>
                                        </p:cTn>
                                        <p:tgtEl>
                                          <p:spTgt spid="266"/>
                                        </p:tgtEl>
                                        <p:attrNameLst>
                                          <p:attrName>ppt_y</p:attrName>
                                        </p:attrNameLst>
                                      </p:cBhvr>
                                      <p:tavLst>
                                        <p:tav tm="0" fmla="#ppt_y-sin(pi*$)/81">
                                          <p:val>
                                            <p:fltVal val="0"/>
                                          </p:val>
                                        </p:tav>
                                        <p:tav tm="100000">
                                          <p:val>
                                            <p:fltVal val="1"/>
                                          </p:val>
                                        </p:tav>
                                      </p:tavLst>
                                    </p:anim>
                                    <p:animScale>
                                      <p:cBhvr>
                                        <p:cTn id="180" dur="26">
                                          <p:stCondLst>
                                            <p:cond delay="650"/>
                                          </p:stCondLst>
                                        </p:cTn>
                                        <p:tgtEl>
                                          <p:spTgt spid="266"/>
                                        </p:tgtEl>
                                      </p:cBhvr>
                                      <p:to x="100000" y="60000"/>
                                    </p:animScale>
                                    <p:animScale>
                                      <p:cBhvr>
                                        <p:cTn id="181" dur="166" decel="50000">
                                          <p:stCondLst>
                                            <p:cond delay="676"/>
                                          </p:stCondLst>
                                        </p:cTn>
                                        <p:tgtEl>
                                          <p:spTgt spid="266"/>
                                        </p:tgtEl>
                                      </p:cBhvr>
                                      <p:to x="100000" y="100000"/>
                                    </p:animScale>
                                    <p:animScale>
                                      <p:cBhvr>
                                        <p:cTn id="182" dur="26">
                                          <p:stCondLst>
                                            <p:cond delay="1312"/>
                                          </p:stCondLst>
                                        </p:cTn>
                                        <p:tgtEl>
                                          <p:spTgt spid="266"/>
                                        </p:tgtEl>
                                      </p:cBhvr>
                                      <p:to x="100000" y="80000"/>
                                    </p:animScale>
                                    <p:animScale>
                                      <p:cBhvr>
                                        <p:cTn id="183" dur="166" decel="50000">
                                          <p:stCondLst>
                                            <p:cond delay="1338"/>
                                          </p:stCondLst>
                                        </p:cTn>
                                        <p:tgtEl>
                                          <p:spTgt spid="266"/>
                                        </p:tgtEl>
                                      </p:cBhvr>
                                      <p:to x="100000" y="100000"/>
                                    </p:animScale>
                                    <p:animScale>
                                      <p:cBhvr>
                                        <p:cTn id="184" dur="26">
                                          <p:stCondLst>
                                            <p:cond delay="1642"/>
                                          </p:stCondLst>
                                        </p:cTn>
                                        <p:tgtEl>
                                          <p:spTgt spid="266"/>
                                        </p:tgtEl>
                                      </p:cBhvr>
                                      <p:to x="100000" y="90000"/>
                                    </p:animScale>
                                    <p:animScale>
                                      <p:cBhvr>
                                        <p:cTn id="185" dur="166" decel="50000">
                                          <p:stCondLst>
                                            <p:cond delay="1668"/>
                                          </p:stCondLst>
                                        </p:cTn>
                                        <p:tgtEl>
                                          <p:spTgt spid="266"/>
                                        </p:tgtEl>
                                      </p:cBhvr>
                                      <p:to x="100000" y="100000"/>
                                    </p:animScale>
                                    <p:animScale>
                                      <p:cBhvr>
                                        <p:cTn id="186" dur="26">
                                          <p:stCondLst>
                                            <p:cond delay="1808"/>
                                          </p:stCondLst>
                                        </p:cTn>
                                        <p:tgtEl>
                                          <p:spTgt spid="266"/>
                                        </p:tgtEl>
                                      </p:cBhvr>
                                      <p:to x="100000" y="95000"/>
                                    </p:animScale>
                                    <p:animScale>
                                      <p:cBhvr>
                                        <p:cTn id="187" dur="166" decel="50000">
                                          <p:stCondLst>
                                            <p:cond delay="1834"/>
                                          </p:stCondLst>
                                        </p:cTn>
                                        <p:tgtEl>
                                          <p:spTgt spid="266"/>
                                        </p:tgtEl>
                                      </p:cBhvr>
                                      <p:to x="100000" y="100000"/>
                                    </p:animScale>
                                  </p:childTnLst>
                                </p:cTn>
                              </p:par>
                              <p:par>
                                <p:cTn id="188" presetID="26" presetClass="entr" presetSubtype="0" fill="hold" grpId="0" nodeType="withEffect">
                                  <p:stCondLst>
                                    <p:cond delay="0"/>
                                  </p:stCondLst>
                                  <p:childTnLst>
                                    <p:set>
                                      <p:cBhvr>
                                        <p:cTn id="189" dur="1" fill="hold">
                                          <p:stCondLst>
                                            <p:cond delay="0"/>
                                          </p:stCondLst>
                                        </p:cTn>
                                        <p:tgtEl>
                                          <p:spTgt spid="267"/>
                                        </p:tgtEl>
                                        <p:attrNameLst>
                                          <p:attrName>style.visibility</p:attrName>
                                        </p:attrNameLst>
                                      </p:cBhvr>
                                      <p:to>
                                        <p:strVal val="visible"/>
                                      </p:to>
                                    </p:set>
                                    <p:animEffect transition="in" filter="wipe(down)">
                                      <p:cBhvr>
                                        <p:cTn id="190" dur="580">
                                          <p:stCondLst>
                                            <p:cond delay="0"/>
                                          </p:stCondLst>
                                        </p:cTn>
                                        <p:tgtEl>
                                          <p:spTgt spid="267"/>
                                        </p:tgtEl>
                                      </p:cBhvr>
                                    </p:animEffect>
                                    <p:anim calcmode="lin" valueType="num">
                                      <p:cBhvr>
                                        <p:cTn id="191" dur="1822" tmFilter="0,0; 0.14,0.36; 0.43,0.73; 0.71,0.91; 1.0,1.0">
                                          <p:stCondLst>
                                            <p:cond delay="0"/>
                                          </p:stCondLst>
                                        </p:cTn>
                                        <p:tgtEl>
                                          <p:spTgt spid="267"/>
                                        </p:tgtEl>
                                        <p:attrNameLst>
                                          <p:attrName>ppt_x</p:attrName>
                                        </p:attrNameLst>
                                      </p:cBhvr>
                                      <p:tavLst>
                                        <p:tav tm="0">
                                          <p:val>
                                            <p:strVal val="#ppt_x-0.25"/>
                                          </p:val>
                                        </p:tav>
                                        <p:tav tm="100000">
                                          <p:val>
                                            <p:strVal val="#ppt_x"/>
                                          </p:val>
                                        </p:tav>
                                      </p:tavLst>
                                    </p:anim>
                                    <p:anim calcmode="lin" valueType="num">
                                      <p:cBhvr>
                                        <p:cTn id="192" dur="664" tmFilter="0.0,0.0; 0.25,0.07; 0.50,0.2; 0.75,0.467; 1.0,1.0">
                                          <p:stCondLst>
                                            <p:cond delay="0"/>
                                          </p:stCondLst>
                                        </p:cTn>
                                        <p:tgtEl>
                                          <p:spTgt spid="267"/>
                                        </p:tgtEl>
                                        <p:attrNameLst>
                                          <p:attrName>ppt_y</p:attrName>
                                        </p:attrNameLst>
                                      </p:cBhvr>
                                      <p:tavLst>
                                        <p:tav tm="0" fmla="#ppt_y-sin(pi*$)/3">
                                          <p:val>
                                            <p:fltVal val="0.5"/>
                                          </p:val>
                                        </p:tav>
                                        <p:tav tm="100000">
                                          <p:val>
                                            <p:fltVal val="1"/>
                                          </p:val>
                                        </p:tav>
                                      </p:tavLst>
                                    </p:anim>
                                    <p:anim calcmode="lin" valueType="num">
                                      <p:cBhvr>
                                        <p:cTn id="193" dur="664" tmFilter="0, 0; 0.125,0.2665; 0.25,0.4; 0.375,0.465; 0.5,0.5;  0.625,0.535; 0.75,0.6; 0.875,0.7335; 1,1">
                                          <p:stCondLst>
                                            <p:cond delay="664"/>
                                          </p:stCondLst>
                                        </p:cTn>
                                        <p:tgtEl>
                                          <p:spTgt spid="267"/>
                                        </p:tgtEl>
                                        <p:attrNameLst>
                                          <p:attrName>ppt_y</p:attrName>
                                        </p:attrNameLst>
                                      </p:cBhvr>
                                      <p:tavLst>
                                        <p:tav tm="0" fmla="#ppt_y-sin(pi*$)/9">
                                          <p:val>
                                            <p:fltVal val="0"/>
                                          </p:val>
                                        </p:tav>
                                        <p:tav tm="100000">
                                          <p:val>
                                            <p:fltVal val="1"/>
                                          </p:val>
                                        </p:tav>
                                      </p:tavLst>
                                    </p:anim>
                                    <p:anim calcmode="lin" valueType="num">
                                      <p:cBhvr>
                                        <p:cTn id="194" dur="332" tmFilter="0, 0; 0.125,0.2665; 0.25,0.4; 0.375,0.465; 0.5,0.5;  0.625,0.535; 0.75,0.6; 0.875,0.7335; 1,1">
                                          <p:stCondLst>
                                            <p:cond delay="1324"/>
                                          </p:stCondLst>
                                        </p:cTn>
                                        <p:tgtEl>
                                          <p:spTgt spid="267"/>
                                        </p:tgtEl>
                                        <p:attrNameLst>
                                          <p:attrName>ppt_y</p:attrName>
                                        </p:attrNameLst>
                                      </p:cBhvr>
                                      <p:tavLst>
                                        <p:tav tm="0" fmla="#ppt_y-sin(pi*$)/27">
                                          <p:val>
                                            <p:fltVal val="0"/>
                                          </p:val>
                                        </p:tav>
                                        <p:tav tm="100000">
                                          <p:val>
                                            <p:fltVal val="1"/>
                                          </p:val>
                                        </p:tav>
                                      </p:tavLst>
                                    </p:anim>
                                    <p:anim calcmode="lin" valueType="num">
                                      <p:cBhvr>
                                        <p:cTn id="195" dur="164" tmFilter="0, 0; 0.125,0.2665; 0.25,0.4; 0.375,0.465; 0.5,0.5;  0.625,0.535; 0.75,0.6; 0.875,0.7335; 1,1">
                                          <p:stCondLst>
                                            <p:cond delay="1656"/>
                                          </p:stCondLst>
                                        </p:cTn>
                                        <p:tgtEl>
                                          <p:spTgt spid="267"/>
                                        </p:tgtEl>
                                        <p:attrNameLst>
                                          <p:attrName>ppt_y</p:attrName>
                                        </p:attrNameLst>
                                      </p:cBhvr>
                                      <p:tavLst>
                                        <p:tav tm="0" fmla="#ppt_y-sin(pi*$)/81">
                                          <p:val>
                                            <p:fltVal val="0"/>
                                          </p:val>
                                        </p:tav>
                                        <p:tav tm="100000">
                                          <p:val>
                                            <p:fltVal val="1"/>
                                          </p:val>
                                        </p:tav>
                                      </p:tavLst>
                                    </p:anim>
                                    <p:animScale>
                                      <p:cBhvr>
                                        <p:cTn id="196" dur="26">
                                          <p:stCondLst>
                                            <p:cond delay="650"/>
                                          </p:stCondLst>
                                        </p:cTn>
                                        <p:tgtEl>
                                          <p:spTgt spid="267"/>
                                        </p:tgtEl>
                                      </p:cBhvr>
                                      <p:to x="100000" y="60000"/>
                                    </p:animScale>
                                    <p:animScale>
                                      <p:cBhvr>
                                        <p:cTn id="197" dur="166" decel="50000">
                                          <p:stCondLst>
                                            <p:cond delay="676"/>
                                          </p:stCondLst>
                                        </p:cTn>
                                        <p:tgtEl>
                                          <p:spTgt spid="267"/>
                                        </p:tgtEl>
                                      </p:cBhvr>
                                      <p:to x="100000" y="100000"/>
                                    </p:animScale>
                                    <p:animScale>
                                      <p:cBhvr>
                                        <p:cTn id="198" dur="26">
                                          <p:stCondLst>
                                            <p:cond delay="1312"/>
                                          </p:stCondLst>
                                        </p:cTn>
                                        <p:tgtEl>
                                          <p:spTgt spid="267"/>
                                        </p:tgtEl>
                                      </p:cBhvr>
                                      <p:to x="100000" y="80000"/>
                                    </p:animScale>
                                    <p:animScale>
                                      <p:cBhvr>
                                        <p:cTn id="199" dur="166" decel="50000">
                                          <p:stCondLst>
                                            <p:cond delay="1338"/>
                                          </p:stCondLst>
                                        </p:cTn>
                                        <p:tgtEl>
                                          <p:spTgt spid="267"/>
                                        </p:tgtEl>
                                      </p:cBhvr>
                                      <p:to x="100000" y="100000"/>
                                    </p:animScale>
                                    <p:animScale>
                                      <p:cBhvr>
                                        <p:cTn id="200" dur="26">
                                          <p:stCondLst>
                                            <p:cond delay="1642"/>
                                          </p:stCondLst>
                                        </p:cTn>
                                        <p:tgtEl>
                                          <p:spTgt spid="267"/>
                                        </p:tgtEl>
                                      </p:cBhvr>
                                      <p:to x="100000" y="90000"/>
                                    </p:animScale>
                                    <p:animScale>
                                      <p:cBhvr>
                                        <p:cTn id="201" dur="166" decel="50000">
                                          <p:stCondLst>
                                            <p:cond delay="1668"/>
                                          </p:stCondLst>
                                        </p:cTn>
                                        <p:tgtEl>
                                          <p:spTgt spid="267"/>
                                        </p:tgtEl>
                                      </p:cBhvr>
                                      <p:to x="100000" y="100000"/>
                                    </p:animScale>
                                    <p:animScale>
                                      <p:cBhvr>
                                        <p:cTn id="202" dur="26">
                                          <p:stCondLst>
                                            <p:cond delay="1808"/>
                                          </p:stCondLst>
                                        </p:cTn>
                                        <p:tgtEl>
                                          <p:spTgt spid="267"/>
                                        </p:tgtEl>
                                      </p:cBhvr>
                                      <p:to x="100000" y="95000"/>
                                    </p:animScale>
                                    <p:animScale>
                                      <p:cBhvr>
                                        <p:cTn id="203" dur="166" decel="50000">
                                          <p:stCondLst>
                                            <p:cond delay="1834"/>
                                          </p:stCondLst>
                                        </p:cTn>
                                        <p:tgtEl>
                                          <p:spTgt spid="267"/>
                                        </p:tgtEl>
                                      </p:cBhvr>
                                      <p:to x="100000" y="100000"/>
                                    </p:animScale>
                                  </p:childTnLst>
                                </p:cTn>
                              </p:par>
                              <p:par>
                                <p:cTn id="204" presetID="26" presetClass="entr" presetSubtype="0" fill="hold" grpId="0" nodeType="withEffect">
                                  <p:stCondLst>
                                    <p:cond delay="0"/>
                                  </p:stCondLst>
                                  <p:childTnLst>
                                    <p:set>
                                      <p:cBhvr>
                                        <p:cTn id="205" dur="1" fill="hold">
                                          <p:stCondLst>
                                            <p:cond delay="0"/>
                                          </p:stCondLst>
                                        </p:cTn>
                                        <p:tgtEl>
                                          <p:spTgt spid="268"/>
                                        </p:tgtEl>
                                        <p:attrNameLst>
                                          <p:attrName>style.visibility</p:attrName>
                                        </p:attrNameLst>
                                      </p:cBhvr>
                                      <p:to>
                                        <p:strVal val="visible"/>
                                      </p:to>
                                    </p:set>
                                    <p:animEffect transition="in" filter="wipe(down)">
                                      <p:cBhvr>
                                        <p:cTn id="206" dur="580">
                                          <p:stCondLst>
                                            <p:cond delay="0"/>
                                          </p:stCondLst>
                                        </p:cTn>
                                        <p:tgtEl>
                                          <p:spTgt spid="268"/>
                                        </p:tgtEl>
                                      </p:cBhvr>
                                    </p:animEffect>
                                    <p:anim calcmode="lin" valueType="num">
                                      <p:cBhvr>
                                        <p:cTn id="207" dur="1822" tmFilter="0,0; 0.14,0.36; 0.43,0.73; 0.71,0.91; 1.0,1.0">
                                          <p:stCondLst>
                                            <p:cond delay="0"/>
                                          </p:stCondLst>
                                        </p:cTn>
                                        <p:tgtEl>
                                          <p:spTgt spid="268"/>
                                        </p:tgtEl>
                                        <p:attrNameLst>
                                          <p:attrName>ppt_x</p:attrName>
                                        </p:attrNameLst>
                                      </p:cBhvr>
                                      <p:tavLst>
                                        <p:tav tm="0">
                                          <p:val>
                                            <p:strVal val="#ppt_x-0.25"/>
                                          </p:val>
                                        </p:tav>
                                        <p:tav tm="100000">
                                          <p:val>
                                            <p:strVal val="#ppt_x"/>
                                          </p:val>
                                        </p:tav>
                                      </p:tavLst>
                                    </p:anim>
                                    <p:anim calcmode="lin" valueType="num">
                                      <p:cBhvr>
                                        <p:cTn id="208" dur="664" tmFilter="0.0,0.0; 0.25,0.07; 0.50,0.2; 0.75,0.467; 1.0,1.0">
                                          <p:stCondLst>
                                            <p:cond delay="0"/>
                                          </p:stCondLst>
                                        </p:cTn>
                                        <p:tgtEl>
                                          <p:spTgt spid="268"/>
                                        </p:tgtEl>
                                        <p:attrNameLst>
                                          <p:attrName>ppt_y</p:attrName>
                                        </p:attrNameLst>
                                      </p:cBhvr>
                                      <p:tavLst>
                                        <p:tav tm="0" fmla="#ppt_y-sin(pi*$)/3">
                                          <p:val>
                                            <p:fltVal val="0.5"/>
                                          </p:val>
                                        </p:tav>
                                        <p:tav tm="100000">
                                          <p:val>
                                            <p:fltVal val="1"/>
                                          </p:val>
                                        </p:tav>
                                      </p:tavLst>
                                    </p:anim>
                                    <p:anim calcmode="lin" valueType="num">
                                      <p:cBhvr>
                                        <p:cTn id="209" dur="664" tmFilter="0, 0; 0.125,0.2665; 0.25,0.4; 0.375,0.465; 0.5,0.5;  0.625,0.535; 0.75,0.6; 0.875,0.7335; 1,1">
                                          <p:stCondLst>
                                            <p:cond delay="664"/>
                                          </p:stCondLst>
                                        </p:cTn>
                                        <p:tgtEl>
                                          <p:spTgt spid="268"/>
                                        </p:tgtEl>
                                        <p:attrNameLst>
                                          <p:attrName>ppt_y</p:attrName>
                                        </p:attrNameLst>
                                      </p:cBhvr>
                                      <p:tavLst>
                                        <p:tav tm="0" fmla="#ppt_y-sin(pi*$)/9">
                                          <p:val>
                                            <p:fltVal val="0"/>
                                          </p:val>
                                        </p:tav>
                                        <p:tav tm="100000">
                                          <p:val>
                                            <p:fltVal val="1"/>
                                          </p:val>
                                        </p:tav>
                                      </p:tavLst>
                                    </p:anim>
                                    <p:anim calcmode="lin" valueType="num">
                                      <p:cBhvr>
                                        <p:cTn id="210" dur="332" tmFilter="0, 0; 0.125,0.2665; 0.25,0.4; 0.375,0.465; 0.5,0.5;  0.625,0.535; 0.75,0.6; 0.875,0.7335; 1,1">
                                          <p:stCondLst>
                                            <p:cond delay="1324"/>
                                          </p:stCondLst>
                                        </p:cTn>
                                        <p:tgtEl>
                                          <p:spTgt spid="268"/>
                                        </p:tgtEl>
                                        <p:attrNameLst>
                                          <p:attrName>ppt_y</p:attrName>
                                        </p:attrNameLst>
                                      </p:cBhvr>
                                      <p:tavLst>
                                        <p:tav tm="0" fmla="#ppt_y-sin(pi*$)/27">
                                          <p:val>
                                            <p:fltVal val="0"/>
                                          </p:val>
                                        </p:tav>
                                        <p:tav tm="100000">
                                          <p:val>
                                            <p:fltVal val="1"/>
                                          </p:val>
                                        </p:tav>
                                      </p:tavLst>
                                    </p:anim>
                                    <p:anim calcmode="lin" valueType="num">
                                      <p:cBhvr>
                                        <p:cTn id="211" dur="164" tmFilter="0, 0; 0.125,0.2665; 0.25,0.4; 0.375,0.465; 0.5,0.5;  0.625,0.535; 0.75,0.6; 0.875,0.7335; 1,1">
                                          <p:stCondLst>
                                            <p:cond delay="1656"/>
                                          </p:stCondLst>
                                        </p:cTn>
                                        <p:tgtEl>
                                          <p:spTgt spid="268"/>
                                        </p:tgtEl>
                                        <p:attrNameLst>
                                          <p:attrName>ppt_y</p:attrName>
                                        </p:attrNameLst>
                                      </p:cBhvr>
                                      <p:tavLst>
                                        <p:tav tm="0" fmla="#ppt_y-sin(pi*$)/81">
                                          <p:val>
                                            <p:fltVal val="0"/>
                                          </p:val>
                                        </p:tav>
                                        <p:tav tm="100000">
                                          <p:val>
                                            <p:fltVal val="1"/>
                                          </p:val>
                                        </p:tav>
                                      </p:tavLst>
                                    </p:anim>
                                    <p:animScale>
                                      <p:cBhvr>
                                        <p:cTn id="212" dur="26">
                                          <p:stCondLst>
                                            <p:cond delay="650"/>
                                          </p:stCondLst>
                                        </p:cTn>
                                        <p:tgtEl>
                                          <p:spTgt spid="268"/>
                                        </p:tgtEl>
                                      </p:cBhvr>
                                      <p:to x="100000" y="60000"/>
                                    </p:animScale>
                                    <p:animScale>
                                      <p:cBhvr>
                                        <p:cTn id="213" dur="166" decel="50000">
                                          <p:stCondLst>
                                            <p:cond delay="676"/>
                                          </p:stCondLst>
                                        </p:cTn>
                                        <p:tgtEl>
                                          <p:spTgt spid="268"/>
                                        </p:tgtEl>
                                      </p:cBhvr>
                                      <p:to x="100000" y="100000"/>
                                    </p:animScale>
                                    <p:animScale>
                                      <p:cBhvr>
                                        <p:cTn id="214" dur="26">
                                          <p:stCondLst>
                                            <p:cond delay="1312"/>
                                          </p:stCondLst>
                                        </p:cTn>
                                        <p:tgtEl>
                                          <p:spTgt spid="268"/>
                                        </p:tgtEl>
                                      </p:cBhvr>
                                      <p:to x="100000" y="80000"/>
                                    </p:animScale>
                                    <p:animScale>
                                      <p:cBhvr>
                                        <p:cTn id="215" dur="166" decel="50000">
                                          <p:stCondLst>
                                            <p:cond delay="1338"/>
                                          </p:stCondLst>
                                        </p:cTn>
                                        <p:tgtEl>
                                          <p:spTgt spid="268"/>
                                        </p:tgtEl>
                                      </p:cBhvr>
                                      <p:to x="100000" y="100000"/>
                                    </p:animScale>
                                    <p:animScale>
                                      <p:cBhvr>
                                        <p:cTn id="216" dur="26">
                                          <p:stCondLst>
                                            <p:cond delay="1642"/>
                                          </p:stCondLst>
                                        </p:cTn>
                                        <p:tgtEl>
                                          <p:spTgt spid="268"/>
                                        </p:tgtEl>
                                      </p:cBhvr>
                                      <p:to x="100000" y="90000"/>
                                    </p:animScale>
                                    <p:animScale>
                                      <p:cBhvr>
                                        <p:cTn id="217" dur="166" decel="50000">
                                          <p:stCondLst>
                                            <p:cond delay="1668"/>
                                          </p:stCondLst>
                                        </p:cTn>
                                        <p:tgtEl>
                                          <p:spTgt spid="268"/>
                                        </p:tgtEl>
                                      </p:cBhvr>
                                      <p:to x="100000" y="100000"/>
                                    </p:animScale>
                                    <p:animScale>
                                      <p:cBhvr>
                                        <p:cTn id="218" dur="26">
                                          <p:stCondLst>
                                            <p:cond delay="1808"/>
                                          </p:stCondLst>
                                        </p:cTn>
                                        <p:tgtEl>
                                          <p:spTgt spid="268"/>
                                        </p:tgtEl>
                                      </p:cBhvr>
                                      <p:to x="100000" y="95000"/>
                                    </p:animScale>
                                    <p:animScale>
                                      <p:cBhvr>
                                        <p:cTn id="219" dur="166" decel="50000">
                                          <p:stCondLst>
                                            <p:cond delay="1834"/>
                                          </p:stCondLst>
                                        </p:cTn>
                                        <p:tgtEl>
                                          <p:spTgt spid="268"/>
                                        </p:tgtEl>
                                      </p:cBhvr>
                                      <p:to x="100000" y="100000"/>
                                    </p:animScale>
                                  </p:childTnLst>
                                </p:cTn>
                              </p:par>
                              <p:par>
                                <p:cTn id="220" presetID="26" presetClass="entr" presetSubtype="0" fill="hold" grpId="0" nodeType="withEffect">
                                  <p:stCondLst>
                                    <p:cond delay="0"/>
                                  </p:stCondLst>
                                  <p:childTnLst>
                                    <p:set>
                                      <p:cBhvr>
                                        <p:cTn id="221" dur="1" fill="hold">
                                          <p:stCondLst>
                                            <p:cond delay="0"/>
                                          </p:stCondLst>
                                        </p:cTn>
                                        <p:tgtEl>
                                          <p:spTgt spid="269"/>
                                        </p:tgtEl>
                                        <p:attrNameLst>
                                          <p:attrName>style.visibility</p:attrName>
                                        </p:attrNameLst>
                                      </p:cBhvr>
                                      <p:to>
                                        <p:strVal val="visible"/>
                                      </p:to>
                                    </p:set>
                                    <p:animEffect transition="in" filter="wipe(down)">
                                      <p:cBhvr>
                                        <p:cTn id="222" dur="580">
                                          <p:stCondLst>
                                            <p:cond delay="0"/>
                                          </p:stCondLst>
                                        </p:cTn>
                                        <p:tgtEl>
                                          <p:spTgt spid="269"/>
                                        </p:tgtEl>
                                      </p:cBhvr>
                                    </p:animEffect>
                                    <p:anim calcmode="lin" valueType="num">
                                      <p:cBhvr>
                                        <p:cTn id="223" dur="1822" tmFilter="0,0; 0.14,0.36; 0.43,0.73; 0.71,0.91; 1.0,1.0">
                                          <p:stCondLst>
                                            <p:cond delay="0"/>
                                          </p:stCondLst>
                                        </p:cTn>
                                        <p:tgtEl>
                                          <p:spTgt spid="269"/>
                                        </p:tgtEl>
                                        <p:attrNameLst>
                                          <p:attrName>ppt_x</p:attrName>
                                        </p:attrNameLst>
                                      </p:cBhvr>
                                      <p:tavLst>
                                        <p:tav tm="0">
                                          <p:val>
                                            <p:strVal val="#ppt_x-0.25"/>
                                          </p:val>
                                        </p:tav>
                                        <p:tav tm="100000">
                                          <p:val>
                                            <p:strVal val="#ppt_x"/>
                                          </p:val>
                                        </p:tav>
                                      </p:tavLst>
                                    </p:anim>
                                    <p:anim calcmode="lin" valueType="num">
                                      <p:cBhvr>
                                        <p:cTn id="224" dur="664" tmFilter="0.0,0.0; 0.25,0.07; 0.50,0.2; 0.75,0.467; 1.0,1.0">
                                          <p:stCondLst>
                                            <p:cond delay="0"/>
                                          </p:stCondLst>
                                        </p:cTn>
                                        <p:tgtEl>
                                          <p:spTgt spid="269"/>
                                        </p:tgtEl>
                                        <p:attrNameLst>
                                          <p:attrName>ppt_y</p:attrName>
                                        </p:attrNameLst>
                                      </p:cBhvr>
                                      <p:tavLst>
                                        <p:tav tm="0" fmla="#ppt_y-sin(pi*$)/3">
                                          <p:val>
                                            <p:fltVal val="0.5"/>
                                          </p:val>
                                        </p:tav>
                                        <p:tav tm="100000">
                                          <p:val>
                                            <p:fltVal val="1"/>
                                          </p:val>
                                        </p:tav>
                                      </p:tavLst>
                                    </p:anim>
                                    <p:anim calcmode="lin" valueType="num">
                                      <p:cBhvr>
                                        <p:cTn id="225" dur="664" tmFilter="0, 0; 0.125,0.2665; 0.25,0.4; 0.375,0.465; 0.5,0.5;  0.625,0.535; 0.75,0.6; 0.875,0.7335; 1,1">
                                          <p:stCondLst>
                                            <p:cond delay="664"/>
                                          </p:stCondLst>
                                        </p:cTn>
                                        <p:tgtEl>
                                          <p:spTgt spid="269"/>
                                        </p:tgtEl>
                                        <p:attrNameLst>
                                          <p:attrName>ppt_y</p:attrName>
                                        </p:attrNameLst>
                                      </p:cBhvr>
                                      <p:tavLst>
                                        <p:tav tm="0" fmla="#ppt_y-sin(pi*$)/9">
                                          <p:val>
                                            <p:fltVal val="0"/>
                                          </p:val>
                                        </p:tav>
                                        <p:tav tm="100000">
                                          <p:val>
                                            <p:fltVal val="1"/>
                                          </p:val>
                                        </p:tav>
                                      </p:tavLst>
                                    </p:anim>
                                    <p:anim calcmode="lin" valueType="num">
                                      <p:cBhvr>
                                        <p:cTn id="226" dur="332" tmFilter="0, 0; 0.125,0.2665; 0.25,0.4; 0.375,0.465; 0.5,0.5;  0.625,0.535; 0.75,0.6; 0.875,0.7335; 1,1">
                                          <p:stCondLst>
                                            <p:cond delay="1324"/>
                                          </p:stCondLst>
                                        </p:cTn>
                                        <p:tgtEl>
                                          <p:spTgt spid="269"/>
                                        </p:tgtEl>
                                        <p:attrNameLst>
                                          <p:attrName>ppt_y</p:attrName>
                                        </p:attrNameLst>
                                      </p:cBhvr>
                                      <p:tavLst>
                                        <p:tav tm="0" fmla="#ppt_y-sin(pi*$)/27">
                                          <p:val>
                                            <p:fltVal val="0"/>
                                          </p:val>
                                        </p:tav>
                                        <p:tav tm="100000">
                                          <p:val>
                                            <p:fltVal val="1"/>
                                          </p:val>
                                        </p:tav>
                                      </p:tavLst>
                                    </p:anim>
                                    <p:anim calcmode="lin" valueType="num">
                                      <p:cBhvr>
                                        <p:cTn id="227" dur="164" tmFilter="0, 0; 0.125,0.2665; 0.25,0.4; 0.375,0.465; 0.5,0.5;  0.625,0.535; 0.75,0.6; 0.875,0.7335; 1,1">
                                          <p:stCondLst>
                                            <p:cond delay="1656"/>
                                          </p:stCondLst>
                                        </p:cTn>
                                        <p:tgtEl>
                                          <p:spTgt spid="269"/>
                                        </p:tgtEl>
                                        <p:attrNameLst>
                                          <p:attrName>ppt_y</p:attrName>
                                        </p:attrNameLst>
                                      </p:cBhvr>
                                      <p:tavLst>
                                        <p:tav tm="0" fmla="#ppt_y-sin(pi*$)/81">
                                          <p:val>
                                            <p:fltVal val="0"/>
                                          </p:val>
                                        </p:tav>
                                        <p:tav tm="100000">
                                          <p:val>
                                            <p:fltVal val="1"/>
                                          </p:val>
                                        </p:tav>
                                      </p:tavLst>
                                    </p:anim>
                                    <p:animScale>
                                      <p:cBhvr>
                                        <p:cTn id="228" dur="26">
                                          <p:stCondLst>
                                            <p:cond delay="650"/>
                                          </p:stCondLst>
                                        </p:cTn>
                                        <p:tgtEl>
                                          <p:spTgt spid="269"/>
                                        </p:tgtEl>
                                      </p:cBhvr>
                                      <p:to x="100000" y="60000"/>
                                    </p:animScale>
                                    <p:animScale>
                                      <p:cBhvr>
                                        <p:cTn id="229" dur="166" decel="50000">
                                          <p:stCondLst>
                                            <p:cond delay="676"/>
                                          </p:stCondLst>
                                        </p:cTn>
                                        <p:tgtEl>
                                          <p:spTgt spid="269"/>
                                        </p:tgtEl>
                                      </p:cBhvr>
                                      <p:to x="100000" y="100000"/>
                                    </p:animScale>
                                    <p:animScale>
                                      <p:cBhvr>
                                        <p:cTn id="230" dur="26">
                                          <p:stCondLst>
                                            <p:cond delay="1312"/>
                                          </p:stCondLst>
                                        </p:cTn>
                                        <p:tgtEl>
                                          <p:spTgt spid="269"/>
                                        </p:tgtEl>
                                      </p:cBhvr>
                                      <p:to x="100000" y="80000"/>
                                    </p:animScale>
                                    <p:animScale>
                                      <p:cBhvr>
                                        <p:cTn id="231" dur="166" decel="50000">
                                          <p:stCondLst>
                                            <p:cond delay="1338"/>
                                          </p:stCondLst>
                                        </p:cTn>
                                        <p:tgtEl>
                                          <p:spTgt spid="269"/>
                                        </p:tgtEl>
                                      </p:cBhvr>
                                      <p:to x="100000" y="100000"/>
                                    </p:animScale>
                                    <p:animScale>
                                      <p:cBhvr>
                                        <p:cTn id="232" dur="26">
                                          <p:stCondLst>
                                            <p:cond delay="1642"/>
                                          </p:stCondLst>
                                        </p:cTn>
                                        <p:tgtEl>
                                          <p:spTgt spid="269"/>
                                        </p:tgtEl>
                                      </p:cBhvr>
                                      <p:to x="100000" y="90000"/>
                                    </p:animScale>
                                    <p:animScale>
                                      <p:cBhvr>
                                        <p:cTn id="233" dur="166" decel="50000">
                                          <p:stCondLst>
                                            <p:cond delay="1668"/>
                                          </p:stCondLst>
                                        </p:cTn>
                                        <p:tgtEl>
                                          <p:spTgt spid="269"/>
                                        </p:tgtEl>
                                      </p:cBhvr>
                                      <p:to x="100000" y="100000"/>
                                    </p:animScale>
                                    <p:animScale>
                                      <p:cBhvr>
                                        <p:cTn id="234" dur="26">
                                          <p:stCondLst>
                                            <p:cond delay="1808"/>
                                          </p:stCondLst>
                                        </p:cTn>
                                        <p:tgtEl>
                                          <p:spTgt spid="269"/>
                                        </p:tgtEl>
                                      </p:cBhvr>
                                      <p:to x="100000" y="95000"/>
                                    </p:animScale>
                                    <p:animScale>
                                      <p:cBhvr>
                                        <p:cTn id="235" dur="166" decel="50000">
                                          <p:stCondLst>
                                            <p:cond delay="1834"/>
                                          </p:stCondLst>
                                        </p:cTn>
                                        <p:tgtEl>
                                          <p:spTgt spid="269"/>
                                        </p:tgtEl>
                                      </p:cBhvr>
                                      <p:to x="100000" y="100000"/>
                                    </p:animScale>
                                  </p:childTnLst>
                                </p:cTn>
                              </p:par>
                              <p:par>
                                <p:cTn id="236" presetID="26" presetClass="entr" presetSubtype="0" fill="hold" grpId="0" nodeType="withEffect">
                                  <p:stCondLst>
                                    <p:cond delay="0"/>
                                  </p:stCondLst>
                                  <p:childTnLst>
                                    <p:set>
                                      <p:cBhvr>
                                        <p:cTn id="237" dur="1" fill="hold">
                                          <p:stCondLst>
                                            <p:cond delay="0"/>
                                          </p:stCondLst>
                                        </p:cTn>
                                        <p:tgtEl>
                                          <p:spTgt spid="281"/>
                                        </p:tgtEl>
                                        <p:attrNameLst>
                                          <p:attrName>style.visibility</p:attrName>
                                        </p:attrNameLst>
                                      </p:cBhvr>
                                      <p:to>
                                        <p:strVal val="visible"/>
                                      </p:to>
                                    </p:set>
                                    <p:animEffect transition="in" filter="wipe(down)">
                                      <p:cBhvr>
                                        <p:cTn id="238" dur="580">
                                          <p:stCondLst>
                                            <p:cond delay="0"/>
                                          </p:stCondLst>
                                        </p:cTn>
                                        <p:tgtEl>
                                          <p:spTgt spid="281"/>
                                        </p:tgtEl>
                                      </p:cBhvr>
                                    </p:animEffect>
                                    <p:anim calcmode="lin" valueType="num">
                                      <p:cBhvr>
                                        <p:cTn id="239" dur="1822" tmFilter="0,0; 0.14,0.36; 0.43,0.73; 0.71,0.91; 1.0,1.0">
                                          <p:stCondLst>
                                            <p:cond delay="0"/>
                                          </p:stCondLst>
                                        </p:cTn>
                                        <p:tgtEl>
                                          <p:spTgt spid="281"/>
                                        </p:tgtEl>
                                        <p:attrNameLst>
                                          <p:attrName>ppt_x</p:attrName>
                                        </p:attrNameLst>
                                      </p:cBhvr>
                                      <p:tavLst>
                                        <p:tav tm="0">
                                          <p:val>
                                            <p:strVal val="#ppt_x-0.25"/>
                                          </p:val>
                                        </p:tav>
                                        <p:tav tm="100000">
                                          <p:val>
                                            <p:strVal val="#ppt_x"/>
                                          </p:val>
                                        </p:tav>
                                      </p:tavLst>
                                    </p:anim>
                                    <p:anim calcmode="lin" valueType="num">
                                      <p:cBhvr>
                                        <p:cTn id="240" dur="664" tmFilter="0.0,0.0; 0.25,0.07; 0.50,0.2; 0.75,0.467; 1.0,1.0">
                                          <p:stCondLst>
                                            <p:cond delay="0"/>
                                          </p:stCondLst>
                                        </p:cTn>
                                        <p:tgtEl>
                                          <p:spTgt spid="281"/>
                                        </p:tgtEl>
                                        <p:attrNameLst>
                                          <p:attrName>ppt_y</p:attrName>
                                        </p:attrNameLst>
                                      </p:cBhvr>
                                      <p:tavLst>
                                        <p:tav tm="0" fmla="#ppt_y-sin(pi*$)/3">
                                          <p:val>
                                            <p:fltVal val="0.5"/>
                                          </p:val>
                                        </p:tav>
                                        <p:tav tm="100000">
                                          <p:val>
                                            <p:fltVal val="1"/>
                                          </p:val>
                                        </p:tav>
                                      </p:tavLst>
                                    </p:anim>
                                    <p:anim calcmode="lin" valueType="num">
                                      <p:cBhvr>
                                        <p:cTn id="241" dur="664" tmFilter="0, 0; 0.125,0.2665; 0.25,0.4; 0.375,0.465; 0.5,0.5;  0.625,0.535; 0.75,0.6; 0.875,0.7335; 1,1">
                                          <p:stCondLst>
                                            <p:cond delay="664"/>
                                          </p:stCondLst>
                                        </p:cTn>
                                        <p:tgtEl>
                                          <p:spTgt spid="281"/>
                                        </p:tgtEl>
                                        <p:attrNameLst>
                                          <p:attrName>ppt_y</p:attrName>
                                        </p:attrNameLst>
                                      </p:cBhvr>
                                      <p:tavLst>
                                        <p:tav tm="0" fmla="#ppt_y-sin(pi*$)/9">
                                          <p:val>
                                            <p:fltVal val="0"/>
                                          </p:val>
                                        </p:tav>
                                        <p:tav tm="100000">
                                          <p:val>
                                            <p:fltVal val="1"/>
                                          </p:val>
                                        </p:tav>
                                      </p:tavLst>
                                    </p:anim>
                                    <p:anim calcmode="lin" valueType="num">
                                      <p:cBhvr>
                                        <p:cTn id="242" dur="332" tmFilter="0, 0; 0.125,0.2665; 0.25,0.4; 0.375,0.465; 0.5,0.5;  0.625,0.535; 0.75,0.6; 0.875,0.7335; 1,1">
                                          <p:stCondLst>
                                            <p:cond delay="1324"/>
                                          </p:stCondLst>
                                        </p:cTn>
                                        <p:tgtEl>
                                          <p:spTgt spid="281"/>
                                        </p:tgtEl>
                                        <p:attrNameLst>
                                          <p:attrName>ppt_y</p:attrName>
                                        </p:attrNameLst>
                                      </p:cBhvr>
                                      <p:tavLst>
                                        <p:tav tm="0" fmla="#ppt_y-sin(pi*$)/27">
                                          <p:val>
                                            <p:fltVal val="0"/>
                                          </p:val>
                                        </p:tav>
                                        <p:tav tm="100000">
                                          <p:val>
                                            <p:fltVal val="1"/>
                                          </p:val>
                                        </p:tav>
                                      </p:tavLst>
                                    </p:anim>
                                    <p:anim calcmode="lin" valueType="num">
                                      <p:cBhvr>
                                        <p:cTn id="243" dur="164" tmFilter="0, 0; 0.125,0.2665; 0.25,0.4; 0.375,0.465; 0.5,0.5;  0.625,0.535; 0.75,0.6; 0.875,0.7335; 1,1">
                                          <p:stCondLst>
                                            <p:cond delay="1656"/>
                                          </p:stCondLst>
                                        </p:cTn>
                                        <p:tgtEl>
                                          <p:spTgt spid="281"/>
                                        </p:tgtEl>
                                        <p:attrNameLst>
                                          <p:attrName>ppt_y</p:attrName>
                                        </p:attrNameLst>
                                      </p:cBhvr>
                                      <p:tavLst>
                                        <p:tav tm="0" fmla="#ppt_y-sin(pi*$)/81">
                                          <p:val>
                                            <p:fltVal val="0"/>
                                          </p:val>
                                        </p:tav>
                                        <p:tav tm="100000">
                                          <p:val>
                                            <p:fltVal val="1"/>
                                          </p:val>
                                        </p:tav>
                                      </p:tavLst>
                                    </p:anim>
                                    <p:animScale>
                                      <p:cBhvr>
                                        <p:cTn id="244" dur="26">
                                          <p:stCondLst>
                                            <p:cond delay="650"/>
                                          </p:stCondLst>
                                        </p:cTn>
                                        <p:tgtEl>
                                          <p:spTgt spid="281"/>
                                        </p:tgtEl>
                                      </p:cBhvr>
                                      <p:to x="100000" y="60000"/>
                                    </p:animScale>
                                    <p:animScale>
                                      <p:cBhvr>
                                        <p:cTn id="245" dur="166" decel="50000">
                                          <p:stCondLst>
                                            <p:cond delay="676"/>
                                          </p:stCondLst>
                                        </p:cTn>
                                        <p:tgtEl>
                                          <p:spTgt spid="281"/>
                                        </p:tgtEl>
                                      </p:cBhvr>
                                      <p:to x="100000" y="100000"/>
                                    </p:animScale>
                                    <p:animScale>
                                      <p:cBhvr>
                                        <p:cTn id="246" dur="26">
                                          <p:stCondLst>
                                            <p:cond delay="1312"/>
                                          </p:stCondLst>
                                        </p:cTn>
                                        <p:tgtEl>
                                          <p:spTgt spid="281"/>
                                        </p:tgtEl>
                                      </p:cBhvr>
                                      <p:to x="100000" y="80000"/>
                                    </p:animScale>
                                    <p:animScale>
                                      <p:cBhvr>
                                        <p:cTn id="247" dur="166" decel="50000">
                                          <p:stCondLst>
                                            <p:cond delay="1338"/>
                                          </p:stCondLst>
                                        </p:cTn>
                                        <p:tgtEl>
                                          <p:spTgt spid="281"/>
                                        </p:tgtEl>
                                      </p:cBhvr>
                                      <p:to x="100000" y="100000"/>
                                    </p:animScale>
                                    <p:animScale>
                                      <p:cBhvr>
                                        <p:cTn id="248" dur="26">
                                          <p:stCondLst>
                                            <p:cond delay="1642"/>
                                          </p:stCondLst>
                                        </p:cTn>
                                        <p:tgtEl>
                                          <p:spTgt spid="281"/>
                                        </p:tgtEl>
                                      </p:cBhvr>
                                      <p:to x="100000" y="90000"/>
                                    </p:animScale>
                                    <p:animScale>
                                      <p:cBhvr>
                                        <p:cTn id="249" dur="166" decel="50000">
                                          <p:stCondLst>
                                            <p:cond delay="1668"/>
                                          </p:stCondLst>
                                        </p:cTn>
                                        <p:tgtEl>
                                          <p:spTgt spid="281"/>
                                        </p:tgtEl>
                                      </p:cBhvr>
                                      <p:to x="100000" y="100000"/>
                                    </p:animScale>
                                    <p:animScale>
                                      <p:cBhvr>
                                        <p:cTn id="250" dur="26">
                                          <p:stCondLst>
                                            <p:cond delay="1808"/>
                                          </p:stCondLst>
                                        </p:cTn>
                                        <p:tgtEl>
                                          <p:spTgt spid="281"/>
                                        </p:tgtEl>
                                      </p:cBhvr>
                                      <p:to x="100000" y="95000"/>
                                    </p:animScale>
                                    <p:animScale>
                                      <p:cBhvr>
                                        <p:cTn id="251" dur="166" decel="50000">
                                          <p:stCondLst>
                                            <p:cond delay="1834"/>
                                          </p:stCondLst>
                                        </p:cTn>
                                        <p:tgtEl>
                                          <p:spTgt spid="281"/>
                                        </p:tgtEl>
                                      </p:cBhvr>
                                      <p:to x="100000" y="100000"/>
                                    </p:animScale>
                                  </p:childTnLst>
                                </p:cTn>
                              </p:par>
                              <p:par>
                                <p:cTn id="252" presetID="26" presetClass="entr" presetSubtype="0" fill="hold" grpId="0" nodeType="withEffect">
                                  <p:stCondLst>
                                    <p:cond delay="0"/>
                                  </p:stCondLst>
                                  <p:childTnLst>
                                    <p:set>
                                      <p:cBhvr>
                                        <p:cTn id="253" dur="1" fill="hold">
                                          <p:stCondLst>
                                            <p:cond delay="0"/>
                                          </p:stCondLst>
                                        </p:cTn>
                                        <p:tgtEl>
                                          <p:spTgt spid="282"/>
                                        </p:tgtEl>
                                        <p:attrNameLst>
                                          <p:attrName>style.visibility</p:attrName>
                                        </p:attrNameLst>
                                      </p:cBhvr>
                                      <p:to>
                                        <p:strVal val="visible"/>
                                      </p:to>
                                    </p:set>
                                    <p:animEffect transition="in" filter="wipe(down)">
                                      <p:cBhvr>
                                        <p:cTn id="254" dur="580">
                                          <p:stCondLst>
                                            <p:cond delay="0"/>
                                          </p:stCondLst>
                                        </p:cTn>
                                        <p:tgtEl>
                                          <p:spTgt spid="282"/>
                                        </p:tgtEl>
                                      </p:cBhvr>
                                    </p:animEffect>
                                    <p:anim calcmode="lin" valueType="num">
                                      <p:cBhvr>
                                        <p:cTn id="255" dur="1822" tmFilter="0,0; 0.14,0.36; 0.43,0.73; 0.71,0.91; 1.0,1.0">
                                          <p:stCondLst>
                                            <p:cond delay="0"/>
                                          </p:stCondLst>
                                        </p:cTn>
                                        <p:tgtEl>
                                          <p:spTgt spid="282"/>
                                        </p:tgtEl>
                                        <p:attrNameLst>
                                          <p:attrName>ppt_x</p:attrName>
                                        </p:attrNameLst>
                                      </p:cBhvr>
                                      <p:tavLst>
                                        <p:tav tm="0">
                                          <p:val>
                                            <p:strVal val="#ppt_x-0.25"/>
                                          </p:val>
                                        </p:tav>
                                        <p:tav tm="100000">
                                          <p:val>
                                            <p:strVal val="#ppt_x"/>
                                          </p:val>
                                        </p:tav>
                                      </p:tavLst>
                                    </p:anim>
                                    <p:anim calcmode="lin" valueType="num">
                                      <p:cBhvr>
                                        <p:cTn id="256" dur="664" tmFilter="0.0,0.0; 0.25,0.07; 0.50,0.2; 0.75,0.467; 1.0,1.0">
                                          <p:stCondLst>
                                            <p:cond delay="0"/>
                                          </p:stCondLst>
                                        </p:cTn>
                                        <p:tgtEl>
                                          <p:spTgt spid="282"/>
                                        </p:tgtEl>
                                        <p:attrNameLst>
                                          <p:attrName>ppt_y</p:attrName>
                                        </p:attrNameLst>
                                      </p:cBhvr>
                                      <p:tavLst>
                                        <p:tav tm="0" fmla="#ppt_y-sin(pi*$)/3">
                                          <p:val>
                                            <p:fltVal val="0.5"/>
                                          </p:val>
                                        </p:tav>
                                        <p:tav tm="100000">
                                          <p:val>
                                            <p:fltVal val="1"/>
                                          </p:val>
                                        </p:tav>
                                      </p:tavLst>
                                    </p:anim>
                                    <p:anim calcmode="lin" valueType="num">
                                      <p:cBhvr>
                                        <p:cTn id="257" dur="664" tmFilter="0, 0; 0.125,0.2665; 0.25,0.4; 0.375,0.465; 0.5,0.5;  0.625,0.535; 0.75,0.6; 0.875,0.7335; 1,1">
                                          <p:stCondLst>
                                            <p:cond delay="664"/>
                                          </p:stCondLst>
                                        </p:cTn>
                                        <p:tgtEl>
                                          <p:spTgt spid="282"/>
                                        </p:tgtEl>
                                        <p:attrNameLst>
                                          <p:attrName>ppt_y</p:attrName>
                                        </p:attrNameLst>
                                      </p:cBhvr>
                                      <p:tavLst>
                                        <p:tav tm="0" fmla="#ppt_y-sin(pi*$)/9">
                                          <p:val>
                                            <p:fltVal val="0"/>
                                          </p:val>
                                        </p:tav>
                                        <p:tav tm="100000">
                                          <p:val>
                                            <p:fltVal val="1"/>
                                          </p:val>
                                        </p:tav>
                                      </p:tavLst>
                                    </p:anim>
                                    <p:anim calcmode="lin" valueType="num">
                                      <p:cBhvr>
                                        <p:cTn id="258" dur="332" tmFilter="0, 0; 0.125,0.2665; 0.25,0.4; 0.375,0.465; 0.5,0.5;  0.625,0.535; 0.75,0.6; 0.875,0.7335; 1,1">
                                          <p:stCondLst>
                                            <p:cond delay="1324"/>
                                          </p:stCondLst>
                                        </p:cTn>
                                        <p:tgtEl>
                                          <p:spTgt spid="282"/>
                                        </p:tgtEl>
                                        <p:attrNameLst>
                                          <p:attrName>ppt_y</p:attrName>
                                        </p:attrNameLst>
                                      </p:cBhvr>
                                      <p:tavLst>
                                        <p:tav tm="0" fmla="#ppt_y-sin(pi*$)/27">
                                          <p:val>
                                            <p:fltVal val="0"/>
                                          </p:val>
                                        </p:tav>
                                        <p:tav tm="100000">
                                          <p:val>
                                            <p:fltVal val="1"/>
                                          </p:val>
                                        </p:tav>
                                      </p:tavLst>
                                    </p:anim>
                                    <p:anim calcmode="lin" valueType="num">
                                      <p:cBhvr>
                                        <p:cTn id="259" dur="164" tmFilter="0, 0; 0.125,0.2665; 0.25,0.4; 0.375,0.465; 0.5,0.5;  0.625,0.535; 0.75,0.6; 0.875,0.7335; 1,1">
                                          <p:stCondLst>
                                            <p:cond delay="1656"/>
                                          </p:stCondLst>
                                        </p:cTn>
                                        <p:tgtEl>
                                          <p:spTgt spid="282"/>
                                        </p:tgtEl>
                                        <p:attrNameLst>
                                          <p:attrName>ppt_y</p:attrName>
                                        </p:attrNameLst>
                                      </p:cBhvr>
                                      <p:tavLst>
                                        <p:tav tm="0" fmla="#ppt_y-sin(pi*$)/81">
                                          <p:val>
                                            <p:fltVal val="0"/>
                                          </p:val>
                                        </p:tav>
                                        <p:tav tm="100000">
                                          <p:val>
                                            <p:fltVal val="1"/>
                                          </p:val>
                                        </p:tav>
                                      </p:tavLst>
                                    </p:anim>
                                    <p:animScale>
                                      <p:cBhvr>
                                        <p:cTn id="260" dur="26">
                                          <p:stCondLst>
                                            <p:cond delay="650"/>
                                          </p:stCondLst>
                                        </p:cTn>
                                        <p:tgtEl>
                                          <p:spTgt spid="282"/>
                                        </p:tgtEl>
                                      </p:cBhvr>
                                      <p:to x="100000" y="60000"/>
                                    </p:animScale>
                                    <p:animScale>
                                      <p:cBhvr>
                                        <p:cTn id="261" dur="166" decel="50000">
                                          <p:stCondLst>
                                            <p:cond delay="676"/>
                                          </p:stCondLst>
                                        </p:cTn>
                                        <p:tgtEl>
                                          <p:spTgt spid="282"/>
                                        </p:tgtEl>
                                      </p:cBhvr>
                                      <p:to x="100000" y="100000"/>
                                    </p:animScale>
                                    <p:animScale>
                                      <p:cBhvr>
                                        <p:cTn id="262" dur="26">
                                          <p:stCondLst>
                                            <p:cond delay="1312"/>
                                          </p:stCondLst>
                                        </p:cTn>
                                        <p:tgtEl>
                                          <p:spTgt spid="282"/>
                                        </p:tgtEl>
                                      </p:cBhvr>
                                      <p:to x="100000" y="80000"/>
                                    </p:animScale>
                                    <p:animScale>
                                      <p:cBhvr>
                                        <p:cTn id="263" dur="166" decel="50000">
                                          <p:stCondLst>
                                            <p:cond delay="1338"/>
                                          </p:stCondLst>
                                        </p:cTn>
                                        <p:tgtEl>
                                          <p:spTgt spid="282"/>
                                        </p:tgtEl>
                                      </p:cBhvr>
                                      <p:to x="100000" y="100000"/>
                                    </p:animScale>
                                    <p:animScale>
                                      <p:cBhvr>
                                        <p:cTn id="264" dur="26">
                                          <p:stCondLst>
                                            <p:cond delay="1642"/>
                                          </p:stCondLst>
                                        </p:cTn>
                                        <p:tgtEl>
                                          <p:spTgt spid="282"/>
                                        </p:tgtEl>
                                      </p:cBhvr>
                                      <p:to x="100000" y="90000"/>
                                    </p:animScale>
                                    <p:animScale>
                                      <p:cBhvr>
                                        <p:cTn id="265" dur="166" decel="50000">
                                          <p:stCondLst>
                                            <p:cond delay="1668"/>
                                          </p:stCondLst>
                                        </p:cTn>
                                        <p:tgtEl>
                                          <p:spTgt spid="282"/>
                                        </p:tgtEl>
                                      </p:cBhvr>
                                      <p:to x="100000" y="100000"/>
                                    </p:animScale>
                                    <p:animScale>
                                      <p:cBhvr>
                                        <p:cTn id="266" dur="26">
                                          <p:stCondLst>
                                            <p:cond delay="1808"/>
                                          </p:stCondLst>
                                        </p:cTn>
                                        <p:tgtEl>
                                          <p:spTgt spid="282"/>
                                        </p:tgtEl>
                                      </p:cBhvr>
                                      <p:to x="100000" y="95000"/>
                                    </p:animScale>
                                    <p:animScale>
                                      <p:cBhvr>
                                        <p:cTn id="267" dur="166" decel="50000">
                                          <p:stCondLst>
                                            <p:cond delay="1834"/>
                                          </p:stCondLst>
                                        </p:cTn>
                                        <p:tgtEl>
                                          <p:spTgt spid="282"/>
                                        </p:tgtEl>
                                      </p:cBhvr>
                                      <p:to x="100000" y="100000"/>
                                    </p:animScale>
                                  </p:childTnLst>
                                </p:cTn>
                              </p:par>
                              <p:par>
                                <p:cTn id="268" presetID="26" presetClass="entr" presetSubtype="0" fill="hold" grpId="0" nodeType="withEffect">
                                  <p:stCondLst>
                                    <p:cond delay="0"/>
                                  </p:stCondLst>
                                  <p:childTnLst>
                                    <p:set>
                                      <p:cBhvr>
                                        <p:cTn id="269" dur="1" fill="hold">
                                          <p:stCondLst>
                                            <p:cond delay="0"/>
                                          </p:stCondLst>
                                        </p:cTn>
                                        <p:tgtEl>
                                          <p:spTgt spid="285"/>
                                        </p:tgtEl>
                                        <p:attrNameLst>
                                          <p:attrName>style.visibility</p:attrName>
                                        </p:attrNameLst>
                                      </p:cBhvr>
                                      <p:to>
                                        <p:strVal val="visible"/>
                                      </p:to>
                                    </p:set>
                                    <p:animEffect transition="in" filter="wipe(down)">
                                      <p:cBhvr>
                                        <p:cTn id="270" dur="580">
                                          <p:stCondLst>
                                            <p:cond delay="0"/>
                                          </p:stCondLst>
                                        </p:cTn>
                                        <p:tgtEl>
                                          <p:spTgt spid="285"/>
                                        </p:tgtEl>
                                      </p:cBhvr>
                                    </p:animEffect>
                                    <p:anim calcmode="lin" valueType="num">
                                      <p:cBhvr>
                                        <p:cTn id="271" dur="1822" tmFilter="0,0; 0.14,0.36; 0.43,0.73; 0.71,0.91; 1.0,1.0">
                                          <p:stCondLst>
                                            <p:cond delay="0"/>
                                          </p:stCondLst>
                                        </p:cTn>
                                        <p:tgtEl>
                                          <p:spTgt spid="285"/>
                                        </p:tgtEl>
                                        <p:attrNameLst>
                                          <p:attrName>ppt_x</p:attrName>
                                        </p:attrNameLst>
                                      </p:cBhvr>
                                      <p:tavLst>
                                        <p:tav tm="0">
                                          <p:val>
                                            <p:strVal val="#ppt_x-0.25"/>
                                          </p:val>
                                        </p:tav>
                                        <p:tav tm="100000">
                                          <p:val>
                                            <p:strVal val="#ppt_x"/>
                                          </p:val>
                                        </p:tav>
                                      </p:tavLst>
                                    </p:anim>
                                    <p:anim calcmode="lin" valueType="num">
                                      <p:cBhvr>
                                        <p:cTn id="272" dur="664" tmFilter="0.0,0.0; 0.25,0.07; 0.50,0.2; 0.75,0.467; 1.0,1.0">
                                          <p:stCondLst>
                                            <p:cond delay="0"/>
                                          </p:stCondLst>
                                        </p:cTn>
                                        <p:tgtEl>
                                          <p:spTgt spid="285"/>
                                        </p:tgtEl>
                                        <p:attrNameLst>
                                          <p:attrName>ppt_y</p:attrName>
                                        </p:attrNameLst>
                                      </p:cBhvr>
                                      <p:tavLst>
                                        <p:tav tm="0" fmla="#ppt_y-sin(pi*$)/3">
                                          <p:val>
                                            <p:fltVal val="0.5"/>
                                          </p:val>
                                        </p:tav>
                                        <p:tav tm="100000">
                                          <p:val>
                                            <p:fltVal val="1"/>
                                          </p:val>
                                        </p:tav>
                                      </p:tavLst>
                                    </p:anim>
                                    <p:anim calcmode="lin" valueType="num">
                                      <p:cBhvr>
                                        <p:cTn id="273" dur="664" tmFilter="0, 0; 0.125,0.2665; 0.25,0.4; 0.375,0.465; 0.5,0.5;  0.625,0.535; 0.75,0.6; 0.875,0.7335; 1,1">
                                          <p:stCondLst>
                                            <p:cond delay="664"/>
                                          </p:stCondLst>
                                        </p:cTn>
                                        <p:tgtEl>
                                          <p:spTgt spid="285"/>
                                        </p:tgtEl>
                                        <p:attrNameLst>
                                          <p:attrName>ppt_y</p:attrName>
                                        </p:attrNameLst>
                                      </p:cBhvr>
                                      <p:tavLst>
                                        <p:tav tm="0" fmla="#ppt_y-sin(pi*$)/9">
                                          <p:val>
                                            <p:fltVal val="0"/>
                                          </p:val>
                                        </p:tav>
                                        <p:tav tm="100000">
                                          <p:val>
                                            <p:fltVal val="1"/>
                                          </p:val>
                                        </p:tav>
                                      </p:tavLst>
                                    </p:anim>
                                    <p:anim calcmode="lin" valueType="num">
                                      <p:cBhvr>
                                        <p:cTn id="274" dur="332" tmFilter="0, 0; 0.125,0.2665; 0.25,0.4; 0.375,0.465; 0.5,0.5;  0.625,0.535; 0.75,0.6; 0.875,0.7335; 1,1">
                                          <p:stCondLst>
                                            <p:cond delay="1324"/>
                                          </p:stCondLst>
                                        </p:cTn>
                                        <p:tgtEl>
                                          <p:spTgt spid="285"/>
                                        </p:tgtEl>
                                        <p:attrNameLst>
                                          <p:attrName>ppt_y</p:attrName>
                                        </p:attrNameLst>
                                      </p:cBhvr>
                                      <p:tavLst>
                                        <p:tav tm="0" fmla="#ppt_y-sin(pi*$)/27">
                                          <p:val>
                                            <p:fltVal val="0"/>
                                          </p:val>
                                        </p:tav>
                                        <p:tav tm="100000">
                                          <p:val>
                                            <p:fltVal val="1"/>
                                          </p:val>
                                        </p:tav>
                                      </p:tavLst>
                                    </p:anim>
                                    <p:anim calcmode="lin" valueType="num">
                                      <p:cBhvr>
                                        <p:cTn id="275" dur="164" tmFilter="0, 0; 0.125,0.2665; 0.25,0.4; 0.375,0.465; 0.5,0.5;  0.625,0.535; 0.75,0.6; 0.875,0.7335; 1,1">
                                          <p:stCondLst>
                                            <p:cond delay="1656"/>
                                          </p:stCondLst>
                                        </p:cTn>
                                        <p:tgtEl>
                                          <p:spTgt spid="285"/>
                                        </p:tgtEl>
                                        <p:attrNameLst>
                                          <p:attrName>ppt_y</p:attrName>
                                        </p:attrNameLst>
                                      </p:cBhvr>
                                      <p:tavLst>
                                        <p:tav tm="0" fmla="#ppt_y-sin(pi*$)/81">
                                          <p:val>
                                            <p:fltVal val="0"/>
                                          </p:val>
                                        </p:tav>
                                        <p:tav tm="100000">
                                          <p:val>
                                            <p:fltVal val="1"/>
                                          </p:val>
                                        </p:tav>
                                      </p:tavLst>
                                    </p:anim>
                                    <p:animScale>
                                      <p:cBhvr>
                                        <p:cTn id="276" dur="26">
                                          <p:stCondLst>
                                            <p:cond delay="650"/>
                                          </p:stCondLst>
                                        </p:cTn>
                                        <p:tgtEl>
                                          <p:spTgt spid="285"/>
                                        </p:tgtEl>
                                      </p:cBhvr>
                                      <p:to x="100000" y="60000"/>
                                    </p:animScale>
                                    <p:animScale>
                                      <p:cBhvr>
                                        <p:cTn id="277" dur="166" decel="50000">
                                          <p:stCondLst>
                                            <p:cond delay="676"/>
                                          </p:stCondLst>
                                        </p:cTn>
                                        <p:tgtEl>
                                          <p:spTgt spid="285"/>
                                        </p:tgtEl>
                                      </p:cBhvr>
                                      <p:to x="100000" y="100000"/>
                                    </p:animScale>
                                    <p:animScale>
                                      <p:cBhvr>
                                        <p:cTn id="278" dur="26">
                                          <p:stCondLst>
                                            <p:cond delay="1312"/>
                                          </p:stCondLst>
                                        </p:cTn>
                                        <p:tgtEl>
                                          <p:spTgt spid="285"/>
                                        </p:tgtEl>
                                      </p:cBhvr>
                                      <p:to x="100000" y="80000"/>
                                    </p:animScale>
                                    <p:animScale>
                                      <p:cBhvr>
                                        <p:cTn id="279" dur="166" decel="50000">
                                          <p:stCondLst>
                                            <p:cond delay="1338"/>
                                          </p:stCondLst>
                                        </p:cTn>
                                        <p:tgtEl>
                                          <p:spTgt spid="285"/>
                                        </p:tgtEl>
                                      </p:cBhvr>
                                      <p:to x="100000" y="100000"/>
                                    </p:animScale>
                                    <p:animScale>
                                      <p:cBhvr>
                                        <p:cTn id="280" dur="26">
                                          <p:stCondLst>
                                            <p:cond delay="1642"/>
                                          </p:stCondLst>
                                        </p:cTn>
                                        <p:tgtEl>
                                          <p:spTgt spid="285"/>
                                        </p:tgtEl>
                                      </p:cBhvr>
                                      <p:to x="100000" y="90000"/>
                                    </p:animScale>
                                    <p:animScale>
                                      <p:cBhvr>
                                        <p:cTn id="281" dur="166" decel="50000">
                                          <p:stCondLst>
                                            <p:cond delay="1668"/>
                                          </p:stCondLst>
                                        </p:cTn>
                                        <p:tgtEl>
                                          <p:spTgt spid="285"/>
                                        </p:tgtEl>
                                      </p:cBhvr>
                                      <p:to x="100000" y="100000"/>
                                    </p:animScale>
                                    <p:animScale>
                                      <p:cBhvr>
                                        <p:cTn id="282" dur="26">
                                          <p:stCondLst>
                                            <p:cond delay="1808"/>
                                          </p:stCondLst>
                                        </p:cTn>
                                        <p:tgtEl>
                                          <p:spTgt spid="285"/>
                                        </p:tgtEl>
                                      </p:cBhvr>
                                      <p:to x="100000" y="95000"/>
                                    </p:animScale>
                                    <p:animScale>
                                      <p:cBhvr>
                                        <p:cTn id="283" dur="166" decel="50000">
                                          <p:stCondLst>
                                            <p:cond delay="1834"/>
                                          </p:stCondLst>
                                        </p:cTn>
                                        <p:tgtEl>
                                          <p:spTgt spid="285"/>
                                        </p:tgtEl>
                                      </p:cBhvr>
                                      <p:to x="100000" y="100000"/>
                                    </p:animScale>
                                  </p:childTnLst>
                                </p:cTn>
                              </p:par>
                              <p:par>
                                <p:cTn id="284" presetID="26" presetClass="entr" presetSubtype="0" fill="hold" grpId="0" nodeType="withEffect">
                                  <p:stCondLst>
                                    <p:cond delay="0"/>
                                  </p:stCondLst>
                                  <p:childTnLst>
                                    <p:set>
                                      <p:cBhvr>
                                        <p:cTn id="285" dur="1" fill="hold">
                                          <p:stCondLst>
                                            <p:cond delay="0"/>
                                          </p:stCondLst>
                                        </p:cTn>
                                        <p:tgtEl>
                                          <p:spTgt spid="286"/>
                                        </p:tgtEl>
                                        <p:attrNameLst>
                                          <p:attrName>style.visibility</p:attrName>
                                        </p:attrNameLst>
                                      </p:cBhvr>
                                      <p:to>
                                        <p:strVal val="visible"/>
                                      </p:to>
                                    </p:set>
                                    <p:animEffect transition="in" filter="wipe(down)">
                                      <p:cBhvr>
                                        <p:cTn id="286" dur="580">
                                          <p:stCondLst>
                                            <p:cond delay="0"/>
                                          </p:stCondLst>
                                        </p:cTn>
                                        <p:tgtEl>
                                          <p:spTgt spid="286"/>
                                        </p:tgtEl>
                                      </p:cBhvr>
                                    </p:animEffect>
                                    <p:anim calcmode="lin" valueType="num">
                                      <p:cBhvr>
                                        <p:cTn id="287" dur="1822" tmFilter="0,0; 0.14,0.36; 0.43,0.73; 0.71,0.91; 1.0,1.0">
                                          <p:stCondLst>
                                            <p:cond delay="0"/>
                                          </p:stCondLst>
                                        </p:cTn>
                                        <p:tgtEl>
                                          <p:spTgt spid="286"/>
                                        </p:tgtEl>
                                        <p:attrNameLst>
                                          <p:attrName>ppt_x</p:attrName>
                                        </p:attrNameLst>
                                      </p:cBhvr>
                                      <p:tavLst>
                                        <p:tav tm="0">
                                          <p:val>
                                            <p:strVal val="#ppt_x-0.25"/>
                                          </p:val>
                                        </p:tav>
                                        <p:tav tm="100000">
                                          <p:val>
                                            <p:strVal val="#ppt_x"/>
                                          </p:val>
                                        </p:tav>
                                      </p:tavLst>
                                    </p:anim>
                                    <p:anim calcmode="lin" valueType="num">
                                      <p:cBhvr>
                                        <p:cTn id="288" dur="664" tmFilter="0.0,0.0; 0.25,0.07; 0.50,0.2; 0.75,0.467; 1.0,1.0">
                                          <p:stCondLst>
                                            <p:cond delay="0"/>
                                          </p:stCondLst>
                                        </p:cTn>
                                        <p:tgtEl>
                                          <p:spTgt spid="286"/>
                                        </p:tgtEl>
                                        <p:attrNameLst>
                                          <p:attrName>ppt_y</p:attrName>
                                        </p:attrNameLst>
                                      </p:cBhvr>
                                      <p:tavLst>
                                        <p:tav tm="0" fmla="#ppt_y-sin(pi*$)/3">
                                          <p:val>
                                            <p:fltVal val="0.5"/>
                                          </p:val>
                                        </p:tav>
                                        <p:tav tm="100000">
                                          <p:val>
                                            <p:fltVal val="1"/>
                                          </p:val>
                                        </p:tav>
                                      </p:tavLst>
                                    </p:anim>
                                    <p:anim calcmode="lin" valueType="num">
                                      <p:cBhvr>
                                        <p:cTn id="289" dur="664" tmFilter="0, 0; 0.125,0.2665; 0.25,0.4; 0.375,0.465; 0.5,0.5;  0.625,0.535; 0.75,0.6; 0.875,0.7335; 1,1">
                                          <p:stCondLst>
                                            <p:cond delay="664"/>
                                          </p:stCondLst>
                                        </p:cTn>
                                        <p:tgtEl>
                                          <p:spTgt spid="286"/>
                                        </p:tgtEl>
                                        <p:attrNameLst>
                                          <p:attrName>ppt_y</p:attrName>
                                        </p:attrNameLst>
                                      </p:cBhvr>
                                      <p:tavLst>
                                        <p:tav tm="0" fmla="#ppt_y-sin(pi*$)/9">
                                          <p:val>
                                            <p:fltVal val="0"/>
                                          </p:val>
                                        </p:tav>
                                        <p:tav tm="100000">
                                          <p:val>
                                            <p:fltVal val="1"/>
                                          </p:val>
                                        </p:tav>
                                      </p:tavLst>
                                    </p:anim>
                                    <p:anim calcmode="lin" valueType="num">
                                      <p:cBhvr>
                                        <p:cTn id="290" dur="332" tmFilter="0, 0; 0.125,0.2665; 0.25,0.4; 0.375,0.465; 0.5,0.5;  0.625,0.535; 0.75,0.6; 0.875,0.7335; 1,1">
                                          <p:stCondLst>
                                            <p:cond delay="1324"/>
                                          </p:stCondLst>
                                        </p:cTn>
                                        <p:tgtEl>
                                          <p:spTgt spid="286"/>
                                        </p:tgtEl>
                                        <p:attrNameLst>
                                          <p:attrName>ppt_y</p:attrName>
                                        </p:attrNameLst>
                                      </p:cBhvr>
                                      <p:tavLst>
                                        <p:tav tm="0" fmla="#ppt_y-sin(pi*$)/27">
                                          <p:val>
                                            <p:fltVal val="0"/>
                                          </p:val>
                                        </p:tav>
                                        <p:tav tm="100000">
                                          <p:val>
                                            <p:fltVal val="1"/>
                                          </p:val>
                                        </p:tav>
                                      </p:tavLst>
                                    </p:anim>
                                    <p:anim calcmode="lin" valueType="num">
                                      <p:cBhvr>
                                        <p:cTn id="291" dur="164" tmFilter="0, 0; 0.125,0.2665; 0.25,0.4; 0.375,0.465; 0.5,0.5;  0.625,0.535; 0.75,0.6; 0.875,0.7335; 1,1">
                                          <p:stCondLst>
                                            <p:cond delay="1656"/>
                                          </p:stCondLst>
                                        </p:cTn>
                                        <p:tgtEl>
                                          <p:spTgt spid="286"/>
                                        </p:tgtEl>
                                        <p:attrNameLst>
                                          <p:attrName>ppt_y</p:attrName>
                                        </p:attrNameLst>
                                      </p:cBhvr>
                                      <p:tavLst>
                                        <p:tav tm="0" fmla="#ppt_y-sin(pi*$)/81">
                                          <p:val>
                                            <p:fltVal val="0"/>
                                          </p:val>
                                        </p:tav>
                                        <p:tav tm="100000">
                                          <p:val>
                                            <p:fltVal val="1"/>
                                          </p:val>
                                        </p:tav>
                                      </p:tavLst>
                                    </p:anim>
                                    <p:animScale>
                                      <p:cBhvr>
                                        <p:cTn id="292" dur="26">
                                          <p:stCondLst>
                                            <p:cond delay="650"/>
                                          </p:stCondLst>
                                        </p:cTn>
                                        <p:tgtEl>
                                          <p:spTgt spid="286"/>
                                        </p:tgtEl>
                                      </p:cBhvr>
                                      <p:to x="100000" y="60000"/>
                                    </p:animScale>
                                    <p:animScale>
                                      <p:cBhvr>
                                        <p:cTn id="293" dur="166" decel="50000">
                                          <p:stCondLst>
                                            <p:cond delay="676"/>
                                          </p:stCondLst>
                                        </p:cTn>
                                        <p:tgtEl>
                                          <p:spTgt spid="286"/>
                                        </p:tgtEl>
                                      </p:cBhvr>
                                      <p:to x="100000" y="100000"/>
                                    </p:animScale>
                                    <p:animScale>
                                      <p:cBhvr>
                                        <p:cTn id="294" dur="26">
                                          <p:stCondLst>
                                            <p:cond delay="1312"/>
                                          </p:stCondLst>
                                        </p:cTn>
                                        <p:tgtEl>
                                          <p:spTgt spid="286"/>
                                        </p:tgtEl>
                                      </p:cBhvr>
                                      <p:to x="100000" y="80000"/>
                                    </p:animScale>
                                    <p:animScale>
                                      <p:cBhvr>
                                        <p:cTn id="295" dur="166" decel="50000">
                                          <p:stCondLst>
                                            <p:cond delay="1338"/>
                                          </p:stCondLst>
                                        </p:cTn>
                                        <p:tgtEl>
                                          <p:spTgt spid="286"/>
                                        </p:tgtEl>
                                      </p:cBhvr>
                                      <p:to x="100000" y="100000"/>
                                    </p:animScale>
                                    <p:animScale>
                                      <p:cBhvr>
                                        <p:cTn id="296" dur="26">
                                          <p:stCondLst>
                                            <p:cond delay="1642"/>
                                          </p:stCondLst>
                                        </p:cTn>
                                        <p:tgtEl>
                                          <p:spTgt spid="286"/>
                                        </p:tgtEl>
                                      </p:cBhvr>
                                      <p:to x="100000" y="90000"/>
                                    </p:animScale>
                                    <p:animScale>
                                      <p:cBhvr>
                                        <p:cTn id="297" dur="166" decel="50000">
                                          <p:stCondLst>
                                            <p:cond delay="1668"/>
                                          </p:stCondLst>
                                        </p:cTn>
                                        <p:tgtEl>
                                          <p:spTgt spid="286"/>
                                        </p:tgtEl>
                                      </p:cBhvr>
                                      <p:to x="100000" y="100000"/>
                                    </p:animScale>
                                    <p:animScale>
                                      <p:cBhvr>
                                        <p:cTn id="298" dur="26">
                                          <p:stCondLst>
                                            <p:cond delay="1808"/>
                                          </p:stCondLst>
                                        </p:cTn>
                                        <p:tgtEl>
                                          <p:spTgt spid="286"/>
                                        </p:tgtEl>
                                      </p:cBhvr>
                                      <p:to x="100000" y="95000"/>
                                    </p:animScale>
                                    <p:animScale>
                                      <p:cBhvr>
                                        <p:cTn id="299" dur="166" decel="50000">
                                          <p:stCondLst>
                                            <p:cond delay="1834"/>
                                          </p:stCondLst>
                                        </p:cTn>
                                        <p:tgtEl>
                                          <p:spTgt spid="286"/>
                                        </p:tgtEl>
                                      </p:cBhvr>
                                      <p:to x="100000" y="100000"/>
                                    </p:animScale>
                                  </p:childTnLst>
                                </p:cTn>
                              </p:par>
                              <p:par>
                                <p:cTn id="300" presetID="26" presetClass="entr" presetSubtype="0" fill="hold" nodeType="withEffect">
                                  <p:stCondLst>
                                    <p:cond delay="0"/>
                                  </p:stCondLst>
                                  <p:childTnLst>
                                    <p:set>
                                      <p:cBhvr>
                                        <p:cTn id="301" dur="1" fill="hold">
                                          <p:stCondLst>
                                            <p:cond delay="0"/>
                                          </p:stCondLst>
                                        </p:cTn>
                                        <p:tgtEl>
                                          <p:spTgt spid="4"/>
                                        </p:tgtEl>
                                        <p:attrNameLst>
                                          <p:attrName>style.visibility</p:attrName>
                                        </p:attrNameLst>
                                      </p:cBhvr>
                                      <p:to>
                                        <p:strVal val="visible"/>
                                      </p:to>
                                    </p:set>
                                    <p:animEffect transition="in" filter="wipe(down)">
                                      <p:cBhvr>
                                        <p:cTn id="302" dur="580">
                                          <p:stCondLst>
                                            <p:cond delay="0"/>
                                          </p:stCondLst>
                                        </p:cTn>
                                        <p:tgtEl>
                                          <p:spTgt spid="4"/>
                                        </p:tgtEl>
                                      </p:cBhvr>
                                    </p:animEffect>
                                    <p:anim calcmode="lin" valueType="num">
                                      <p:cBhvr>
                                        <p:cTn id="30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0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0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0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08" dur="26">
                                          <p:stCondLst>
                                            <p:cond delay="650"/>
                                          </p:stCondLst>
                                        </p:cTn>
                                        <p:tgtEl>
                                          <p:spTgt spid="4"/>
                                        </p:tgtEl>
                                      </p:cBhvr>
                                      <p:to x="100000" y="60000"/>
                                    </p:animScale>
                                    <p:animScale>
                                      <p:cBhvr>
                                        <p:cTn id="309" dur="166" decel="50000">
                                          <p:stCondLst>
                                            <p:cond delay="676"/>
                                          </p:stCondLst>
                                        </p:cTn>
                                        <p:tgtEl>
                                          <p:spTgt spid="4"/>
                                        </p:tgtEl>
                                      </p:cBhvr>
                                      <p:to x="100000" y="100000"/>
                                    </p:animScale>
                                    <p:animScale>
                                      <p:cBhvr>
                                        <p:cTn id="310" dur="26">
                                          <p:stCondLst>
                                            <p:cond delay="1312"/>
                                          </p:stCondLst>
                                        </p:cTn>
                                        <p:tgtEl>
                                          <p:spTgt spid="4"/>
                                        </p:tgtEl>
                                      </p:cBhvr>
                                      <p:to x="100000" y="80000"/>
                                    </p:animScale>
                                    <p:animScale>
                                      <p:cBhvr>
                                        <p:cTn id="311" dur="166" decel="50000">
                                          <p:stCondLst>
                                            <p:cond delay="1338"/>
                                          </p:stCondLst>
                                        </p:cTn>
                                        <p:tgtEl>
                                          <p:spTgt spid="4"/>
                                        </p:tgtEl>
                                      </p:cBhvr>
                                      <p:to x="100000" y="100000"/>
                                    </p:animScale>
                                    <p:animScale>
                                      <p:cBhvr>
                                        <p:cTn id="312" dur="26">
                                          <p:stCondLst>
                                            <p:cond delay="1642"/>
                                          </p:stCondLst>
                                        </p:cTn>
                                        <p:tgtEl>
                                          <p:spTgt spid="4"/>
                                        </p:tgtEl>
                                      </p:cBhvr>
                                      <p:to x="100000" y="90000"/>
                                    </p:animScale>
                                    <p:animScale>
                                      <p:cBhvr>
                                        <p:cTn id="313" dur="166" decel="50000">
                                          <p:stCondLst>
                                            <p:cond delay="1668"/>
                                          </p:stCondLst>
                                        </p:cTn>
                                        <p:tgtEl>
                                          <p:spTgt spid="4"/>
                                        </p:tgtEl>
                                      </p:cBhvr>
                                      <p:to x="100000" y="100000"/>
                                    </p:animScale>
                                    <p:animScale>
                                      <p:cBhvr>
                                        <p:cTn id="314" dur="26">
                                          <p:stCondLst>
                                            <p:cond delay="1808"/>
                                          </p:stCondLst>
                                        </p:cTn>
                                        <p:tgtEl>
                                          <p:spTgt spid="4"/>
                                        </p:tgtEl>
                                      </p:cBhvr>
                                      <p:to x="100000" y="95000"/>
                                    </p:animScale>
                                    <p:animScale>
                                      <p:cBhvr>
                                        <p:cTn id="315" dur="166" decel="50000">
                                          <p:stCondLst>
                                            <p:cond delay="1834"/>
                                          </p:stCondLst>
                                        </p:cTn>
                                        <p:tgtEl>
                                          <p:spTgt spid="4"/>
                                        </p:tgtEl>
                                      </p:cBhvr>
                                      <p:to x="100000" y="100000"/>
                                    </p:animScale>
                                  </p:childTnLst>
                                </p:cTn>
                              </p:par>
                              <p:par>
                                <p:cTn id="316" presetID="26" presetClass="entr" presetSubtype="0" fill="hold" nodeType="withEffect">
                                  <p:stCondLst>
                                    <p:cond delay="0"/>
                                  </p:stCondLst>
                                  <p:childTnLst>
                                    <p:set>
                                      <p:cBhvr>
                                        <p:cTn id="317" dur="1" fill="hold">
                                          <p:stCondLst>
                                            <p:cond delay="0"/>
                                          </p:stCondLst>
                                        </p:cTn>
                                        <p:tgtEl>
                                          <p:spTgt spid="124"/>
                                        </p:tgtEl>
                                        <p:attrNameLst>
                                          <p:attrName>style.visibility</p:attrName>
                                        </p:attrNameLst>
                                      </p:cBhvr>
                                      <p:to>
                                        <p:strVal val="visible"/>
                                      </p:to>
                                    </p:set>
                                    <p:animEffect transition="in" filter="wipe(down)">
                                      <p:cBhvr>
                                        <p:cTn id="318" dur="580">
                                          <p:stCondLst>
                                            <p:cond delay="0"/>
                                          </p:stCondLst>
                                        </p:cTn>
                                        <p:tgtEl>
                                          <p:spTgt spid="124"/>
                                        </p:tgtEl>
                                      </p:cBhvr>
                                    </p:animEffect>
                                    <p:anim calcmode="lin" valueType="num">
                                      <p:cBhvr>
                                        <p:cTn id="319" dur="1822" tmFilter="0,0; 0.14,0.36; 0.43,0.73; 0.71,0.91; 1.0,1.0">
                                          <p:stCondLst>
                                            <p:cond delay="0"/>
                                          </p:stCondLst>
                                        </p:cTn>
                                        <p:tgtEl>
                                          <p:spTgt spid="124"/>
                                        </p:tgtEl>
                                        <p:attrNameLst>
                                          <p:attrName>ppt_x</p:attrName>
                                        </p:attrNameLst>
                                      </p:cBhvr>
                                      <p:tavLst>
                                        <p:tav tm="0">
                                          <p:val>
                                            <p:strVal val="#ppt_x-0.25"/>
                                          </p:val>
                                        </p:tav>
                                        <p:tav tm="100000">
                                          <p:val>
                                            <p:strVal val="#ppt_x"/>
                                          </p:val>
                                        </p:tav>
                                      </p:tavLst>
                                    </p:anim>
                                    <p:anim calcmode="lin" valueType="num">
                                      <p:cBhvr>
                                        <p:cTn id="320" dur="664" tmFilter="0.0,0.0; 0.25,0.07; 0.50,0.2; 0.75,0.467; 1.0,1.0">
                                          <p:stCondLst>
                                            <p:cond delay="0"/>
                                          </p:stCondLst>
                                        </p:cTn>
                                        <p:tgtEl>
                                          <p:spTgt spid="124"/>
                                        </p:tgtEl>
                                        <p:attrNameLst>
                                          <p:attrName>ppt_y</p:attrName>
                                        </p:attrNameLst>
                                      </p:cBhvr>
                                      <p:tavLst>
                                        <p:tav tm="0" fmla="#ppt_y-sin(pi*$)/3">
                                          <p:val>
                                            <p:fltVal val="0.5"/>
                                          </p:val>
                                        </p:tav>
                                        <p:tav tm="100000">
                                          <p:val>
                                            <p:fltVal val="1"/>
                                          </p:val>
                                        </p:tav>
                                      </p:tavLst>
                                    </p:anim>
                                    <p:anim calcmode="lin" valueType="num">
                                      <p:cBhvr>
                                        <p:cTn id="321" dur="664" tmFilter="0, 0; 0.125,0.2665; 0.25,0.4; 0.375,0.465; 0.5,0.5;  0.625,0.535; 0.75,0.6; 0.875,0.7335; 1,1">
                                          <p:stCondLst>
                                            <p:cond delay="664"/>
                                          </p:stCondLst>
                                        </p:cTn>
                                        <p:tgtEl>
                                          <p:spTgt spid="124"/>
                                        </p:tgtEl>
                                        <p:attrNameLst>
                                          <p:attrName>ppt_y</p:attrName>
                                        </p:attrNameLst>
                                      </p:cBhvr>
                                      <p:tavLst>
                                        <p:tav tm="0" fmla="#ppt_y-sin(pi*$)/9">
                                          <p:val>
                                            <p:fltVal val="0"/>
                                          </p:val>
                                        </p:tav>
                                        <p:tav tm="100000">
                                          <p:val>
                                            <p:fltVal val="1"/>
                                          </p:val>
                                        </p:tav>
                                      </p:tavLst>
                                    </p:anim>
                                    <p:anim calcmode="lin" valueType="num">
                                      <p:cBhvr>
                                        <p:cTn id="322" dur="332" tmFilter="0, 0; 0.125,0.2665; 0.25,0.4; 0.375,0.465; 0.5,0.5;  0.625,0.535; 0.75,0.6; 0.875,0.7335; 1,1">
                                          <p:stCondLst>
                                            <p:cond delay="1324"/>
                                          </p:stCondLst>
                                        </p:cTn>
                                        <p:tgtEl>
                                          <p:spTgt spid="124"/>
                                        </p:tgtEl>
                                        <p:attrNameLst>
                                          <p:attrName>ppt_y</p:attrName>
                                        </p:attrNameLst>
                                      </p:cBhvr>
                                      <p:tavLst>
                                        <p:tav tm="0" fmla="#ppt_y-sin(pi*$)/27">
                                          <p:val>
                                            <p:fltVal val="0"/>
                                          </p:val>
                                        </p:tav>
                                        <p:tav tm="100000">
                                          <p:val>
                                            <p:fltVal val="1"/>
                                          </p:val>
                                        </p:tav>
                                      </p:tavLst>
                                    </p:anim>
                                    <p:anim calcmode="lin" valueType="num">
                                      <p:cBhvr>
                                        <p:cTn id="323" dur="164" tmFilter="0, 0; 0.125,0.2665; 0.25,0.4; 0.375,0.465; 0.5,0.5;  0.625,0.535; 0.75,0.6; 0.875,0.7335; 1,1">
                                          <p:stCondLst>
                                            <p:cond delay="1656"/>
                                          </p:stCondLst>
                                        </p:cTn>
                                        <p:tgtEl>
                                          <p:spTgt spid="124"/>
                                        </p:tgtEl>
                                        <p:attrNameLst>
                                          <p:attrName>ppt_y</p:attrName>
                                        </p:attrNameLst>
                                      </p:cBhvr>
                                      <p:tavLst>
                                        <p:tav tm="0" fmla="#ppt_y-sin(pi*$)/81">
                                          <p:val>
                                            <p:fltVal val="0"/>
                                          </p:val>
                                        </p:tav>
                                        <p:tav tm="100000">
                                          <p:val>
                                            <p:fltVal val="1"/>
                                          </p:val>
                                        </p:tav>
                                      </p:tavLst>
                                    </p:anim>
                                    <p:animScale>
                                      <p:cBhvr>
                                        <p:cTn id="324" dur="26">
                                          <p:stCondLst>
                                            <p:cond delay="650"/>
                                          </p:stCondLst>
                                        </p:cTn>
                                        <p:tgtEl>
                                          <p:spTgt spid="124"/>
                                        </p:tgtEl>
                                      </p:cBhvr>
                                      <p:to x="100000" y="60000"/>
                                    </p:animScale>
                                    <p:animScale>
                                      <p:cBhvr>
                                        <p:cTn id="325" dur="166" decel="50000">
                                          <p:stCondLst>
                                            <p:cond delay="676"/>
                                          </p:stCondLst>
                                        </p:cTn>
                                        <p:tgtEl>
                                          <p:spTgt spid="124"/>
                                        </p:tgtEl>
                                      </p:cBhvr>
                                      <p:to x="100000" y="100000"/>
                                    </p:animScale>
                                    <p:animScale>
                                      <p:cBhvr>
                                        <p:cTn id="326" dur="26">
                                          <p:stCondLst>
                                            <p:cond delay="1312"/>
                                          </p:stCondLst>
                                        </p:cTn>
                                        <p:tgtEl>
                                          <p:spTgt spid="124"/>
                                        </p:tgtEl>
                                      </p:cBhvr>
                                      <p:to x="100000" y="80000"/>
                                    </p:animScale>
                                    <p:animScale>
                                      <p:cBhvr>
                                        <p:cTn id="327" dur="166" decel="50000">
                                          <p:stCondLst>
                                            <p:cond delay="1338"/>
                                          </p:stCondLst>
                                        </p:cTn>
                                        <p:tgtEl>
                                          <p:spTgt spid="124"/>
                                        </p:tgtEl>
                                      </p:cBhvr>
                                      <p:to x="100000" y="100000"/>
                                    </p:animScale>
                                    <p:animScale>
                                      <p:cBhvr>
                                        <p:cTn id="328" dur="26">
                                          <p:stCondLst>
                                            <p:cond delay="1642"/>
                                          </p:stCondLst>
                                        </p:cTn>
                                        <p:tgtEl>
                                          <p:spTgt spid="124"/>
                                        </p:tgtEl>
                                      </p:cBhvr>
                                      <p:to x="100000" y="90000"/>
                                    </p:animScale>
                                    <p:animScale>
                                      <p:cBhvr>
                                        <p:cTn id="329" dur="166" decel="50000">
                                          <p:stCondLst>
                                            <p:cond delay="1668"/>
                                          </p:stCondLst>
                                        </p:cTn>
                                        <p:tgtEl>
                                          <p:spTgt spid="124"/>
                                        </p:tgtEl>
                                      </p:cBhvr>
                                      <p:to x="100000" y="100000"/>
                                    </p:animScale>
                                    <p:animScale>
                                      <p:cBhvr>
                                        <p:cTn id="330" dur="26">
                                          <p:stCondLst>
                                            <p:cond delay="1808"/>
                                          </p:stCondLst>
                                        </p:cTn>
                                        <p:tgtEl>
                                          <p:spTgt spid="124"/>
                                        </p:tgtEl>
                                      </p:cBhvr>
                                      <p:to x="100000" y="95000"/>
                                    </p:animScale>
                                    <p:animScale>
                                      <p:cBhvr>
                                        <p:cTn id="331" dur="166" decel="50000">
                                          <p:stCondLst>
                                            <p:cond delay="1834"/>
                                          </p:stCondLst>
                                        </p:cTn>
                                        <p:tgtEl>
                                          <p:spTgt spid="124"/>
                                        </p:tgtEl>
                                      </p:cBhvr>
                                      <p:to x="100000" y="100000"/>
                                    </p:animScale>
                                  </p:childTnLst>
                                </p:cTn>
                              </p:par>
                              <p:par>
                                <p:cTn id="332" presetID="26" presetClass="entr" presetSubtype="0" fill="hold" nodeType="withEffect">
                                  <p:stCondLst>
                                    <p:cond delay="0"/>
                                  </p:stCondLst>
                                  <p:childTnLst>
                                    <p:set>
                                      <p:cBhvr>
                                        <p:cTn id="333" dur="1" fill="hold">
                                          <p:stCondLst>
                                            <p:cond delay="0"/>
                                          </p:stCondLst>
                                        </p:cTn>
                                        <p:tgtEl>
                                          <p:spTgt spid="125"/>
                                        </p:tgtEl>
                                        <p:attrNameLst>
                                          <p:attrName>style.visibility</p:attrName>
                                        </p:attrNameLst>
                                      </p:cBhvr>
                                      <p:to>
                                        <p:strVal val="visible"/>
                                      </p:to>
                                    </p:set>
                                    <p:animEffect transition="in" filter="wipe(down)">
                                      <p:cBhvr>
                                        <p:cTn id="334" dur="580">
                                          <p:stCondLst>
                                            <p:cond delay="0"/>
                                          </p:stCondLst>
                                        </p:cTn>
                                        <p:tgtEl>
                                          <p:spTgt spid="125"/>
                                        </p:tgtEl>
                                      </p:cBhvr>
                                    </p:animEffect>
                                    <p:anim calcmode="lin" valueType="num">
                                      <p:cBhvr>
                                        <p:cTn id="335" dur="1822" tmFilter="0,0; 0.14,0.36; 0.43,0.73; 0.71,0.91; 1.0,1.0">
                                          <p:stCondLst>
                                            <p:cond delay="0"/>
                                          </p:stCondLst>
                                        </p:cTn>
                                        <p:tgtEl>
                                          <p:spTgt spid="125"/>
                                        </p:tgtEl>
                                        <p:attrNameLst>
                                          <p:attrName>ppt_x</p:attrName>
                                        </p:attrNameLst>
                                      </p:cBhvr>
                                      <p:tavLst>
                                        <p:tav tm="0">
                                          <p:val>
                                            <p:strVal val="#ppt_x-0.25"/>
                                          </p:val>
                                        </p:tav>
                                        <p:tav tm="100000">
                                          <p:val>
                                            <p:strVal val="#ppt_x"/>
                                          </p:val>
                                        </p:tav>
                                      </p:tavLst>
                                    </p:anim>
                                    <p:anim calcmode="lin" valueType="num">
                                      <p:cBhvr>
                                        <p:cTn id="336" dur="664" tmFilter="0.0,0.0; 0.25,0.07; 0.50,0.2; 0.75,0.467; 1.0,1.0">
                                          <p:stCondLst>
                                            <p:cond delay="0"/>
                                          </p:stCondLst>
                                        </p:cTn>
                                        <p:tgtEl>
                                          <p:spTgt spid="125"/>
                                        </p:tgtEl>
                                        <p:attrNameLst>
                                          <p:attrName>ppt_y</p:attrName>
                                        </p:attrNameLst>
                                      </p:cBhvr>
                                      <p:tavLst>
                                        <p:tav tm="0" fmla="#ppt_y-sin(pi*$)/3">
                                          <p:val>
                                            <p:fltVal val="0.5"/>
                                          </p:val>
                                        </p:tav>
                                        <p:tav tm="100000">
                                          <p:val>
                                            <p:fltVal val="1"/>
                                          </p:val>
                                        </p:tav>
                                      </p:tavLst>
                                    </p:anim>
                                    <p:anim calcmode="lin" valueType="num">
                                      <p:cBhvr>
                                        <p:cTn id="337" dur="664" tmFilter="0, 0; 0.125,0.2665; 0.25,0.4; 0.375,0.465; 0.5,0.5;  0.625,0.535; 0.75,0.6; 0.875,0.7335; 1,1">
                                          <p:stCondLst>
                                            <p:cond delay="664"/>
                                          </p:stCondLst>
                                        </p:cTn>
                                        <p:tgtEl>
                                          <p:spTgt spid="125"/>
                                        </p:tgtEl>
                                        <p:attrNameLst>
                                          <p:attrName>ppt_y</p:attrName>
                                        </p:attrNameLst>
                                      </p:cBhvr>
                                      <p:tavLst>
                                        <p:tav tm="0" fmla="#ppt_y-sin(pi*$)/9">
                                          <p:val>
                                            <p:fltVal val="0"/>
                                          </p:val>
                                        </p:tav>
                                        <p:tav tm="100000">
                                          <p:val>
                                            <p:fltVal val="1"/>
                                          </p:val>
                                        </p:tav>
                                      </p:tavLst>
                                    </p:anim>
                                    <p:anim calcmode="lin" valueType="num">
                                      <p:cBhvr>
                                        <p:cTn id="338" dur="332" tmFilter="0, 0; 0.125,0.2665; 0.25,0.4; 0.375,0.465; 0.5,0.5;  0.625,0.535; 0.75,0.6; 0.875,0.7335; 1,1">
                                          <p:stCondLst>
                                            <p:cond delay="1324"/>
                                          </p:stCondLst>
                                        </p:cTn>
                                        <p:tgtEl>
                                          <p:spTgt spid="125"/>
                                        </p:tgtEl>
                                        <p:attrNameLst>
                                          <p:attrName>ppt_y</p:attrName>
                                        </p:attrNameLst>
                                      </p:cBhvr>
                                      <p:tavLst>
                                        <p:tav tm="0" fmla="#ppt_y-sin(pi*$)/27">
                                          <p:val>
                                            <p:fltVal val="0"/>
                                          </p:val>
                                        </p:tav>
                                        <p:tav tm="100000">
                                          <p:val>
                                            <p:fltVal val="1"/>
                                          </p:val>
                                        </p:tav>
                                      </p:tavLst>
                                    </p:anim>
                                    <p:anim calcmode="lin" valueType="num">
                                      <p:cBhvr>
                                        <p:cTn id="339" dur="164" tmFilter="0, 0; 0.125,0.2665; 0.25,0.4; 0.375,0.465; 0.5,0.5;  0.625,0.535; 0.75,0.6; 0.875,0.7335; 1,1">
                                          <p:stCondLst>
                                            <p:cond delay="1656"/>
                                          </p:stCondLst>
                                        </p:cTn>
                                        <p:tgtEl>
                                          <p:spTgt spid="125"/>
                                        </p:tgtEl>
                                        <p:attrNameLst>
                                          <p:attrName>ppt_y</p:attrName>
                                        </p:attrNameLst>
                                      </p:cBhvr>
                                      <p:tavLst>
                                        <p:tav tm="0" fmla="#ppt_y-sin(pi*$)/81">
                                          <p:val>
                                            <p:fltVal val="0"/>
                                          </p:val>
                                        </p:tav>
                                        <p:tav tm="100000">
                                          <p:val>
                                            <p:fltVal val="1"/>
                                          </p:val>
                                        </p:tav>
                                      </p:tavLst>
                                    </p:anim>
                                    <p:animScale>
                                      <p:cBhvr>
                                        <p:cTn id="340" dur="26">
                                          <p:stCondLst>
                                            <p:cond delay="650"/>
                                          </p:stCondLst>
                                        </p:cTn>
                                        <p:tgtEl>
                                          <p:spTgt spid="125"/>
                                        </p:tgtEl>
                                      </p:cBhvr>
                                      <p:to x="100000" y="60000"/>
                                    </p:animScale>
                                    <p:animScale>
                                      <p:cBhvr>
                                        <p:cTn id="341" dur="166" decel="50000">
                                          <p:stCondLst>
                                            <p:cond delay="676"/>
                                          </p:stCondLst>
                                        </p:cTn>
                                        <p:tgtEl>
                                          <p:spTgt spid="125"/>
                                        </p:tgtEl>
                                      </p:cBhvr>
                                      <p:to x="100000" y="100000"/>
                                    </p:animScale>
                                    <p:animScale>
                                      <p:cBhvr>
                                        <p:cTn id="342" dur="26">
                                          <p:stCondLst>
                                            <p:cond delay="1312"/>
                                          </p:stCondLst>
                                        </p:cTn>
                                        <p:tgtEl>
                                          <p:spTgt spid="125"/>
                                        </p:tgtEl>
                                      </p:cBhvr>
                                      <p:to x="100000" y="80000"/>
                                    </p:animScale>
                                    <p:animScale>
                                      <p:cBhvr>
                                        <p:cTn id="343" dur="166" decel="50000">
                                          <p:stCondLst>
                                            <p:cond delay="1338"/>
                                          </p:stCondLst>
                                        </p:cTn>
                                        <p:tgtEl>
                                          <p:spTgt spid="125"/>
                                        </p:tgtEl>
                                      </p:cBhvr>
                                      <p:to x="100000" y="100000"/>
                                    </p:animScale>
                                    <p:animScale>
                                      <p:cBhvr>
                                        <p:cTn id="344" dur="26">
                                          <p:stCondLst>
                                            <p:cond delay="1642"/>
                                          </p:stCondLst>
                                        </p:cTn>
                                        <p:tgtEl>
                                          <p:spTgt spid="125"/>
                                        </p:tgtEl>
                                      </p:cBhvr>
                                      <p:to x="100000" y="90000"/>
                                    </p:animScale>
                                    <p:animScale>
                                      <p:cBhvr>
                                        <p:cTn id="345" dur="166" decel="50000">
                                          <p:stCondLst>
                                            <p:cond delay="1668"/>
                                          </p:stCondLst>
                                        </p:cTn>
                                        <p:tgtEl>
                                          <p:spTgt spid="125"/>
                                        </p:tgtEl>
                                      </p:cBhvr>
                                      <p:to x="100000" y="100000"/>
                                    </p:animScale>
                                    <p:animScale>
                                      <p:cBhvr>
                                        <p:cTn id="346" dur="26">
                                          <p:stCondLst>
                                            <p:cond delay="1808"/>
                                          </p:stCondLst>
                                        </p:cTn>
                                        <p:tgtEl>
                                          <p:spTgt spid="125"/>
                                        </p:tgtEl>
                                      </p:cBhvr>
                                      <p:to x="100000" y="95000"/>
                                    </p:animScale>
                                    <p:animScale>
                                      <p:cBhvr>
                                        <p:cTn id="347" dur="166" decel="50000">
                                          <p:stCondLst>
                                            <p:cond delay="1834"/>
                                          </p:stCondLst>
                                        </p:cTn>
                                        <p:tgtEl>
                                          <p:spTgt spid="125"/>
                                        </p:tgtEl>
                                      </p:cBhvr>
                                      <p:to x="100000" y="100000"/>
                                    </p:animScale>
                                  </p:childTnLst>
                                </p:cTn>
                              </p:par>
                              <p:par>
                                <p:cTn id="348" presetID="26" presetClass="entr" presetSubtype="0" fill="hold" nodeType="withEffect">
                                  <p:stCondLst>
                                    <p:cond delay="0"/>
                                  </p:stCondLst>
                                  <p:childTnLst>
                                    <p:set>
                                      <p:cBhvr>
                                        <p:cTn id="349" dur="1" fill="hold">
                                          <p:stCondLst>
                                            <p:cond delay="0"/>
                                          </p:stCondLst>
                                        </p:cTn>
                                        <p:tgtEl>
                                          <p:spTgt spid="126"/>
                                        </p:tgtEl>
                                        <p:attrNameLst>
                                          <p:attrName>style.visibility</p:attrName>
                                        </p:attrNameLst>
                                      </p:cBhvr>
                                      <p:to>
                                        <p:strVal val="visible"/>
                                      </p:to>
                                    </p:set>
                                    <p:animEffect transition="in" filter="wipe(down)">
                                      <p:cBhvr>
                                        <p:cTn id="350" dur="580">
                                          <p:stCondLst>
                                            <p:cond delay="0"/>
                                          </p:stCondLst>
                                        </p:cTn>
                                        <p:tgtEl>
                                          <p:spTgt spid="126"/>
                                        </p:tgtEl>
                                      </p:cBhvr>
                                    </p:animEffect>
                                    <p:anim calcmode="lin" valueType="num">
                                      <p:cBhvr>
                                        <p:cTn id="351" dur="1822" tmFilter="0,0; 0.14,0.36; 0.43,0.73; 0.71,0.91; 1.0,1.0">
                                          <p:stCondLst>
                                            <p:cond delay="0"/>
                                          </p:stCondLst>
                                        </p:cTn>
                                        <p:tgtEl>
                                          <p:spTgt spid="126"/>
                                        </p:tgtEl>
                                        <p:attrNameLst>
                                          <p:attrName>ppt_x</p:attrName>
                                        </p:attrNameLst>
                                      </p:cBhvr>
                                      <p:tavLst>
                                        <p:tav tm="0">
                                          <p:val>
                                            <p:strVal val="#ppt_x-0.25"/>
                                          </p:val>
                                        </p:tav>
                                        <p:tav tm="100000">
                                          <p:val>
                                            <p:strVal val="#ppt_x"/>
                                          </p:val>
                                        </p:tav>
                                      </p:tavLst>
                                    </p:anim>
                                    <p:anim calcmode="lin" valueType="num">
                                      <p:cBhvr>
                                        <p:cTn id="352" dur="664" tmFilter="0.0,0.0; 0.25,0.07; 0.50,0.2; 0.75,0.467; 1.0,1.0">
                                          <p:stCondLst>
                                            <p:cond delay="0"/>
                                          </p:stCondLst>
                                        </p:cTn>
                                        <p:tgtEl>
                                          <p:spTgt spid="126"/>
                                        </p:tgtEl>
                                        <p:attrNameLst>
                                          <p:attrName>ppt_y</p:attrName>
                                        </p:attrNameLst>
                                      </p:cBhvr>
                                      <p:tavLst>
                                        <p:tav tm="0" fmla="#ppt_y-sin(pi*$)/3">
                                          <p:val>
                                            <p:fltVal val="0.5"/>
                                          </p:val>
                                        </p:tav>
                                        <p:tav tm="100000">
                                          <p:val>
                                            <p:fltVal val="1"/>
                                          </p:val>
                                        </p:tav>
                                      </p:tavLst>
                                    </p:anim>
                                    <p:anim calcmode="lin" valueType="num">
                                      <p:cBhvr>
                                        <p:cTn id="353" dur="664" tmFilter="0, 0; 0.125,0.2665; 0.25,0.4; 0.375,0.465; 0.5,0.5;  0.625,0.535; 0.75,0.6; 0.875,0.7335; 1,1">
                                          <p:stCondLst>
                                            <p:cond delay="664"/>
                                          </p:stCondLst>
                                        </p:cTn>
                                        <p:tgtEl>
                                          <p:spTgt spid="126"/>
                                        </p:tgtEl>
                                        <p:attrNameLst>
                                          <p:attrName>ppt_y</p:attrName>
                                        </p:attrNameLst>
                                      </p:cBhvr>
                                      <p:tavLst>
                                        <p:tav tm="0" fmla="#ppt_y-sin(pi*$)/9">
                                          <p:val>
                                            <p:fltVal val="0"/>
                                          </p:val>
                                        </p:tav>
                                        <p:tav tm="100000">
                                          <p:val>
                                            <p:fltVal val="1"/>
                                          </p:val>
                                        </p:tav>
                                      </p:tavLst>
                                    </p:anim>
                                    <p:anim calcmode="lin" valueType="num">
                                      <p:cBhvr>
                                        <p:cTn id="354" dur="332" tmFilter="0, 0; 0.125,0.2665; 0.25,0.4; 0.375,0.465; 0.5,0.5;  0.625,0.535; 0.75,0.6; 0.875,0.7335; 1,1">
                                          <p:stCondLst>
                                            <p:cond delay="1324"/>
                                          </p:stCondLst>
                                        </p:cTn>
                                        <p:tgtEl>
                                          <p:spTgt spid="126"/>
                                        </p:tgtEl>
                                        <p:attrNameLst>
                                          <p:attrName>ppt_y</p:attrName>
                                        </p:attrNameLst>
                                      </p:cBhvr>
                                      <p:tavLst>
                                        <p:tav tm="0" fmla="#ppt_y-sin(pi*$)/27">
                                          <p:val>
                                            <p:fltVal val="0"/>
                                          </p:val>
                                        </p:tav>
                                        <p:tav tm="100000">
                                          <p:val>
                                            <p:fltVal val="1"/>
                                          </p:val>
                                        </p:tav>
                                      </p:tavLst>
                                    </p:anim>
                                    <p:anim calcmode="lin" valueType="num">
                                      <p:cBhvr>
                                        <p:cTn id="355" dur="164" tmFilter="0, 0; 0.125,0.2665; 0.25,0.4; 0.375,0.465; 0.5,0.5;  0.625,0.535; 0.75,0.6; 0.875,0.7335; 1,1">
                                          <p:stCondLst>
                                            <p:cond delay="1656"/>
                                          </p:stCondLst>
                                        </p:cTn>
                                        <p:tgtEl>
                                          <p:spTgt spid="126"/>
                                        </p:tgtEl>
                                        <p:attrNameLst>
                                          <p:attrName>ppt_y</p:attrName>
                                        </p:attrNameLst>
                                      </p:cBhvr>
                                      <p:tavLst>
                                        <p:tav tm="0" fmla="#ppt_y-sin(pi*$)/81">
                                          <p:val>
                                            <p:fltVal val="0"/>
                                          </p:val>
                                        </p:tav>
                                        <p:tav tm="100000">
                                          <p:val>
                                            <p:fltVal val="1"/>
                                          </p:val>
                                        </p:tav>
                                      </p:tavLst>
                                    </p:anim>
                                    <p:animScale>
                                      <p:cBhvr>
                                        <p:cTn id="356" dur="26">
                                          <p:stCondLst>
                                            <p:cond delay="650"/>
                                          </p:stCondLst>
                                        </p:cTn>
                                        <p:tgtEl>
                                          <p:spTgt spid="126"/>
                                        </p:tgtEl>
                                      </p:cBhvr>
                                      <p:to x="100000" y="60000"/>
                                    </p:animScale>
                                    <p:animScale>
                                      <p:cBhvr>
                                        <p:cTn id="357" dur="166" decel="50000">
                                          <p:stCondLst>
                                            <p:cond delay="676"/>
                                          </p:stCondLst>
                                        </p:cTn>
                                        <p:tgtEl>
                                          <p:spTgt spid="126"/>
                                        </p:tgtEl>
                                      </p:cBhvr>
                                      <p:to x="100000" y="100000"/>
                                    </p:animScale>
                                    <p:animScale>
                                      <p:cBhvr>
                                        <p:cTn id="358" dur="26">
                                          <p:stCondLst>
                                            <p:cond delay="1312"/>
                                          </p:stCondLst>
                                        </p:cTn>
                                        <p:tgtEl>
                                          <p:spTgt spid="126"/>
                                        </p:tgtEl>
                                      </p:cBhvr>
                                      <p:to x="100000" y="80000"/>
                                    </p:animScale>
                                    <p:animScale>
                                      <p:cBhvr>
                                        <p:cTn id="359" dur="166" decel="50000">
                                          <p:stCondLst>
                                            <p:cond delay="1338"/>
                                          </p:stCondLst>
                                        </p:cTn>
                                        <p:tgtEl>
                                          <p:spTgt spid="126"/>
                                        </p:tgtEl>
                                      </p:cBhvr>
                                      <p:to x="100000" y="100000"/>
                                    </p:animScale>
                                    <p:animScale>
                                      <p:cBhvr>
                                        <p:cTn id="360" dur="26">
                                          <p:stCondLst>
                                            <p:cond delay="1642"/>
                                          </p:stCondLst>
                                        </p:cTn>
                                        <p:tgtEl>
                                          <p:spTgt spid="126"/>
                                        </p:tgtEl>
                                      </p:cBhvr>
                                      <p:to x="100000" y="90000"/>
                                    </p:animScale>
                                    <p:animScale>
                                      <p:cBhvr>
                                        <p:cTn id="361" dur="166" decel="50000">
                                          <p:stCondLst>
                                            <p:cond delay="1668"/>
                                          </p:stCondLst>
                                        </p:cTn>
                                        <p:tgtEl>
                                          <p:spTgt spid="126"/>
                                        </p:tgtEl>
                                      </p:cBhvr>
                                      <p:to x="100000" y="100000"/>
                                    </p:animScale>
                                    <p:animScale>
                                      <p:cBhvr>
                                        <p:cTn id="362" dur="26">
                                          <p:stCondLst>
                                            <p:cond delay="1808"/>
                                          </p:stCondLst>
                                        </p:cTn>
                                        <p:tgtEl>
                                          <p:spTgt spid="126"/>
                                        </p:tgtEl>
                                      </p:cBhvr>
                                      <p:to x="100000" y="95000"/>
                                    </p:animScale>
                                    <p:animScale>
                                      <p:cBhvr>
                                        <p:cTn id="363" dur="166" decel="50000">
                                          <p:stCondLst>
                                            <p:cond delay="1834"/>
                                          </p:stCondLst>
                                        </p:cTn>
                                        <p:tgtEl>
                                          <p:spTgt spid="126"/>
                                        </p:tgtEl>
                                      </p:cBhvr>
                                      <p:to x="100000" y="100000"/>
                                    </p:animScale>
                                  </p:childTnLst>
                                </p:cTn>
                              </p:par>
                              <p:par>
                                <p:cTn id="364" presetID="26" presetClass="entr" presetSubtype="0" fill="hold" nodeType="withEffect">
                                  <p:stCondLst>
                                    <p:cond delay="0"/>
                                  </p:stCondLst>
                                  <p:childTnLst>
                                    <p:set>
                                      <p:cBhvr>
                                        <p:cTn id="365" dur="1" fill="hold">
                                          <p:stCondLst>
                                            <p:cond delay="0"/>
                                          </p:stCondLst>
                                        </p:cTn>
                                        <p:tgtEl>
                                          <p:spTgt spid="127"/>
                                        </p:tgtEl>
                                        <p:attrNameLst>
                                          <p:attrName>style.visibility</p:attrName>
                                        </p:attrNameLst>
                                      </p:cBhvr>
                                      <p:to>
                                        <p:strVal val="visible"/>
                                      </p:to>
                                    </p:set>
                                    <p:animEffect transition="in" filter="wipe(down)">
                                      <p:cBhvr>
                                        <p:cTn id="366" dur="580">
                                          <p:stCondLst>
                                            <p:cond delay="0"/>
                                          </p:stCondLst>
                                        </p:cTn>
                                        <p:tgtEl>
                                          <p:spTgt spid="127"/>
                                        </p:tgtEl>
                                      </p:cBhvr>
                                    </p:animEffect>
                                    <p:anim calcmode="lin" valueType="num">
                                      <p:cBhvr>
                                        <p:cTn id="367" dur="1822" tmFilter="0,0; 0.14,0.36; 0.43,0.73; 0.71,0.91; 1.0,1.0">
                                          <p:stCondLst>
                                            <p:cond delay="0"/>
                                          </p:stCondLst>
                                        </p:cTn>
                                        <p:tgtEl>
                                          <p:spTgt spid="127"/>
                                        </p:tgtEl>
                                        <p:attrNameLst>
                                          <p:attrName>ppt_x</p:attrName>
                                        </p:attrNameLst>
                                      </p:cBhvr>
                                      <p:tavLst>
                                        <p:tav tm="0">
                                          <p:val>
                                            <p:strVal val="#ppt_x-0.25"/>
                                          </p:val>
                                        </p:tav>
                                        <p:tav tm="100000">
                                          <p:val>
                                            <p:strVal val="#ppt_x"/>
                                          </p:val>
                                        </p:tav>
                                      </p:tavLst>
                                    </p:anim>
                                    <p:anim calcmode="lin" valueType="num">
                                      <p:cBhvr>
                                        <p:cTn id="368" dur="664" tmFilter="0.0,0.0; 0.25,0.07; 0.50,0.2; 0.75,0.467; 1.0,1.0">
                                          <p:stCondLst>
                                            <p:cond delay="0"/>
                                          </p:stCondLst>
                                        </p:cTn>
                                        <p:tgtEl>
                                          <p:spTgt spid="127"/>
                                        </p:tgtEl>
                                        <p:attrNameLst>
                                          <p:attrName>ppt_y</p:attrName>
                                        </p:attrNameLst>
                                      </p:cBhvr>
                                      <p:tavLst>
                                        <p:tav tm="0" fmla="#ppt_y-sin(pi*$)/3">
                                          <p:val>
                                            <p:fltVal val="0.5"/>
                                          </p:val>
                                        </p:tav>
                                        <p:tav tm="100000">
                                          <p:val>
                                            <p:fltVal val="1"/>
                                          </p:val>
                                        </p:tav>
                                      </p:tavLst>
                                    </p:anim>
                                    <p:anim calcmode="lin" valueType="num">
                                      <p:cBhvr>
                                        <p:cTn id="369" dur="664" tmFilter="0, 0; 0.125,0.2665; 0.25,0.4; 0.375,0.465; 0.5,0.5;  0.625,0.535; 0.75,0.6; 0.875,0.7335; 1,1">
                                          <p:stCondLst>
                                            <p:cond delay="664"/>
                                          </p:stCondLst>
                                        </p:cTn>
                                        <p:tgtEl>
                                          <p:spTgt spid="127"/>
                                        </p:tgtEl>
                                        <p:attrNameLst>
                                          <p:attrName>ppt_y</p:attrName>
                                        </p:attrNameLst>
                                      </p:cBhvr>
                                      <p:tavLst>
                                        <p:tav tm="0" fmla="#ppt_y-sin(pi*$)/9">
                                          <p:val>
                                            <p:fltVal val="0"/>
                                          </p:val>
                                        </p:tav>
                                        <p:tav tm="100000">
                                          <p:val>
                                            <p:fltVal val="1"/>
                                          </p:val>
                                        </p:tav>
                                      </p:tavLst>
                                    </p:anim>
                                    <p:anim calcmode="lin" valueType="num">
                                      <p:cBhvr>
                                        <p:cTn id="370" dur="332" tmFilter="0, 0; 0.125,0.2665; 0.25,0.4; 0.375,0.465; 0.5,0.5;  0.625,0.535; 0.75,0.6; 0.875,0.7335; 1,1">
                                          <p:stCondLst>
                                            <p:cond delay="1324"/>
                                          </p:stCondLst>
                                        </p:cTn>
                                        <p:tgtEl>
                                          <p:spTgt spid="127"/>
                                        </p:tgtEl>
                                        <p:attrNameLst>
                                          <p:attrName>ppt_y</p:attrName>
                                        </p:attrNameLst>
                                      </p:cBhvr>
                                      <p:tavLst>
                                        <p:tav tm="0" fmla="#ppt_y-sin(pi*$)/27">
                                          <p:val>
                                            <p:fltVal val="0"/>
                                          </p:val>
                                        </p:tav>
                                        <p:tav tm="100000">
                                          <p:val>
                                            <p:fltVal val="1"/>
                                          </p:val>
                                        </p:tav>
                                      </p:tavLst>
                                    </p:anim>
                                    <p:anim calcmode="lin" valueType="num">
                                      <p:cBhvr>
                                        <p:cTn id="371" dur="164" tmFilter="0, 0; 0.125,0.2665; 0.25,0.4; 0.375,0.465; 0.5,0.5;  0.625,0.535; 0.75,0.6; 0.875,0.7335; 1,1">
                                          <p:stCondLst>
                                            <p:cond delay="1656"/>
                                          </p:stCondLst>
                                        </p:cTn>
                                        <p:tgtEl>
                                          <p:spTgt spid="127"/>
                                        </p:tgtEl>
                                        <p:attrNameLst>
                                          <p:attrName>ppt_y</p:attrName>
                                        </p:attrNameLst>
                                      </p:cBhvr>
                                      <p:tavLst>
                                        <p:tav tm="0" fmla="#ppt_y-sin(pi*$)/81">
                                          <p:val>
                                            <p:fltVal val="0"/>
                                          </p:val>
                                        </p:tav>
                                        <p:tav tm="100000">
                                          <p:val>
                                            <p:fltVal val="1"/>
                                          </p:val>
                                        </p:tav>
                                      </p:tavLst>
                                    </p:anim>
                                    <p:animScale>
                                      <p:cBhvr>
                                        <p:cTn id="372" dur="26">
                                          <p:stCondLst>
                                            <p:cond delay="650"/>
                                          </p:stCondLst>
                                        </p:cTn>
                                        <p:tgtEl>
                                          <p:spTgt spid="127"/>
                                        </p:tgtEl>
                                      </p:cBhvr>
                                      <p:to x="100000" y="60000"/>
                                    </p:animScale>
                                    <p:animScale>
                                      <p:cBhvr>
                                        <p:cTn id="373" dur="166" decel="50000">
                                          <p:stCondLst>
                                            <p:cond delay="676"/>
                                          </p:stCondLst>
                                        </p:cTn>
                                        <p:tgtEl>
                                          <p:spTgt spid="127"/>
                                        </p:tgtEl>
                                      </p:cBhvr>
                                      <p:to x="100000" y="100000"/>
                                    </p:animScale>
                                    <p:animScale>
                                      <p:cBhvr>
                                        <p:cTn id="374" dur="26">
                                          <p:stCondLst>
                                            <p:cond delay="1312"/>
                                          </p:stCondLst>
                                        </p:cTn>
                                        <p:tgtEl>
                                          <p:spTgt spid="127"/>
                                        </p:tgtEl>
                                      </p:cBhvr>
                                      <p:to x="100000" y="80000"/>
                                    </p:animScale>
                                    <p:animScale>
                                      <p:cBhvr>
                                        <p:cTn id="375" dur="166" decel="50000">
                                          <p:stCondLst>
                                            <p:cond delay="1338"/>
                                          </p:stCondLst>
                                        </p:cTn>
                                        <p:tgtEl>
                                          <p:spTgt spid="127"/>
                                        </p:tgtEl>
                                      </p:cBhvr>
                                      <p:to x="100000" y="100000"/>
                                    </p:animScale>
                                    <p:animScale>
                                      <p:cBhvr>
                                        <p:cTn id="376" dur="26">
                                          <p:stCondLst>
                                            <p:cond delay="1642"/>
                                          </p:stCondLst>
                                        </p:cTn>
                                        <p:tgtEl>
                                          <p:spTgt spid="127"/>
                                        </p:tgtEl>
                                      </p:cBhvr>
                                      <p:to x="100000" y="90000"/>
                                    </p:animScale>
                                    <p:animScale>
                                      <p:cBhvr>
                                        <p:cTn id="377" dur="166" decel="50000">
                                          <p:stCondLst>
                                            <p:cond delay="1668"/>
                                          </p:stCondLst>
                                        </p:cTn>
                                        <p:tgtEl>
                                          <p:spTgt spid="127"/>
                                        </p:tgtEl>
                                      </p:cBhvr>
                                      <p:to x="100000" y="100000"/>
                                    </p:animScale>
                                    <p:animScale>
                                      <p:cBhvr>
                                        <p:cTn id="378" dur="26">
                                          <p:stCondLst>
                                            <p:cond delay="1808"/>
                                          </p:stCondLst>
                                        </p:cTn>
                                        <p:tgtEl>
                                          <p:spTgt spid="127"/>
                                        </p:tgtEl>
                                      </p:cBhvr>
                                      <p:to x="100000" y="95000"/>
                                    </p:animScale>
                                    <p:animScale>
                                      <p:cBhvr>
                                        <p:cTn id="379" dur="166" decel="50000">
                                          <p:stCondLst>
                                            <p:cond delay="1834"/>
                                          </p:stCondLst>
                                        </p:cTn>
                                        <p:tgtEl>
                                          <p:spTgt spid="127"/>
                                        </p:tgtEl>
                                      </p:cBhvr>
                                      <p:to x="100000" y="100000"/>
                                    </p:animScale>
                                  </p:childTnLst>
                                </p:cTn>
                              </p:par>
                              <p:par>
                                <p:cTn id="380" presetID="26" presetClass="entr" presetSubtype="0" fill="hold" nodeType="withEffect">
                                  <p:stCondLst>
                                    <p:cond delay="0"/>
                                  </p:stCondLst>
                                  <p:childTnLst>
                                    <p:set>
                                      <p:cBhvr>
                                        <p:cTn id="381" dur="1" fill="hold">
                                          <p:stCondLst>
                                            <p:cond delay="0"/>
                                          </p:stCondLst>
                                        </p:cTn>
                                        <p:tgtEl>
                                          <p:spTgt spid="128"/>
                                        </p:tgtEl>
                                        <p:attrNameLst>
                                          <p:attrName>style.visibility</p:attrName>
                                        </p:attrNameLst>
                                      </p:cBhvr>
                                      <p:to>
                                        <p:strVal val="visible"/>
                                      </p:to>
                                    </p:set>
                                    <p:animEffect transition="in" filter="wipe(down)">
                                      <p:cBhvr>
                                        <p:cTn id="382" dur="580">
                                          <p:stCondLst>
                                            <p:cond delay="0"/>
                                          </p:stCondLst>
                                        </p:cTn>
                                        <p:tgtEl>
                                          <p:spTgt spid="128"/>
                                        </p:tgtEl>
                                      </p:cBhvr>
                                    </p:animEffect>
                                    <p:anim calcmode="lin" valueType="num">
                                      <p:cBhvr>
                                        <p:cTn id="383" dur="1822" tmFilter="0,0; 0.14,0.36; 0.43,0.73; 0.71,0.91; 1.0,1.0">
                                          <p:stCondLst>
                                            <p:cond delay="0"/>
                                          </p:stCondLst>
                                        </p:cTn>
                                        <p:tgtEl>
                                          <p:spTgt spid="128"/>
                                        </p:tgtEl>
                                        <p:attrNameLst>
                                          <p:attrName>ppt_x</p:attrName>
                                        </p:attrNameLst>
                                      </p:cBhvr>
                                      <p:tavLst>
                                        <p:tav tm="0">
                                          <p:val>
                                            <p:strVal val="#ppt_x-0.25"/>
                                          </p:val>
                                        </p:tav>
                                        <p:tav tm="100000">
                                          <p:val>
                                            <p:strVal val="#ppt_x"/>
                                          </p:val>
                                        </p:tav>
                                      </p:tavLst>
                                    </p:anim>
                                    <p:anim calcmode="lin" valueType="num">
                                      <p:cBhvr>
                                        <p:cTn id="384" dur="664" tmFilter="0.0,0.0; 0.25,0.07; 0.50,0.2; 0.75,0.467; 1.0,1.0">
                                          <p:stCondLst>
                                            <p:cond delay="0"/>
                                          </p:stCondLst>
                                        </p:cTn>
                                        <p:tgtEl>
                                          <p:spTgt spid="128"/>
                                        </p:tgtEl>
                                        <p:attrNameLst>
                                          <p:attrName>ppt_y</p:attrName>
                                        </p:attrNameLst>
                                      </p:cBhvr>
                                      <p:tavLst>
                                        <p:tav tm="0" fmla="#ppt_y-sin(pi*$)/3">
                                          <p:val>
                                            <p:fltVal val="0.5"/>
                                          </p:val>
                                        </p:tav>
                                        <p:tav tm="100000">
                                          <p:val>
                                            <p:fltVal val="1"/>
                                          </p:val>
                                        </p:tav>
                                      </p:tavLst>
                                    </p:anim>
                                    <p:anim calcmode="lin" valueType="num">
                                      <p:cBhvr>
                                        <p:cTn id="385" dur="664" tmFilter="0, 0; 0.125,0.2665; 0.25,0.4; 0.375,0.465; 0.5,0.5;  0.625,0.535; 0.75,0.6; 0.875,0.7335; 1,1">
                                          <p:stCondLst>
                                            <p:cond delay="664"/>
                                          </p:stCondLst>
                                        </p:cTn>
                                        <p:tgtEl>
                                          <p:spTgt spid="128"/>
                                        </p:tgtEl>
                                        <p:attrNameLst>
                                          <p:attrName>ppt_y</p:attrName>
                                        </p:attrNameLst>
                                      </p:cBhvr>
                                      <p:tavLst>
                                        <p:tav tm="0" fmla="#ppt_y-sin(pi*$)/9">
                                          <p:val>
                                            <p:fltVal val="0"/>
                                          </p:val>
                                        </p:tav>
                                        <p:tav tm="100000">
                                          <p:val>
                                            <p:fltVal val="1"/>
                                          </p:val>
                                        </p:tav>
                                      </p:tavLst>
                                    </p:anim>
                                    <p:anim calcmode="lin" valueType="num">
                                      <p:cBhvr>
                                        <p:cTn id="386" dur="332" tmFilter="0, 0; 0.125,0.2665; 0.25,0.4; 0.375,0.465; 0.5,0.5;  0.625,0.535; 0.75,0.6; 0.875,0.7335; 1,1">
                                          <p:stCondLst>
                                            <p:cond delay="1324"/>
                                          </p:stCondLst>
                                        </p:cTn>
                                        <p:tgtEl>
                                          <p:spTgt spid="128"/>
                                        </p:tgtEl>
                                        <p:attrNameLst>
                                          <p:attrName>ppt_y</p:attrName>
                                        </p:attrNameLst>
                                      </p:cBhvr>
                                      <p:tavLst>
                                        <p:tav tm="0" fmla="#ppt_y-sin(pi*$)/27">
                                          <p:val>
                                            <p:fltVal val="0"/>
                                          </p:val>
                                        </p:tav>
                                        <p:tav tm="100000">
                                          <p:val>
                                            <p:fltVal val="1"/>
                                          </p:val>
                                        </p:tav>
                                      </p:tavLst>
                                    </p:anim>
                                    <p:anim calcmode="lin" valueType="num">
                                      <p:cBhvr>
                                        <p:cTn id="387" dur="164" tmFilter="0, 0; 0.125,0.2665; 0.25,0.4; 0.375,0.465; 0.5,0.5;  0.625,0.535; 0.75,0.6; 0.875,0.7335; 1,1">
                                          <p:stCondLst>
                                            <p:cond delay="1656"/>
                                          </p:stCondLst>
                                        </p:cTn>
                                        <p:tgtEl>
                                          <p:spTgt spid="128"/>
                                        </p:tgtEl>
                                        <p:attrNameLst>
                                          <p:attrName>ppt_y</p:attrName>
                                        </p:attrNameLst>
                                      </p:cBhvr>
                                      <p:tavLst>
                                        <p:tav tm="0" fmla="#ppt_y-sin(pi*$)/81">
                                          <p:val>
                                            <p:fltVal val="0"/>
                                          </p:val>
                                        </p:tav>
                                        <p:tav tm="100000">
                                          <p:val>
                                            <p:fltVal val="1"/>
                                          </p:val>
                                        </p:tav>
                                      </p:tavLst>
                                    </p:anim>
                                    <p:animScale>
                                      <p:cBhvr>
                                        <p:cTn id="388" dur="26">
                                          <p:stCondLst>
                                            <p:cond delay="650"/>
                                          </p:stCondLst>
                                        </p:cTn>
                                        <p:tgtEl>
                                          <p:spTgt spid="128"/>
                                        </p:tgtEl>
                                      </p:cBhvr>
                                      <p:to x="100000" y="60000"/>
                                    </p:animScale>
                                    <p:animScale>
                                      <p:cBhvr>
                                        <p:cTn id="389" dur="166" decel="50000">
                                          <p:stCondLst>
                                            <p:cond delay="676"/>
                                          </p:stCondLst>
                                        </p:cTn>
                                        <p:tgtEl>
                                          <p:spTgt spid="128"/>
                                        </p:tgtEl>
                                      </p:cBhvr>
                                      <p:to x="100000" y="100000"/>
                                    </p:animScale>
                                    <p:animScale>
                                      <p:cBhvr>
                                        <p:cTn id="390" dur="26">
                                          <p:stCondLst>
                                            <p:cond delay="1312"/>
                                          </p:stCondLst>
                                        </p:cTn>
                                        <p:tgtEl>
                                          <p:spTgt spid="128"/>
                                        </p:tgtEl>
                                      </p:cBhvr>
                                      <p:to x="100000" y="80000"/>
                                    </p:animScale>
                                    <p:animScale>
                                      <p:cBhvr>
                                        <p:cTn id="391" dur="166" decel="50000">
                                          <p:stCondLst>
                                            <p:cond delay="1338"/>
                                          </p:stCondLst>
                                        </p:cTn>
                                        <p:tgtEl>
                                          <p:spTgt spid="128"/>
                                        </p:tgtEl>
                                      </p:cBhvr>
                                      <p:to x="100000" y="100000"/>
                                    </p:animScale>
                                    <p:animScale>
                                      <p:cBhvr>
                                        <p:cTn id="392" dur="26">
                                          <p:stCondLst>
                                            <p:cond delay="1642"/>
                                          </p:stCondLst>
                                        </p:cTn>
                                        <p:tgtEl>
                                          <p:spTgt spid="128"/>
                                        </p:tgtEl>
                                      </p:cBhvr>
                                      <p:to x="100000" y="90000"/>
                                    </p:animScale>
                                    <p:animScale>
                                      <p:cBhvr>
                                        <p:cTn id="393" dur="166" decel="50000">
                                          <p:stCondLst>
                                            <p:cond delay="1668"/>
                                          </p:stCondLst>
                                        </p:cTn>
                                        <p:tgtEl>
                                          <p:spTgt spid="128"/>
                                        </p:tgtEl>
                                      </p:cBhvr>
                                      <p:to x="100000" y="100000"/>
                                    </p:animScale>
                                    <p:animScale>
                                      <p:cBhvr>
                                        <p:cTn id="394" dur="26">
                                          <p:stCondLst>
                                            <p:cond delay="1808"/>
                                          </p:stCondLst>
                                        </p:cTn>
                                        <p:tgtEl>
                                          <p:spTgt spid="128"/>
                                        </p:tgtEl>
                                      </p:cBhvr>
                                      <p:to x="100000" y="95000"/>
                                    </p:animScale>
                                    <p:animScale>
                                      <p:cBhvr>
                                        <p:cTn id="395" dur="166" decel="50000">
                                          <p:stCondLst>
                                            <p:cond delay="1834"/>
                                          </p:stCondLst>
                                        </p:cTn>
                                        <p:tgtEl>
                                          <p:spTgt spid="128"/>
                                        </p:tgtEl>
                                      </p:cBhvr>
                                      <p:to x="100000" y="100000"/>
                                    </p:animScale>
                                  </p:childTnLst>
                                </p:cTn>
                              </p:par>
                              <p:par>
                                <p:cTn id="396" presetID="26" presetClass="entr" presetSubtype="0" fill="hold" nodeType="withEffect">
                                  <p:stCondLst>
                                    <p:cond delay="0"/>
                                  </p:stCondLst>
                                  <p:childTnLst>
                                    <p:set>
                                      <p:cBhvr>
                                        <p:cTn id="397" dur="1" fill="hold">
                                          <p:stCondLst>
                                            <p:cond delay="0"/>
                                          </p:stCondLst>
                                        </p:cTn>
                                        <p:tgtEl>
                                          <p:spTgt spid="129"/>
                                        </p:tgtEl>
                                        <p:attrNameLst>
                                          <p:attrName>style.visibility</p:attrName>
                                        </p:attrNameLst>
                                      </p:cBhvr>
                                      <p:to>
                                        <p:strVal val="visible"/>
                                      </p:to>
                                    </p:set>
                                    <p:animEffect transition="in" filter="wipe(down)">
                                      <p:cBhvr>
                                        <p:cTn id="398" dur="580">
                                          <p:stCondLst>
                                            <p:cond delay="0"/>
                                          </p:stCondLst>
                                        </p:cTn>
                                        <p:tgtEl>
                                          <p:spTgt spid="129"/>
                                        </p:tgtEl>
                                      </p:cBhvr>
                                    </p:animEffect>
                                    <p:anim calcmode="lin" valueType="num">
                                      <p:cBhvr>
                                        <p:cTn id="399" dur="1822" tmFilter="0,0; 0.14,0.36; 0.43,0.73; 0.71,0.91; 1.0,1.0">
                                          <p:stCondLst>
                                            <p:cond delay="0"/>
                                          </p:stCondLst>
                                        </p:cTn>
                                        <p:tgtEl>
                                          <p:spTgt spid="129"/>
                                        </p:tgtEl>
                                        <p:attrNameLst>
                                          <p:attrName>ppt_x</p:attrName>
                                        </p:attrNameLst>
                                      </p:cBhvr>
                                      <p:tavLst>
                                        <p:tav tm="0">
                                          <p:val>
                                            <p:strVal val="#ppt_x-0.25"/>
                                          </p:val>
                                        </p:tav>
                                        <p:tav tm="100000">
                                          <p:val>
                                            <p:strVal val="#ppt_x"/>
                                          </p:val>
                                        </p:tav>
                                      </p:tavLst>
                                    </p:anim>
                                    <p:anim calcmode="lin" valueType="num">
                                      <p:cBhvr>
                                        <p:cTn id="400" dur="664" tmFilter="0.0,0.0; 0.25,0.07; 0.50,0.2; 0.75,0.467; 1.0,1.0">
                                          <p:stCondLst>
                                            <p:cond delay="0"/>
                                          </p:stCondLst>
                                        </p:cTn>
                                        <p:tgtEl>
                                          <p:spTgt spid="129"/>
                                        </p:tgtEl>
                                        <p:attrNameLst>
                                          <p:attrName>ppt_y</p:attrName>
                                        </p:attrNameLst>
                                      </p:cBhvr>
                                      <p:tavLst>
                                        <p:tav tm="0" fmla="#ppt_y-sin(pi*$)/3">
                                          <p:val>
                                            <p:fltVal val="0.5"/>
                                          </p:val>
                                        </p:tav>
                                        <p:tav tm="100000">
                                          <p:val>
                                            <p:fltVal val="1"/>
                                          </p:val>
                                        </p:tav>
                                      </p:tavLst>
                                    </p:anim>
                                    <p:anim calcmode="lin" valueType="num">
                                      <p:cBhvr>
                                        <p:cTn id="401" dur="664" tmFilter="0, 0; 0.125,0.2665; 0.25,0.4; 0.375,0.465; 0.5,0.5;  0.625,0.535; 0.75,0.6; 0.875,0.7335; 1,1">
                                          <p:stCondLst>
                                            <p:cond delay="664"/>
                                          </p:stCondLst>
                                        </p:cTn>
                                        <p:tgtEl>
                                          <p:spTgt spid="129"/>
                                        </p:tgtEl>
                                        <p:attrNameLst>
                                          <p:attrName>ppt_y</p:attrName>
                                        </p:attrNameLst>
                                      </p:cBhvr>
                                      <p:tavLst>
                                        <p:tav tm="0" fmla="#ppt_y-sin(pi*$)/9">
                                          <p:val>
                                            <p:fltVal val="0"/>
                                          </p:val>
                                        </p:tav>
                                        <p:tav tm="100000">
                                          <p:val>
                                            <p:fltVal val="1"/>
                                          </p:val>
                                        </p:tav>
                                      </p:tavLst>
                                    </p:anim>
                                    <p:anim calcmode="lin" valueType="num">
                                      <p:cBhvr>
                                        <p:cTn id="402" dur="332" tmFilter="0, 0; 0.125,0.2665; 0.25,0.4; 0.375,0.465; 0.5,0.5;  0.625,0.535; 0.75,0.6; 0.875,0.7335; 1,1">
                                          <p:stCondLst>
                                            <p:cond delay="1324"/>
                                          </p:stCondLst>
                                        </p:cTn>
                                        <p:tgtEl>
                                          <p:spTgt spid="129"/>
                                        </p:tgtEl>
                                        <p:attrNameLst>
                                          <p:attrName>ppt_y</p:attrName>
                                        </p:attrNameLst>
                                      </p:cBhvr>
                                      <p:tavLst>
                                        <p:tav tm="0" fmla="#ppt_y-sin(pi*$)/27">
                                          <p:val>
                                            <p:fltVal val="0"/>
                                          </p:val>
                                        </p:tav>
                                        <p:tav tm="100000">
                                          <p:val>
                                            <p:fltVal val="1"/>
                                          </p:val>
                                        </p:tav>
                                      </p:tavLst>
                                    </p:anim>
                                    <p:anim calcmode="lin" valueType="num">
                                      <p:cBhvr>
                                        <p:cTn id="403" dur="164" tmFilter="0, 0; 0.125,0.2665; 0.25,0.4; 0.375,0.465; 0.5,0.5;  0.625,0.535; 0.75,0.6; 0.875,0.7335; 1,1">
                                          <p:stCondLst>
                                            <p:cond delay="1656"/>
                                          </p:stCondLst>
                                        </p:cTn>
                                        <p:tgtEl>
                                          <p:spTgt spid="129"/>
                                        </p:tgtEl>
                                        <p:attrNameLst>
                                          <p:attrName>ppt_y</p:attrName>
                                        </p:attrNameLst>
                                      </p:cBhvr>
                                      <p:tavLst>
                                        <p:tav tm="0" fmla="#ppt_y-sin(pi*$)/81">
                                          <p:val>
                                            <p:fltVal val="0"/>
                                          </p:val>
                                        </p:tav>
                                        <p:tav tm="100000">
                                          <p:val>
                                            <p:fltVal val="1"/>
                                          </p:val>
                                        </p:tav>
                                      </p:tavLst>
                                    </p:anim>
                                    <p:animScale>
                                      <p:cBhvr>
                                        <p:cTn id="404" dur="26">
                                          <p:stCondLst>
                                            <p:cond delay="650"/>
                                          </p:stCondLst>
                                        </p:cTn>
                                        <p:tgtEl>
                                          <p:spTgt spid="129"/>
                                        </p:tgtEl>
                                      </p:cBhvr>
                                      <p:to x="100000" y="60000"/>
                                    </p:animScale>
                                    <p:animScale>
                                      <p:cBhvr>
                                        <p:cTn id="405" dur="166" decel="50000">
                                          <p:stCondLst>
                                            <p:cond delay="676"/>
                                          </p:stCondLst>
                                        </p:cTn>
                                        <p:tgtEl>
                                          <p:spTgt spid="129"/>
                                        </p:tgtEl>
                                      </p:cBhvr>
                                      <p:to x="100000" y="100000"/>
                                    </p:animScale>
                                    <p:animScale>
                                      <p:cBhvr>
                                        <p:cTn id="406" dur="26">
                                          <p:stCondLst>
                                            <p:cond delay="1312"/>
                                          </p:stCondLst>
                                        </p:cTn>
                                        <p:tgtEl>
                                          <p:spTgt spid="129"/>
                                        </p:tgtEl>
                                      </p:cBhvr>
                                      <p:to x="100000" y="80000"/>
                                    </p:animScale>
                                    <p:animScale>
                                      <p:cBhvr>
                                        <p:cTn id="407" dur="166" decel="50000">
                                          <p:stCondLst>
                                            <p:cond delay="1338"/>
                                          </p:stCondLst>
                                        </p:cTn>
                                        <p:tgtEl>
                                          <p:spTgt spid="129"/>
                                        </p:tgtEl>
                                      </p:cBhvr>
                                      <p:to x="100000" y="100000"/>
                                    </p:animScale>
                                    <p:animScale>
                                      <p:cBhvr>
                                        <p:cTn id="408" dur="26">
                                          <p:stCondLst>
                                            <p:cond delay="1642"/>
                                          </p:stCondLst>
                                        </p:cTn>
                                        <p:tgtEl>
                                          <p:spTgt spid="129"/>
                                        </p:tgtEl>
                                      </p:cBhvr>
                                      <p:to x="100000" y="90000"/>
                                    </p:animScale>
                                    <p:animScale>
                                      <p:cBhvr>
                                        <p:cTn id="409" dur="166" decel="50000">
                                          <p:stCondLst>
                                            <p:cond delay="1668"/>
                                          </p:stCondLst>
                                        </p:cTn>
                                        <p:tgtEl>
                                          <p:spTgt spid="129"/>
                                        </p:tgtEl>
                                      </p:cBhvr>
                                      <p:to x="100000" y="100000"/>
                                    </p:animScale>
                                    <p:animScale>
                                      <p:cBhvr>
                                        <p:cTn id="410" dur="26">
                                          <p:stCondLst>
                                            <p:cond delay="1808"/>
                                          </p:stCondLst>
                                        </p:cTn>
                                        <p:tgtEl>
                                          <p:spTgt spid="129"/>
                                        </p:tgtEl>
                                      </p:cBhvr>
                                      <p:to x="100000" y="95000"/>
                                    </p:animScale>
                                    <p:animScale>
                                      <p:cBhvr>
                                        <p:cTn id="411" dur="166" decel="50000">
                                          <p:stCondLst>
                                            <p:cond delay="1834"/>
                                          </p:stCondLst>
                                        </p:cTn>
                                        <p:tgtEl>
                                          <p:spTgt spid="129"/>
                                        </p:tgtEl>
                                      </p:cBhvr>
                                      <p:to x="100000" y="100000"/>
                                    </p:animScale>
                                  </p:childTnLst>
                                </p:cTn>
                              </p:par>
                              <p:par>
                                <p:cTn id="412" presetID="26" presetClass="entr" presetSubtype="0" fill="hold" nodeType="withEffect">
                                  <p:stCondLst>
                                    <p:cond delay="0"/>
                                  </p:stCondLst>
                                  <p:childTnLst>
                                    <p:set>
                                      <p:cBhvr>
                                        <p:cTn id="413" dur="1" fill="hold">
                                          <p:stCondLst>
                                            <p:cond delay="0"/>
                                          </p:stCondLst>
                                        </p:cTn>
                                        <p:tgtEl>
                                          <p:spTgt spid="130"/>
                                        </p:tgtEl>
                                        <p:attrNameLst>
                                          <p:attrName>style.visibility</p:attrName>
                                        </p:attrNameLst>
                                      </p:cBhvr>
                                      <p:to>
                                        <p:strVal val="visible"/>
                                      </p:to>
                                    </p:set>
                                    <p:animEffect transition="in" filter="wipe(down)">
                                      <p:cBhvr>
                                        <p:cTn id="414" dur="580">
                                          <p:stCondLst>
                                            <p:cond delay="0"/>
                                          </p:stCondLst>
                                        </p:cTn>
                                        <p:tgtEl>
                                          <p:spTgt spid="130"/>
                                        </p:tgtEl>
                                      </p:cBhvr>
                                    </p:animEffect>
                                    <p:anim calcmode="lin" valueType="num">
                                      <p:cBhvr>
                                        <p:cTn id="415" dur="1822" tmFilter="0,0; 0.14,0.36; 0.43,0.73; 0.71,0.91; 1.0,1.0">
                                          <p:stCondLst>
                                            <p:cond delay="0"/>
                                          </p:stCondLst>
                                        </p:cTn>
                                        <p:tgtEl>
                                          <p:spTgt spid="130"/>
                                        </p:tgtEl>
                                        <p:attrNameLst>
                                          <p:attrName>ppt_x</p:attrName>
                                        </p:attrNameLst>
                                      </p:cBhvr>
                                      <p:tavLst>
                                        <p:tav tm="0">
                                          <p:val>
                                            <p:strVal val="#ppt_x-0.25"/>
                                          </p:val>
                                        </p:tav>
                                        <p:tav tm="100000">
                                          <p:val>
                                            <p:strVal val="#ppt_x"/>
                                          </p:val>
                                        </p:tav>
                                      </p:tavLst>
                                    </p:anim>
                                    <p:anim calcmode="lin" valueType="num">
                                      <p:cBhvr>
                                        <p:cTn id="416" dur="664" tmFilter="0.0,0.0; 0.25,0.07; 0.50,0.2; 0.75,0.467; 1.0,1.0">
                                          <p:stCondLst>
                                            <p:cond delay="0"/>
                                          </p:stCondLst>
                                        </p:cTn>
                                        <p:tgtEl>
                                          <p:spTgt spid="130"/>
                                        </p:tgtEl>
                                        <p:attrNameLst>
                                          <p:attrName>ppt_y</p:attrName>
                                        </p:attrNameLst>
                                      </p:cBhvr>
                                      <p:tavLst>
                                        <p:tav tm="0" fmla="#ppt_y-sin(pi*$)/3">
                                          <p:val>
                                            <p:fltVal val="0.5"/>
                                          </p:val>
                                        </p:tav>
                                        <p:tav tm="100000">
                                          <p:val>
                                            <p:fltVal val="1"/>
                                          </p:val>
                                        </p:tav>
                                      </p:tavLst>
                                    </p:anim>
                                    <p:anim calcmode="lin" valueType="num">
                                      <p:cBhvr>
                                        <p:cTn id="417" dur="664" tmFilter="0, 0; 0.125,0.2665; 0.25,0.4; 0.375,0.465; 0.5,0.5;  0.625,0.535; 0.75,0.6; 0.875,0.7335; 1,1">
                                          <p:stCondLst>
                                            <p:cond delay="664"/>
                                          </p:stCondLst>
                                        </p:cTn>
                                        <p:tgtEl>
                                          <p:spTgt spid="130"/>
                                        </p:tgtEl>
                                        <p:attrNameLst>
                                          <p:attrName>ppt_y</p:attrName>
                                        </p:attrNameLst>
                                      </p:cBhvr>
                                      <p:tavLst>
                                        <p:tav tm="0" fmla="#ppt_y-sin(pi*$)/9">
                                          <p:val>
                                            <p:fltVal val="0"/>
                                          </p:val>
                                        </p:tav>
                                        <p:tav tm="100000">
                                          <p:val>
                                            <p:fltVal val="1"/>
                                          </p:val>
                                        </p:tav>
                                      </p:tavLst>
                                    </p:anim>
                                    <p:anim calcmode="lin" valueType="num">
                                      <p:cBhvr>
                                        <p:cTn id="418" dur="332" tmFilter="0, 0; 0.125,0.2665; 0.25,0.4; 0.375,0.465; 0.5,0.5;  0.625,0.535; 0.75,0.6; 0.875,0.7335; 1,1">
                                          <p:stCondLst>
                                            <p:cond delay="1324"/>
                                          </p:stCondLst>
                                        </p:cTn>
                                        <p:tgtEl>
                                          <p:spTgt spid="130"/>
                                        </p:tgtEl>
                                        <p:attrNameLst>
                                          <p:attrName>ppt_y</p:attrName>
                                        </p:attrNameLst>
                                      </p:cBhvr>
                                      <p:tavLst>
                                        <p:tav tm="0" fmla="#ppt_y-sin(pi*$)/27">
                                          <p:val>
                                            <p:fltVal val="0"/>
                                          </p:val>
                                        </p:tav>
                                        <p:tav tm="100000">
                                          <p:val>
                                            <p:fltVal val="1"/>
                                          </p:val>
                                        </p:tav>
                                      </p:tavLst>
                                    </p:anim>
                                    <p:anim calcmode="lin" valueType="num">
                                      <p:cBhvr>
                                        <p:cTn id="419" dur="164" tmFilter="0, 0; 0.125,0.2665; 0.25,0.4; 0.375,0.465; 0.5,0.5;  0.625,0.535; 0.75,0.6; 0.875,0.7335; 1,1">
                                          <p:stCondLst>
                                            <p:cond delay="1656"/>
                                          </p:stCondLst>
                                        </p:cTn>
                                        <p:tgtEl>
                                          <p:spTgt spid="130"/>
                                        </p:tgtEl>
                                        <p:attrNameLst>
                                          <p:attrName>ppt_y</p:attrName>
                                        </p:attrNameLst>
                                      </p:cBhvr>
                                      <p:tavLst>
                                        <p:tav tm="0" fmla="#ppt_y-sin(pi*$)/81">
                                          <p:val>
                                            <p:fltVal val="0"/>
                                          </p:val>
                                        </p:tav>
                                        <p:tav tm="100000">
                                          <p:val>
                                            <p:fltVal val="1"/>
                                          </p:val>
                                        </p:tav>
                                      </p:tavLst>
                                    </p:anim>
                                    <p:animScale>
                                      <p:cBhvr>
                                        <p:cTn id="420" dur="26">
                                          <p:stCondLst>
                                            <p:cond delay="650"/>
                                          </p:stCondLst>
                                        </p:cTn>
                                        <p:tgtEl>
                                          <p:spTgt spid="130"/>
                                        </p:tgtEl>
                                      </p:cBhvr>
                                      <p:to x="100000" y="60000"/>
                                    </p:animScale>
                                    <p:animScale>
                                      <p:cBhvr>
                                        <p:cTn id="421" dur="166" decel="50000">
                                          <p:stCondLst>
                                            <p:cond delay="676"/>
                                          </p:stCondLst>
                                        </p:cTn>
                                        <p:tgtEl>
                                          <p:spTgt spid="130"/>
                                        </p:tgtEl>
                                      </p:cBhvr>
                                      <p:to x="100000" y="100000"/>
                                    </p:animScale>
                                    <p:animScale>
                                      <p:cBhvr>
                                        <p:cTn id="422" dur="26">
                                          <p:stCondLst>
                                            <p:cond delay="1312"/>
                                          </p:stCondLst>
                                        </p:cTn>
                                        <p:tgtEl>
                                          <p:spTgt spid="130"/>
                                        </p:tgtEl>
                                      </p:cBhvr>
                                      <p:to x="100000" y="80000"/>
                                    </p:animScale>
                                    <p:animScale>
                                      <p:cBhvr>
                                        <p:cTn id="423" dur="166" decel="50000">
                                          <p:stCondLst>
                                            <p:cond delay="1338"/>
                                          </p:stCondLst>
                                        </p:cTn>
                                        <p:tgtEl>
                                          <p:spTgt spid="130"/>
                                        </p:tgtEl>
                                      </p:cBhvr>
                                      <p:to x="100000" y="100000"/>
                                    </p:animScale>
                                    <p:animScale>
                                      <p:cBhvr>
                                        <p:cTn id="424" dur="26">
                                          <p:stCondLst>
                                            <p:cond delay="1642"/>
                                          </p:stCondLst>
                                        </p:cTn>
                                        <p:tgtEl>
                                          <p:spTgt spid="130"/>
                                        </p:tgtEl>
                                      </p:cBhvr>
                                      <p:to x="100000" y="90000"/>
                                    </p:animScale>
                                    <p:animScale>
                                      <p:cBhvr>
                                        <p:cTn id="425" dur="166" decel="50000">
                                          <p:stCondLst>
                                            <p:cond delay="1668"/>
                                          </p:stCondLst>
                                        </p:cTn>
                                        <p:tgtEl>
                                          <p:spTgt spid="130"/>
                                        </p:tgtEl>
                                      </p:cBhvr>
                                      <p:to x="100000" y="100000"/>
                                    </p:animScale>
                                    <p:animScale>
                                      <p:cBhvr>
                                        <p:cTn id="426" dur="26">
                                          <p:stCondLst>
                                            <p:cond delay="1808"/>
                                          </p:stCondLst>
                                        </p:cTn>
                                        <p:tgtEl>
                                          <p:spTgt spid="130"/>
                                        </p:tgtEl>
                                      </p:cBhvr>
                                      <p:to x="100000" y="95000"/>
                                    </p:animScale>
                                    <p:animScale>
                                      <p:cBhvr>
                                        <p:cTn id="427" dur="166" decel="50000">
                                          <p:stCondLst>
                                            <p:cond delay="1834"/>
                                          </p:stCondLst>
                                        </p:cTn>
                                        <p:tgtEl>
                                          <p:spTgt spid="130"/>
                                        </p:tgtEl>
                                      </p:cBhvr>
                                      <p:to x="100000" y="100000"/>
                                    </p:animScale>
                                  </p:childTnLst>
                                </p:cTn>
                              </p:par>
                              <p:par>
                                <p:cTn id="428" presetID="26" presetClass="entr" presetSubtype="0" fill="hold" nodeType="withEffect">
                                  <p:stCondLst>
                                    <p:cond delay="0"/>
                                  </p:stCondLst>
                                  <p:childTnLst>
                                    <p:set>
                                      <p:cBhvr>
                                        <p:cTn id="429" dur="1" fill="hold">
                                          <p:stCondLst>
                                            <p:cond delay="0"/>
                                          </p:stCondLst>
                                        </p:cTn>
                                        <p:tgtEl>
                                          <p:spTgt spid="131"/>
                                        </p:tgtEl>
                                        <p:attrNameLst>
                                          <p:attrName>style.visibility</p:attrName>
                                        </p:attrNameLst>
                                      </p:cBhvr>
                                      <p:to>
                                        <p:strVal val="visible"/>
                                      </p:to>
                                    </p:set>
                                    <p:animEffect transition="in" filter="wipe(down)">
                                      <p:cBhvr>
                                        <p:cTn id="430" dur="580">
                                          <p:stCondLst>
                                            <p:cond delay="0"/>
                                          </p:stCondLst>
                                        </p:cTn>
                                        <p:tgtEl>
                                          <p:spTgt spid="131"/>
                                        </p:tgtEl>
                                      </p:cBhvr>
                                    </p:animEffect>
                                    <p:anim calcmode="lin" valueType="num">
                                      <p:cBhvr>
                                        <p:cTn id="431" dur="1822" tmFilter="0,0; 0.14,0.36; 0.43,0.73; 0.71,0.91; 1.0,1.0">
                                          <p:stCondLst>
                                            <p:cond delay="0"/>
                                          </p:stCondLst>
                                        </p:cTn>
                                        <p:tgtEl>
                                          <p:spTgt spid="131"/>
                                        </p:tgtEl>
                                        <p:attrNameLst>
                                          <p:attrName>ppt_x</p:attrName>
                                        </p:attrNameLst>
                                      </p:cBhvr>
                                      <p:tavLst>
                                        <p:tav tm="0">
                                          <p:val>
                                            <p:strVal val="#ppt_x-0.25"/>
                                          </p:val>
                                        </p:tav>
                                        <p:tav tm="100000">
                                          <p:val>
                                            <p:strVal val="#ppt_x"/>
                                          </p:val>
                                        </p:tav>
                                      </p:tavLst>
                                    </p:anim>
                                    <p:anim calcmode="lin" valueType="num">
                                      <p:cBhvr>
                                        <p:cTn id="432" dur="664" tmFilter="0.0,0.0; 0.25,0.07; 0.50,0.2; 0.75,0.467; 1.0,1.0">
                                          <p:stCondLst>
                                            <p:cond delay="0"/>
                                          </p:stCondLst>
                                        </p:cTn>
                                        <p:tgtEl>
                                          <p:spTgt spid="131"/>
                                        </p:tgtEl>
                                        <p:attrNameLst>
                                          <p:attrName>ppt_y</p:attrName>
                                        </p:attrNameLst>
                                      </p:cBhvr>
                                      <p:tavLst>
                                        <p:tav tm="0" fmla="#ppt_y-sin(pi*$)/3">
                                          <p:val>
                                            <p:fltVal val="0.5"/>
                                          </p:val>
                                        </p:tav>
                                        <p:tav tm="100000">
                                          <p:val>
                                            <p:fltVal val="1"/>
                                          </p:val>
                                        </p:tav>
                                      </p:tavLst>
                                    </p:anim>
                                    <p:anim calcmode="lin" valueType="num">
                                      <p:cBhvr>
                                        <p:cTn id="433" dur="664" tmFilter="0, 0; 0.125,0.2665; 0.25,0.4; 0.375,0.465; 0.5,0.5;  0.625,0.535; 0.75,0.6; 0.875,0.7335; 1,1">
                                          <p:stCondLst>
                                            <p:cond delay="664"/>
                                          </p:stCondLst>
                                        </p:cTn>
                                        <p:tgtEl>
                                          <p:spTgt spid="131"/>
                                        </p:tgtEl>
                                        <p:attrNameLst>
                                          <p:attrName>ppt_y</p:attrName>
                                        </p:attrNameLst>
                                      </p:cBhvr>
                                      <p:tavLst>
                                        <p:tav tm="0" fmla="#ppt_y-sin(pi*$)/9">
                                          <p:val>
                                            <p:fltVal val="0"/>
                                          </p:val>
                                        </p:tav>
                                        <p:tav tm="100000">
                                          <p:val>
                                            <p:fltVal val="1"/>
                                          </p:val>
                                        </p:tav>
                                      </p:tavLst>
                                    </p:anim>
                                    <p:anim calcmode="lin" valueType="num">
                                      <p:cBhvr>
                                        <p:cTn id="434" dur="332" tmFilter="0, 0; 0.125,0.2665; 0.25,0.4; 0.375,0.465; 0.5,0.5;  0.625,0.535; 0.75,0.6; 0.875,0.7335; 1,1">
                                          <p:stCondLst>
                                            <p:cond delay="1324"/>
                                          </p:stCondLst>
                                        </p:cTn>
                                        <p:tgtEl>
                                          <p:spTgt spid="131"/>
                                        </p:tgtEl>
                                        <p:attrNameLst>
                                          <p:attrName>ppt_y</p:attrName>
                                        </p:attrNameLst>
                                      </p:cBhvr>
                                      <p:tavLst>
                                        <p:tav tm="0" fmla="#ppt_y-sin(pi*$)/27">
                                          <p:val>
                                            <p:fltVal val="0"/>
                                          </p:val>
                                        </p:tav>
                                        <p:tav tm="100000">
                                          <p:val>
                                            <p:fltVal val="1"/>
                                          </p:val>
                                        </p:tav>
                                      </p:tavLst>
                                    </p:anim>
                                    <p:anim calcmode="lin" valueType="num">
                                      <p:cBhvr>
                                        <p:cTn id="435" dur="164" tmFilter="0, 0; 0.125,0.2665; 0.25,0.4; 0.375,0.465; 0.5,0.5;  0.625,0.535; 0.75,0.6; 0.875,0.7335; 1,1">
                                          <p:stCondLst>
                                            <p:cond delay="1656"/>
                                          </p:stCondLst>
                                        </p:cTn>
                                        <p:tgtEl>
                                          <p:spTgt spid="131"/>
                                        </p:tgtEl>
                                        <p:attrNameLst>
                                          <p:attrName>ppt_y</p:attrName>
                                        </p:attrNameLst>
                                      </p:cBhvr>
                                      <p:tavLst>
                                        <p:tav tm="0" fmla="#ppt_y-sin(pi*$)/81">
                                          <p:val>
                                            <p:fltVal val="0"/>
                                          </p:val>
                                        </p:tav>
                                        <p:tav tm="100000">
                                          <p:val>
                                            <p:fltVal val="1"/>
                                          </p:val>
                                        </p:tav>
                                      </p:tavLst>
                                    </p:anim>
                                    <p:animScale>
                                      <p:cBhvr>
                                        <p:cTn id="436" dur="26">
                                          <p:stCondLst>
                                            <p:cond delay="650"/>
                                          </p:stCondLst>
                                        </p:cTn>
                                        <p:tgtEl>
                                          <p:spTgt spid="131"/>
                                        </p:tgtEl>
                                      </p:cBhvr>
                                      <p:to x="100000" y="60000"/>
                                    </p:animScale>
                                    <p:animScale>
                                      <p:cBhvr>
                                        <p:cTn id="437" dur="166" decel="50000">
                                          <p:stCondLst>
                                            <p:cond delay="676"/>
                                          </p:stCondLst>
                                        </p:cTn>
                                        <p:tgtEl>
                                          <p:spTgt spid="131"/>
                                        </p:tgtEl>
                                      </p:cBhvr>
                                      <p:to x="100000" y="100000"/>
                                    </p:animScale>
                                    <p:animScale>
                                      <p:cBhvr>
                                        <p:cTn id="438" dur="26">
                                          <p:stCondLst>
                                            <p:cond delay="1312"/>
                                          </p:stCondLst>
                                        </p:cTn>
                                        <p:tgtEl>
                                          <p:spTgt spid="131"/>
                                        </p:tgtEl>
                                      </p:cBhvr>
                                      <p:to x="100000" y="80000"/>
                                    </p:animScale>
                                    <p:animScale>
                                      <p:cBhvr>
                                        <p:cTn id="439" dur="166" decel="50000">
                                          <p:stCondLst>
                                            <p:cond delay="1338"/>
                                          </p:stCondLst>
                                        </p:cTn>
                                        <p:tgtEl>
                                          <p:spTgt spid="131"/>
                                        </p:tgtEl>
                                      </p:cBhvr>
                                      <p:to x="100000" y="100000"/>
                                    </p:animScale>
                                    <p:animScale>
                                      <p:cBhvr>
                                        <p:cTn id="440" dur="26">
                                          <p:stCondLst>
                                            <p:cond delay="1642"/>
                                          </p:stCondLst>
                                        </p:cTn>
                                        <p:tgtEl>
                                          <p:spTgt spid="131"/>
                                        </p:tgtEl>
                                      </p:cBhvr>
                                      <p:to x="100000" y="90000"/>
                                    </p:animScale>
                                    <p:animScale>
                                      <p:cBhvr>
                                        <p:cTn id="441" dur="166" decel="50000">
                                          <p:stCondLst>
                                            <p:cond delay="1668"/>
                                          </p:stCondLst>
                                        </p:cTn>
                                        <p:tgtEl>
                                          <p:spTgt spid="131"/>
                                        </p:tgtEl>
                                      </p:cBhvr>
                                      <p:to x="100000" y="100000"/>
                                    </p:animScale>
                                    <p:animScale>
                                      <p:cBhvr>
                                        <p:cTn id="442" dur="26">
                                          <p:stCondLst>
                                            <p:cond delay="1808"/>
                                          </p:stCondLst>
                                        </p:cTn>
                                        <p:tgtEl>
                                          <p:spTgt spid="131"/>
                                        </p:tgtEl>
                                      </p:cBhvr>
                                      <p:to x="100000" y="95000"/>
                                    </p:animScale>
                                    <p:animScale>
                                      <p:cBhvr>
                                        <p:cTn id="443" dur="166" decel="50000">
                                          <p:stCondLst>
                                            <p:cond delay="1834"/>
                                          </p:stCondLst>
                                        </p:cTn>
                                        <p:tgtEl>
                                          <p:spTgt spid="131"/>
                                        </p:tgtEl>
                                      </p:cBhvr>
                                      <p:to x="100000" y="100000"/>
                                    </p:animScale>
                                  </p:childTnLst>
                                </p:cTn>
                              </p:par>
                              <p:par>
                                <p:cTn id="444" presetID="26" presetClass="entr" presetSubtype="0" fill="hold" nodeType="withEffect">
                                  <p:stCondLst>
                                    <p:cond delay="0"/>
                                  </p:stCondLst>
                                  <p:childTnLst>
                                    <p:set>
                                      <p:cBhvr>
                                        <p:cTn id="445" dur="1" fill="hold">
                                          <p:stCondLst>
                                            <p:cond delay="0"/>
                                          </p:stCondLst>
                                        </p:cTn>
                                        <p:tgtEl>
                                          <p:spTgt spid="132"/>
                                        </p:tgtEl>
                                        <p:attrNameLst>
                                          <p:attrName>style.visibility</p:attrName>
                                        </p:attrNameLst>
                                      </p:cBhvr>
                                      <p:to>
                                        <p:strVal val="visible"/>
                                      </p:to>
                                    </p:set>
                                    <p:animEffect transition="in" filter="wipe(down)">
                                      <p:cBhvr>
                                        <p:cTn id="446" dur="580">
                                          <p:stCondLst>
                                            <p:cond delay="0"/>
                                          </p:stCondLst>
                                        </p:cTn>
                                        <p:tgtEl>
                                          <p:spTgt spid="132"/>
                                        </p:tgtEl>
                                      </p:cBhvr>
                                    </p:animEffect>
                                    <p:anim calcmode="lin" valueType="num">
                                      <p:cBhvr>
                                        <p:cTn id="447" dur="1822" tmFilter="0,0; 0.14,0.36; 0.43,0.73; 0.71,0.91; 1.0,1.0">
                                          <p:stCondLst>
                                            <p:cond delay="0"/>
                                          </p:stCondLst>
                                        </p:cTn>
                                        <p:tgtEl>
                                          <p:spTgt spid="132"/>
                                        </p:tgtEl>
                                        <p:attrNameLst>
                                          <p:attrName>ppt_x</p:attrName>
                                        </p:attrNameLst>
                                      </p:cBhvr>
                                      <p:tavLst>
                                        <p:tav tm="0">
                                          <p:val>
                                            <p:strVal val="#ppt_x-0.25"/>
                                          </p:val>
                                        </p:tav>
                                        <p:tav tm="100000">
                                          <p:val>
                                            <p:strVal val="#ppt_x"/>
                                          </p:val>
                                        </p:tav>
                                      </p:tavLst>
                                    </p:anim>
                                    <p:anim calcmode="lin" valueType="num">
                                      <p:cBhvr>
                                        <p:cTn id="448" dur="664" tmFilter="0.0,0.0; 0.25,0.07; 0.50,0.2; 0.75,0.467; 1.0,1.0">
                                          <p:stCondLst>
                                            <p:cond delay="0"/>
                                          </p:stCondLst>
                                        </p:cTn>
                                        <p:tgtEl>
                                          <p:spTgt spid="132"/>
                                        </p:tgtEl>
                                        <p:attrNameLst>
                                          <p:attrName>ppt_y</p:attrName>
                                        </p:attrNameLst>
                                      </p:cBhvr>
                                      <p:tavLst>
                                        <p:tav tm="0" fmla="#ppt_y-sin(pi*$)/3">
                                          <p:val>
                                            <p:fltVal val="0.5"/>
                                          </p:val>
                                        </p:tav>
                                        <p:tav tm="100000">
                                          <p:val>
                                            <p:fltVal val="1"/>
                                          </p:val>
                                        </p:tav>
                                      </p:tavLst>
                                    </p:anim>
                                    <p:anim calcmode="lin" valueType="num">
                                      <p:cBhvr>
                                        <p:cTn id="449" dur="664" tmFilter="0, 0; 0.125,0.2665; 0.25,0.4; 0.375,0.465; 0.5,0.5;  0.625,0.535; 0.75,0.6; 0.875,0.7335; 1,1">
                                          <p:stCondLst>
                                            <p:cond delay="664"/>
                                          </p:stCondLst>
                                        </p:cTn>
                                        <p:tgtEl>
                                          <p:spTgt spid="132"/>
                                        </p:tgtEl>
                                        <p:attrNameLst>
                                          <p:attrName>ppt_y</p:attrName>
                                        </p:attrNameLst>
                                      </p:cBhvr>
                                      <p:tavLst>
                                        <p:tav tm="0" fmla="#ppt_y-sin(pi*$)/9">
                                          <p:val>
                                            <p:fltVal val="0"/>
                                          </p:val>
                                        </p:tav>
                                        <p:tav tm="100000">
                                          <p:val>
                                            <p:fltVal val="1"/>
                                          </p:val>
                                        </p:tav>
                                      </p:tavLst>
                                    </p:anim>
                                    <p:anim calcmode="lin" valueType="num">
                                      <p:cBhvr>
                                        <p:cTn id="450" dur="332" tmFilter="0, 0; 0.125,0.2665; 0.25,0.4; 0.375,0.465; 0.5,0.5;  0.625,0.535; 0.75,0.6; 0.875,0.7335; 1,1">
                                          <p:stCondLst>
                                            <p:cond delay="1324"/>
                                          </p:stCondLst>
                                        </p:cTn>
                                        <p:tgtEl>
                                          <p:spTgt spid="132"/>
                                        </p:tgtEl>
                                        <p:attrNameLst>
                                          <p:attrName>ppt_y</p:attrName>
                                        </p:attrNameLst>
                                      </p:cBhvr>
                                      <p:tavLst>
                                        <p:tav tm="0" fmla="#ppt_y-sin(pi*$)/27">
                                          <p:val>
                                            <p:fltVal val="0"/>
                                          </p:val>
                                        </p:tav>
                                        <p:tav tm="100000">
                                          <p:val>
                                            <p:fltVal val="1"/>
                                          </p:val>
                                        </p:tav>
                                      </p:tavLst>
                                    </p:anim>
                                    <p:anim calcmode="lin" valueType="num">
                                      <p:cBhvr>
                                        <p:cTn id="451" dur="164" tmFilter="0, 0; 0.125,0.2665; 0.25,0.4; 0.375,0.465; 0.5,0.5;  0.625,0.535; 0.75,0.6; 0.875,0.7335; 1,1">
                                          <p:stCondLst>
                                            <p:cond delay="1656"/>
                                          </p:stCondLst>
                                        </p:cTn>
                                        <p:tgtEl>
                                          <p:spTgt spid="132"/>
                                        </p:tgtEl>
                                        <p:attrNameLst>
                                          <p:attrName>ppt_y</p:attrName>
                                        </p:attrNameLst>
                                      </p:cBhvr>
                                      <p:tavLst>
                                        <p:tav tm="0" fmla="#ppt_y-sin(pi*$)/81">
                                          <p:val>
                                            <p:fltVal val="0"/>
                                          </p:val>
                                        </p:tav>
                                        <p:tav tm="100000">
                                          <p:val>
                                            <p:fltVal val="1"/>
                                          </p:val>
                                        </p:tav>
                                      </p:tavLst>
                                    </p:anim>
                                    <p:animScale>
                                      <p:cBhvr>
                                        <p:cTn id="452" dur="26">
                                          <p:stCondLst>
                                            <p:cond delay="650"/>
                                          </p:stCondLst>
                                        </p:cTn>
                                        <p:tgtEl>
                                          <p:spTgt spid="132"/>
                                        </p:tgtEl>
                                      </p:cBhvr>
                                      <p:to x="100000" y="60000"/>
                                    </p:animScale>
                                    <p:animScale>
                                      <p:cBhvr>
                                        <p:cTn id="453" dur="166" decel="50000">
                                          <p:stCondLst>
                                            <p:cond delay="676"/>
                                          </p:stCondLst>
                                        </p:cTn>
                                        <p:tgtEl>
                                          <p:spTgt spid="132"/>
                                        </p:tgtEl>
                                      </p:cBhvr>
                                      <p:to x="100000" y="100000"/>
                                    </p:animScale>
                                    <p:animScale>
                                      <p:cBhvr>
                                        <p:cTn id="454" dur="26">
                                          <p:stCondLst>
                                            <p:cond delay="1312"/>
                                          </p:stCondLst>
                                        </p:cTn>
                                        <p:tgtEl>
                                          <p:spTgt spid="132"/>
                                        </p:tgtEl>
                                      </p:cBhvr>
                                      <p:to x="100000" y="80000"/>
                                    </p:animScale>
                                    <p:animScale>
                                      <p:cBhvr>
                                        <p:cTn id="455" dur="166" decel="50000">
                                          <p:stCondLst>
                                            <p:cond delay="1338"/>
                                          </p:stCondLst>
                                        </p:cTn>
                                        <p:tgtEl>
                                          <p:spTgt spid="132"/>
                                        </p:tgtEl>
                                      </p:cBhvr>
                                      <p:to x="100000" y="100000"/>
                                    </p:animScale>
                                    <p:animScale>
                                      <p:cBhvr>
                                        <p:cTn id="456" dur="26">
                                          <p:stCondLst>
                                            <p:cond delay="1642"/>
                                          </p:stCondLst>
                                        </p:cTn>
                                        <p:tgtEl>
                                          <p:spTgt spid="132"/>
                                        </p:tgtEl>
                                      </p:cBhvr>
                                      <p:to x="100000" y="90000"/>
                                    </p:animScale>
                                    <p:animScale>
                                      <p:cBhvr>
                                        <p:cTn id="457" dur="166" decel="50000">
                                          <p:stCondLst>
                                            <p:cond delay="1668"/>
                                          </p:stCondLst>
                                        </p:cTn>
                                        <p:tgtEl>
                                          <p:spTgt spid="132"/>
                                        </p:tgtEl>
                                      </p:cBhvr>
                                      <p:to x="100000" y="100000"/>
                                    </p:animScale>
                                    <p:animScale>
                                      <p:cBhvr>
                                        <p:cTn id="458" dur="26">
                                          <p:stCondLst>
                                            <p:cond delay="1808"/>
                                          </p:stCondLst>
                                        </p:cTn>
                                        <p:tgtEl>
                                          <p:spTgt spid="132"/>
                                        </p:tgtEl>
                                      </p:cBhvr>
                                      <p:to x="100000" y="95000"/>
                                    </p:animScale>
                                    <p:animScale>
                                      <p:cBhvr>
                                        <p:cTn id="459" dur="166" decel="50000">
                                          <p:stCondLst>
                                            <p:cond delay="1834"/>
                                          </p:stCondLst>
                                        </p:cTn>
                                        <p:tgtEl>
                                          <p:spTgt spid="132"/>
                                        </p:tgtEl>
                                      </p:cBhvr>
                                      <p:to x="100000" y="100000"/>
                                    </p:animScale>
                                  </p:childTnLst>
                                </p:cTn>
                              </p:par>
                              <p:par>
                                <p:cTn id="460" presetID="26" presetClass="entr" presetSubtype="0" fill="hold" nodeType="withEffect">
                                  <p:stCondLst>
                                    <p:cond delay="0"/>
                                  </p:stCondLst>
                                  <p:childTnLst>
                                    <p:set>
                                      <p:cBhvr>
                                        <p:cTn id="461" dur="1" fill="hold">
                                          <p:stCondLst>
                                            <p:cond delay="0"/>
                                          </p:stCondLst>
                                        </p:cTn>
                                        <p:tgtEl>
                                          <p:spTgt spid="133"/>
                                        </p:tgtEl>
                                        <p:attrNameLst>
                                          <p:attrName>style.visibility</p:attrName>
                                        </p:attrNameLst>
                                      </p:cBhvr>
                                      <p:to>
                                        <p:strVal val="visible"/>
                                      </p:to>
                                    </p:set>
                                    <p:animEffect transition="in" filter="wipe(down)">
                                      <p:cBhvr>
                                        <p:cTn id="462" dur="580">
                                          <p:stCondLst>
                                            <p:cond delay="0"/>
                                          </p:stCondLst>
                                        </p:cTn>
                                        <p:tgtEl>
                                          <p:spTgt spid="133"/>
                                        </p:tgtEl>
                                      </p:cBhvr>
                                    </p:animEffect>
                                    <p:anim calcmode="lin" valueType="num">
                                      <p:cBhvr>
                                        <p:cTn id="463" dur="1822" tmFilter="0,0; 0.14,0.36; 0.43,0.73; 0.71,0.91; 1.0,1.0">
                                          <p:stCondLst>
                                            <p:cond delay="0"/>
                                          </p:stCondLst>
                                        </p:cTn>
                                        <p:tgtEl>
                                          <p:spTgt spid="133"/>
                                        </p:tgtEl>
                                        <p:attrNameLst>
                                          <p:attrName>ppt_x</p:attrName>
                                        </p:attrNameLst>
                                      </p:cBhvr>
                                      <p:tavLst>
                                        <p:tav tm="0">
                                          <p:val>
                                            <p:strVal val="#ppt_x-0.25"/>
                                          </p:val>
                                        </p:tav>
                                        <p:tav tm="100000">
                                          <p:val>
                                            <p:strVal val="#ppt_x"/>
                                          </p:val>
                                        </p:tav>
                                      </p:tavLst>
                                    </p:anim>
                                    <p:anim calcmode="lin" valueType="num">
                                      <p:cBhvr>
                                        <p:cTn id="464" dur="664" tmFilter="0.0,0.0; 0.25,0.07; 0.50,0.2; 0.75,0.467; 1.0,1.0">
                                          <p:stCondLst>
                                            <p:cond delay="0"/>
                                          </p:stCondLst>
                                        </p:cTn>
                                        <p:tgtEl>
                                          <p:spTgt spid="133"/>
                                        </p:tgtEl>
                                        <p:attrNameLst>
                                          <p:attrName>ppt_y</p:attrName>
                                        </p:attrNameLst>
                                      </p:cBhvr>
                                      <p:tavLst>
                                        <p:tav tm="0" fmla="#ppt_y-sin(pi*$)/3">
                                          <p:val>
                                            <p:fltVal val="0.5"/>
                                          </p:val>
                                        </p:tav>
                                        <p:tav tm="100000">
                                          <p:val>
                                            <p:fltVal val="1"/>
                                          </p:val>
                                        </p:tav>
                                      </p:tavLst>
                                    </p:anim>
                                    <p:anim calcmode="lin" valueType="num">
                                      <p:cBhvr>
                                        <p:cTn id="465" dur="664" tmFilter="0, 0; 0.125,0.2665; 0.25,0.4; 0.375,0.465; 0.5,0.5;  0.625,0.535; 0.75,0.6; 0.875,0.7335; 1,1">
                                          <p:stCondLst>
                                            <p:cond delay="664"/>
                                          </p:stCondLst>
                                        </p:cTn>
                                        <p:tgtEl>
                                          <p:spTgt spid="133"/>
                                        </p:tgtEl>
                                        <p:attrNameLst>
                                          <p:attrName>ppt_y</p:attrName>
                                        </p:attrNameLst>
                                      </p:cBhvr>
                                      <p:tavLst>
                                        <p:tav tm="0" fmla="#ppt_y-sin(pi*$)/9">
                                          <p:val>
                                            <p:fltVal val="0"/>
                                          </p:val>
                                        </p:tav>
                                        <p:tav tm="100000">
                                          <p:val>
                                            <p:fltVal val="1"/>
                                          </p:val>
                                        </p:tav>
                                      </p:tavLst>
                                    </p:anim>
                                    <p:anim calcmode="lin" valueType="num">
                                      <p:cBhvr>
                                        <p:cTn id="466" dur="332" tmFilter="0, 0; 0.125,0.2665; 0.25,0.4; 0.375,0.465; 0.5,0.5;  0.625,0.535; 0.75,0.6; 0.875,0.7335; 1,1">
                                          <p:stCondLst>
                                            <p:cond delay="1324"/>
                                          </p:stCondLst>
                                        </p:cTn>
                                        <p:tgtEl>
                                          <p:spTgt spid="133"/>
                                        </p:tgtEl>
                                        <p:attrNameLst>
                                          <p:attrName>ppt_y</p:attrName>
                                        </p:attrNameLst>
                                      </p:cBhvr>
                                      <p:tavLst>
                                        <p:tav tm="0" fmla="#ppt_y-sin(pi*$)/27">
                                          <p:val>
                                            <p:fltVal val="0"/>
                                          </p:val>
                                        </p:tav>
                                        <p:tav tm="100000">
                                          <p:val>
                                            <p:fltVal val="1"/>
                                          </p:val>
                                        </p:tav>
                                      </p:tavLst>
                                    </p:anim>
                                    <p:anim calcmode="lin" valueType="num">
                                      <p:cBhvr>
                                        <p:cTn id="467" dur="164" tmFilter="0, 0; 0.125,0.2665; 0.25,0.4; 0.375,0.465; 0.5,0.5;  0.625,0.535; 0.75,0.6; 0.875,0.7335; 1,1">
                                          <p:stCondLst>
                                            <p:cond delay="1656"/>
                                          </p:stCondLst>
                                        </p:cTn>
                                        <p:tgtEl>
                                          <p:spTgt spid="133"/>
                                        </p:tgtEl>
                                        <p:attrNameLst>
                                          <p:attrName>ppt_y</p:attrName>
                                        </p:attrNameLst>
                                      </p:cBhvr>
                                      <p:tavLst>
                                        <p:tav tm="0" fmla="#ppt_y-sin(pi*$)/81">
                                          <p:val>
                                            <p:fltVal val="0"/>
                                          </p:val>
                                        </p:tav>
                                        <p:tav tm="100000">
                                          <p:val>
                                            <p:fltVal val="1"/>
                                          </p:val>
                                        </p:tav>
                                      </p:tavLst>
                                    </p:anim>
                                    <p:animScale>
                                      <p:cBhvr>
                                        <p:cTn id="468" dur="26">
                                          <p:stCondLst>
                                            <p:cond delay="650"/>
                                          </p:stCondLst>
                                        </p:cTn>
                                        <p:tgtEl>
                                          <p:spTgt spid="133"/>
                                        </p:tgtEl>
                                      </p:cBhvr>
                                      <p:to x="100000" y="60000"/>
                                    </p:animScale>
                                    <p:animScale>
                                      <p:cBhvr>
                                        <p:cTn id="469" dur="166" decel="50000">
                                          <p:stCondLst>
                                            <p:cond delay="676"/>
                                          </p:stCondLst>
                                        </p:cTn>
                                        <p:tgtEl>
                                          <p:spTgt spid="133"/>
                                        </p:tgtEl>
                                      </p:cBhvr>
                                      <p:to x="100000" y="100000"/>
                                    </p:animScale>
                                    <p:animScale>
                                      <p:cBhvr>
                                        <p:cTn id="470" dur="26">
                                          <p:stCondLst>
                                            <p:cond delay="1312"/>
                                          </p:stCondLst>
                                        </p:cTn>
                                        <p:tgtEl>
                                          <p:spTgt spid="133"/>
                                        </p:tgtEl>
                                      </p:cBhvr>
                                      <p:to x="100000" y="80000"/>
                                    </p:animScale>
                                    <p:animScale>
                                      <p:cBhvr>
                                        <p:cTn id="471" dur="166" decel="50000">
                                          <p:stCondLst>
                                            <p:cond delay="1338"/>
                                          </p:stCondLst>
                                        </p:cTn>
                                        <p:tgtEl>
                                          <p:spTgt spid="133"/>
                                        </p:tgtEl>
                                      </p:cBhvr>
                                      <p:to x="100000" y="100000"/>
                                    </p:animScale>
                                    <p:animScale>
                                      <p:cBhvr>
                                        <p:cTn id="472" dur="26">
                                          <p:stCondLst>
                                            <p:cond delay="1642"/>
                                          </p:stCondLst>
                                        </p:cTn>
                                        <p:tgtEl>
                                          <p:spTgt spid="133"/>
                                        </p:tgtEl>
                                      </p:cBhvr>
                                      <p:to x="100000" y="90000"/>
                                    </p:animScale>
                                    <p:animScale>
                                      <p:cBhvr>
                                        <p:cTn id="473" dur="166" decel="50000">
                                          <p:stCondLst>
                                            <p:cond delay="1668"/>
                                          </p:stCondLst>
                                        </p:cTn>
                                        <p:tgtEl>
                                          <p:spTgt spid="133"/>
                                        </p:tgtEl>
                                      </p:cBhvr>
                                      <p:to x="100000" y="100000"/>
                                    </p:animScale>
                                    <p:animScale>
                                      <p:cBhvr>
                                        <p:cTn id="474" dur="26">
                                          <p:stCondLst>
                                            <p:cond delay="1808"/>
                                          </p:stCondLst>
                                        </p:cTn>
                                        <p:tgtEl>
                                          <p:spTgt spid="133"/>
                                        </p:tgtEl>
                                      </p:cBhvr>
                                      <p:to x="100000" y="95000"/>
                                    </p:animScale>
                                    <p:animScale>
                                      <p:cBhvr>
                                        <p:cTn id="475" dur="166" decel="50000">
                                          <p:stCondLst>
                                            <p:cond delay="1834"/>
                                          </p:stCondLst>
                                        </p:cTn>
                                        <p:tgtEl>
                                          <p:spTgt spid="133"/>
                                        </p:tgtEl>
                                      </p:cBhvr>
                                      <p:to x="100000" y="100000"/>
                                    </p:animScale>
                                  </p:childTnLst>
                                </p:cTn>
                              </p:par>
                              <p:par>
                                <p:cTn id="476" presetID="26" presetClass="entr" presetSubtype="0" fill="hold" nodeType="withEffect">
                                  <p:stCondLst>
                                    <p:cond delay="0"/>
                                  </p:stCondLst>
                                  <p:childTnLst>
                                    <p:set>
                                      <p:cBhvr>
                                        <p:cTn id="477" dur="1" fill="hold">
                                          <p:stCondLst>
                                            <p:cond delay="0"/>
                                          </p:stCondLst>
                                        </p:cTn>
                                        <p:tgtEl>
                                          <p:spTgt spid="134"/>
                                        </p:tgtEl>
                                        <p:attrNameLst>
                                          <p:attrName>style.visibility</p:attrName>
                                        </p:attrNameLst>
                                      </p:cBhvr>
                                      <p:to>
                                        <p:strVal val="visible"/>
                                      </p:to>
                                    </p:set>
                                    <p:animEffect transition="in" filter="wipe(down)">
                                      <p:cBhvr>
                                        <p:cTn id="478" dur="580">
                                          <p:stCondLst>
                                            <p:cond delay="0"/>
                                          </p:stCondLst>
                                        </p:cTn>
                                        <p:tgtEl>
                                          <p:spTgt spid="134"/>
                                        </p:tgtEl>
                                      </p:cBhvr>
                                    </p:animEffect>
                                    <p:anim calcmode="lin" valueType="num">
                                      <p:cBhvr>
                                        <p:cTn id="479" dur="1822" tmFilter="0,0; 0.14,0.36; 0.43,0.73; 0.71,0.91; 1.0,1.0">
                                          <p:stCondLst>
                                            <p:cond delay="0"/>
                                          </p:stCondLst>
                                        </p:cTn>
                                        <p:tgtEl>
                                          <p:spTgt spid="134"/>
                                        </p:tgtEl>
                                        <p:attrNameLst>
                                          <p:attrName>ppt_x</p:attrName>
                                        </p:attrNameLst>
                                      </p:cBhvr>
                                      <p:tavLst>
                                        <p:tav tm="0">
                                          <p:val>
                                            <p:strVal val="#ppt_x-0.25"/>
                                          </p:val>
                                        </p:tav>
                                        <p:tav tm="100000">
                                          <p:val>
                                            <p:strVal val="#ppt_x"/>
                                          </p:val>
                                        </p:tav>
                                      </p:tavLst>
                                    </p:anim>
                                    <p:anim calcmode="lin" valueType="num">
                                      <p:cBhvr>
                                        <p:cTn id="480" dur="664" tmFilter="0.0,0.0; 0.25,0.07; 0.50,0.2; 0.75,0.467; 1.0,1.0">
                                          <p:stCondLst>
                                            <p:cond delay="0"/>
                                          </p:stCondLst>
                                        </p:cTn>
                                        <p:tgtEl>
                                          <p:spTgt spid="134"/>
                                        </p:tgtEl>
                                        <p:attrNameLst>
                                          <p:attrName>ppt_y</p:attrName>
                                        </p:attrNameLst>
                                      </p:cBhvr>
                                      <p:tavLst>
                                        <p:tav tm="0" fmla="#ppt_y-sin(pi*$)/3">
                                          <p:val>
                                            <p:fltVal val="0.5"/>
                                          </p:val>
                                        </p:tav>
                                        <p:tav tm="100000">
                                          <p:val>
                                            <p:fltVal val="1"/>
                                          </p:val>
                                        </p:tav>
                                      </p:tavLst>
                                    </p:anim>
                                    <p:anim calcmode="lin" valueType="num">
                                      <p:cBhvr>
                                        <p:cTn id="481" dur="664" tmFilter="0, 0; 0.125,0.2665; 0.25,0.4; 0.375,0.465; 0.5,0.5;  0.625,0.535; 0.75,0.6; 0.875,0.7335; 1,1">
                                          <p:stCondLst>
                                            <p:cond delay="664"/>
                                          </p:stCondLst>
                                        </p:cTn>
                                        <p:tgtEl>
                                          <p:spTgt spid="134"/>
                                        </p:tgtEl>
                                        <p:attrNameLst>
                                          <p:attrName>ppt_y</p:attrName>
                                        </p:attrNameLst>
                                      </p:cBhvr>
                                      <p:tavLst>
                                        <p:tav tm="0" fmla="#ppt_y-sin(pi*$)/9">
                                          <p:val>
                                            <p:fltVal val="0"/>
                                          </p:val>
                                        </p:tav>
                                        <p:tav tm="100000">
                                          <p:val>
                                            <p:fltVal val="1"/>
                                          </p:val>
                                        </p:tav>
                                      </p:tavLst>
                                    </p:anim>
                                    <p:anim calcmode="lin" valueType="num">
                                      <p:cBhvr>
                                        <p:cTn id="482" dur="332" tmFilter="0, 0; 0.125,0.2665; 0.25,0.4; 0.375,0.465; 0.5,0.5;  0.625,0.535; 0.75,0.6; 0.875,0.7335; 1,1">
                                          <p:stCondLst>
                                            <p:cond delay="1324"/>
                                          </p:stCondLst>
                                        </p:cTn>
                                        <p:tgtEl>
                                          <p:spTgt spid="134"/>
                                        </p:tgtEl>
                                        <p:attrNameLst>
                                          <p:attrName>ppt_y</p:attrName>
                                        </p:attrNameLst>
                                      </p:cBhvr>
                                      <p:tavLst>
                                        <p:tav tm="0" fmla="#ppt_y-sin(pi*$)/27">
                                          <p:val>
                                            <p:fltVal val="0"/>
                                          </p:val>
                                        </p:tav>
                                        <p:tav tm="100000">
                                          <p:val>
                                            <p:fltVal val="1"/>
                                          </p:val>
                                        </p:tav>
                                      </p:tavLst>
                                    </p:anim>
                                    <p:anim calcmode="lin" valueType="num">
                                      <p:cBhvr>
                                        <p:cTn id="483" dur="164" tmFilter="0, 0; 0.125,0.2665; 0.25,0.4; 0.375,0.465; 0.5,0.5;  0.625,0.535; 0.75,0.6; 0.875,0.7335; 1,1">
                                          <p:stCondLst>
                                            <p:cond delay="1656"/>
                                          </p:stCondLst>
                                        </p:cTn>
                                        <p:tgtEl>
                                          <p:spTgt spid="134"/>
                                        </p:tgtEl>
                                        <p:attrNameLst>
                                          <p:attrName>ppt_y</p:attrName>
                                        </p:attrNameLst>
                                      </p:cBhvr>
                                      <p:tavLst>
                                        <p:tav tm="0" fmla="#ppt_y-sin(pi*$)/81">
                                          <p:val>
                                            <p:fltVal val="0"/>
                                          </p:val>
                                        </p:tav>
                                        <p:tav tm="100000">
                                          <p:val>
                                            <p:fltVal val="1"/>
                                          </p:val>
                                        </p:tav>
                                      </p:tavLst>
                                    </p:anim>
                                    <p:animScale>
                                      <p:cBhvr>
                                        <p:cTn id="484" dur="26">
                                          <p:stCondLst>
                                            <p:cond delay="650"/>
                                          </p:stCondLst>
                                        </p:cTn>
                                        <p:tgtEl>
                                          <p:spTgt spid="134"/>
                                        </p:tgtEl>
                                      </p:cBhvr>
                                      <p:to x="100000" y="60000"/>
                                    </p:animScale>
                                    <p:animScale>
                                      <p:cBhvr>
                                        <p:cTn id="485" dur="166" decel="50000">
                                          <p:stCondLst>
                                            <p:cond delay="676"/>
                                          </p:stCondLst>
                                        </p:cTn>
                                        <p:tgtEl>
                                          <p:spTgt spid="134"/>
                                        </p:tgtEl>
                                      </p:cBhvr>
                                      <p:to x="100000" y="100000"/>
                                    </p:animScale>
                                    <p:animScale>
                                      <p:cBhvr>
                                        <p:cTn id="486" dur="26">
                                          <p:stCondLst>
                                            <p:cond delay="1312"/>
                                          </p:stCondLst>
                                        </p:cTn>
                                        <p:tgtEl>
                                          <p:spTgt spid="134"/>
                                        </p:tgtEl>
                                      </p:cBhvr>
                                      <p:to x="100000" y="80000"/>
                                    </p:animScale>
                                    <p:animScale>
                                      <p:cBhvr>
                                        <p:cTn id="487" dur="166" decel="50000">
                                          <p:stCondLst>
                                            <p:cond delay="1338"/>
                                          </p:stCondLst>
                                        </p:cTn>
                                        <p:tgtEl>
                                          <p:spTgt spid="134"/>
                                        </p:tgtEl>
                                      </p:cBhvr>
                                      <p:to x="100000" y="100000"/>
                                    </p:animScale>
                                    <p:animScale>
                                      <p:cBhvr>
                                        <p:cTn id="488" dur="26">
                                          <p:stCondLst>
                                            <p:cond delay="1642"/>
                                          </p:stCondLst>
                                        </p:cTn>
                                        <p:tgtEl>
                                          <p:spTgt spid="134"/>
                                        </p:tgtEl>
                                      </p:cBhvr>
                                      <p:to x="100000" y="90000"/>
                                    </p:animScale>
                                    <p:animScale>
                                      <p:cBhvr>
                                        <p:cTn id="489" dur="166" decel="50000">
                                          <p:stCondLst>
                                            <p:cond delay="1668"/>
                                          </p:stCondLst>
                                        </p:cTn>
                                        <p:tgtEl>
                                          <p:spTgt spid="134"/>
                                        </p:tgtEl>
                                      </p:cBhvr>
                                      <p:to x="100000" y="100000"/>
                                    </p:animScale>
                                    <p:animScale>
                                      <p:cBhvr>
                                        <p:cTn id="490" dur="26">
                                          <p:stCondLst>
                                            <p:cond delay="1808"/>
                                          </p:stCondLst>
                                        </p:cTn>
                                        <p:tgtEl>
                                          <p:spTgt spid="134"/>
                                        </p:tgtEl>
                                      </p:cBhvr>
                                      <p:to x="100000" y="95000"/>
                                    </p:animScale>
                                    <p:animScale>
                                      <p:cBhvr>
                                        <p:cTn id="491" dur="166" decel="50000">
                                          <p:stCondLst>
                                            <p:cond delay="1834"/>
                                          </p:stCondLst>
                                        </p:cTn>
                                        <p:tgtEl>
                                          <p:spTgt spid="134"/>
                                        </p:tgtEl>
                                      </p:cBhvr>
                                      <p:to x="100000" y="100000"/>
                                    </p:animScale>
                                  </p:childTnLst>
                                </p:cTn>
                              </p:par>
                              <p:par>
                                <p:cTn id="492" presetID="26" presetClass="entr" presetSubtype="0" fill="hold" nodeType="withEffect">
                                  <p:stCondLst>
                                    <p:cond delay="0"/>
                                  </p:stCondLst>
                                  <p:childTnLst>
                                    <p:set>
                                      <p:cBhvr>
                                        <p:cTn id="493" dur="1" fill="hold">
                                          <p:stCondLst>
                                            <p:cond delay="0"/>
                                          </p:stCondLst>
                                        </p:cTn>
                                        <p:tgtEl>
                                          <p:spTgt spid="135"/>
                                        </p:tgtEl>
                                        <p:attrNameLst>
                                          <p:attrName>style.visibility</p:attrName>
                                        </p:attrNameLst>
                                      </p:cBhvr>
                                      <p:to>
                                        <p:strVal val="visible"/>
                                      </p:to>
                                    </p:set>
                                    <p:animEffect transition="in" filter="wipe(down)">
                                      <p:cBhvr>
                                        <p:cTn id="494" dur="580">
                                          <p:stCondLst>
                                            <p:cond delay="0"/>
                                          </p:stCondLst>
                                        </p:cTn>
                                        <p:tgtEl>
                                          <p:spTgt spid="135"/>
                                        </p:tgtEl>
                                      </p:cBhvr>
                                    </p:animEffect>
                                    <p:anim calcmode="lin" valueType="num">
                                      <p:cBhvr>
                                        <p:cTn id="495" dur="1822" tmFilter="0,0; 0.14,0.36; 0.43,0.73; 0.71,0.91; 1.0,1.0">
                                          <p:stCondLst>
                                            <p:cond delay="0"/>
                                          </p:stCondLst>
                                        </p:cTn>
                                        <p:tgtEl>
                                          <p:spTgt spid="135"/>
                                        </p:tgtEl>
                                        <p:attrNameLst>
                                          <p:attrName>ppt_x</p:attrName>
                                        </p:attrNameLst>
                                      </p:cBhvr>
                                      <p:tavLst>
                                        <p:tav tm="0">
                                          <p:val>
                                            <p:strVal val="#ppt_x-0.25"/>
                                          </p:val>
                                        </p:tav>
                                        <p:tav tm="100000">
                                          <p:val>
                                            <p:strVal val="#ppt_x"/>
                                          </p:val>
                                        </p:tav>
                                      </p:tavLst>
                                    </p:anim>
                                    <p:anim calcmode="lin" valueType="num">
                                      <p:cBhvr>
                                        <p:cTn id="496" dur="664" tmFilter="0.0,0.0; 0.25,0.07; 0.50,0.2; 0.75,0.467; 1.0,1.0">
                                          <p:stCondLst>
                                            <p:cond delay="0"/>
                                          </p:stCondLst>
                                        </p:cTn>
                                        <p:tgtEl>
                                          <p:spTgt spid="135"/>
                                        </p:tgtEl>
                                        <p:attrNameLst>
                                          <p:attrName>ppt_y</p:attrName>
                                        </p:attrNameLst>
                                      </p:cBhvr>
                                      <p:tavLst>
                                        <p:tav tm="0" fmla="#ppt_y-sin(pi*$)/3">
                                          <p:val>
                                            <p:fltVal val="0.5"/>
                                          </p:val>
                                        </p:tav>
                                        <p:tav tm="100000">
                                          <p:val>
                                            <p:fltVal val="1"/>
                                          </p:val>
                                        </p:tav>
                                      </p:tavLst>
                                    </p:anim>
                                    <p:anim calcmode="lin" valueType="num">
                                      <p:cBhvr>
                                        <p:cTn id="497" dur="664" tmFilter="0, 0; 0.125,0.2665; 0.25,0.4; 0.375,0.465; 0.5,0.5;  0.625,0.535; 0.75,0.6; 0.875,0.7335; 1,1">
                                          <p:stCondLst>
                                            <p:cond delay="664"/>
                                          </p:stCondLst>
                                        </p:cTn>
                                        <p:tgtEl>
                                          <p:spTgt spid="135"/>
                                        </p:tgtEl>
                                        <p:attrNameLst>
                                          <p:attrName>ppt_y</p:attrName>
                                        </p:attrNameLst>
                                      </p:cBhvr>
                                      <p:tavLst>
                                        <p:tav tm="0" fmla="#ppt_y-sin(pi*$)/9">
                                          <p:val>
                                            <p:fltVal val="0"/>
                                          </p:val>
                                        </p:tav>
                                        <p:tav tm="100000">
                                          <p:val>
                                            <p:fltVal val="1"/>
                                          </p:val>
                                        </p:tav>
                                      </p:tavLst>
                                    </p:anim>
                                    <p:anim calcmode="lin" valueType="num">
                                      <p:cBhvr>
                                        <p:cTn id="498" dur="332" tmFilter="0, 0; 0.125,0.2665; 0.25,0.4; 0.375,0.465; 0.5,0.5;  0.625,0.535; 0.75,0.6; 0.875,0.7335; 1,1">
                                          <p:stCondLst>
                                            <p:cond delay="1324"/>
                                          </p:stCondLst>
                                        </p:cTn>
                                        <p:tgtEl>
                                          <p:spTgt spid="135"/>
                                        </p:tgtEl>
                                        <p:attrNameLst>
                                          <p:attrName>ppt_y</p:attrName>
                                        </p:attrNameLst>
                                      </p:cBhvr>
                                      <p:tavLst>
                                        <p:tav tm="0" fmla="#ppt_y-sin(pi*$)/27">
                                          <p:val>
                                            <p:fltVal val="0"/>
                                          </p:val>
                                        </p:tav>
                                        <p:tav tm="100000">
                                          <p:val>
                                            <p:fltVal val="1"/>
                                          </p:val>
                                        </p:tav>
                                      </p:tavLst>
                                    </p:anim>
                                    <p:anim calcmode="lin" valueType="num">
                                      <p:cBhvr>
                                        <p:cTn id="499" dur="164" tmFilter="0, 0; 0.125,0.2665; 0.25,0.4; 0.375,0.465; 0.5,0.5;  0.625,0.535; 0.75,0.6; 0.875,0.7335; 1,1">
                                          <p:stCondLst>
                                            <p:cond delay="1656"/>
                                          </p:stCondLst>
                                        </p:cTn>
                                        <p:tgtEl>
                                          <p:spTgt spid="135"/>
                                        </p:tgtEl>
                                        <p:attrNameLst>
                                          <p:attrName>ppt_y</p:attrName>
                                        </p:attrNameLst>
                                      </p:cBhvr>
                                      <p:tavLst>
                                        <p:tav tm="0" fmla="#ppt_y-sin(pi*$)/81">
                                          <p:val>
                                            <p:fltVal val="0"/>
                                          </p:val>
                                        </p:tav>
                                        <p:tav tm="100000">
                                          <p:val>
                                            <p:fltVal val="1"/>
                                          </p:val>
                                        </p:tav>
                                      </p:tavLst>
                                    </p:anim>
                                    <p:animScale>
                                      <p:cBhvr>
                                        <p:cTn id="500" dur="26">
                                          <p:stCondLst>
                                            <p:cond delay="650"/>
                                          </p:stCondLst>
                                        </p:cTn>
                                        <p:tgtEl>
                                          <p:spTgt spid="135"/>
                                        </p:tgtEl>
                                      </p:cBhvr>
                                      <p:to x="100000" y="60000"/>
                                    </p:animScale>
                                    <p:animScale>
                                      <p:cBhvr>
                                        <p:cTn id="501" dur="166" decel="50000">
                                          <p:stCondLst>
                                            <p:cond delay="676"/>
                                          </p:stCondLst>
                                        </p:cTn>
                                        <p:tgtEl>
                                          <p:spTgt spid="135"/>
                                        </p:tgtEl>
                                      </p:cBhvr>
                                      <p:to x="100000" y="100000"/>
                                    </p:animScale>
                                    <p:animScale>
                                      <p:cBhvr>
                                        <p:cTn id="502" dur="26">
                                          <p:stCondLst>
                                            <p:cond delay="1312"/>
                                          </p:stCondLst>
                                        </p:cTn>
                                        <p:tgtEl>
                                          <p:spTgt spid="135"/>
                                        </p:tgtEl>
                                      </p:cBhvr>
                                      <p:to x="100000" y="80000"/>
                                    </p:animScale>
                                    <p:animScale>
                                      <p:cBhvr>
                                        <p:cTn id="503" dur="166" decel="50000">
                                          <p:stCondLst>
                                            <p:cond delay="1338"/>
                                          </p:stCondLst>
                                        </p:cTn>
                                        <p:tgtEl>
                                          <p:spTgt spid="135"/>
                                        </p:tgtEl>
                                      </p:cBhvr>
                                      <p:to x="100000" y="100000"/>
                                    </p:animScale>
                                    <p:animScale>
                                      <p:cBhvr>
                                        <p:cTn id="504" dur="26">
                                          <p:stCondLst>
                                            <p:cond delay="1642"/>
                                          </p:stCondLst>
                                        </p:cTn>
                                        <p:tgtEl>
                                          <p:spTgt spid="135"/>
                                        </p:tgtEl>
                                      </p:cBhvr>
                                      <p:to x="100000" y="90000"/>
                                    </p:animScale>
                                    <p:animScale>
                                      <p:cBhvr>
                                        <p:cTn id="505" dur="166" decel="50000">
                                          <p:stCondLst>
                                            <p:cond delay="1668"/>
                                          </p:stCondLst>
                                        </p:cTn>
                                        <p:tgtEl>
                                          <p:spTgt spid="135"/>
                                        </p:tgtEl>
                                      </p:cBhvr>
                                      <p:to x="100000" y="100000"/>
                                    </p:animScale>
                                    <p:animScale>
                                      <p:cBhvr>
                                        <p:cTn id="506" dur="26">
                                          <p:stCondLst>
                                            <p:cond delay="1808"/>
                                          </p:stCondLst>
                                        </p:cTn>
                                        <p:tgtEl>
                                          <p:spTgt spid="135"/>
                                        </p:tgtEl>
                                      </p:cBhvr>
                                      <p:to x="100000" y="95000"/>
                                    </p:animScale>
                                    <p:animScale>
                                      <p:cBhvr>
                                        <p:cTn id="507" dur="166" decel="50000">
                                          <p:stCondLst>
                                            <p:cond delay="1834"/>
                                          </p:stCondLst>
                                        </p:cTn>
                                        <p:tgtEl>
                                          <p:spTgt spid="135"/>
                                        </p:tgtEl>
                                      </p:cBhvr>
                                      <p:to x="100000" y="100000"/>
                                    </p:animScale>
                                  </p:childTnLst>
                                </p:cTn>
                              </p:par>
                              <p:par>
                                <p:cTn id="508" presetID="26" presetClass="entr" presetSubtype="0" fill="hold" nodeType="withEffect">
                                  <p:stCondLst>
                                    <p:cond delay="0"/>
                                  </p:stCondLst>
                                  <p:childTnLst>
                                    <p:set>
                                      <p:cBhvr>
                                        <p:cTn id="509" dur="1" fill="hold">
                                          <p:stCondLst>
                                            <p:cond delay="0"/>
                                          </p:stCondLst>
                                        </p:cTn>
                                        <p:tgtEl>
                                          <p:spTgt spid="136"/>
                                        </p:tgtEl>
                                        <p:attrNameLst>
                                          <p:attrName>style.visibility</p:attrName>
                                        </p:attrNameLst>
                                      </p:cBhvr>
                                      <p:to>
                                        <p:strVal val="visible"/>
                                      </p:to>
                                    </p:set>
                                    <p:animEffect transition="in" filter="wipe(down)">
                                      <p:cBhvr>
                                        <p:cTn id="510" dur="580">
                                          <p:stCondLst>
                                            <p:cond delay="0"/>
                                          </p:stCondLst>
                                        </p:cTn>
                                        <p:tgtEl>
                                          <p:spTgt spid="136"/>
                                        </p:tgtEl>
                                      </p:cBhvr>
                                    </p:animEffect>
                                    <p:anim calcmode="lin" valueType="num">
                                      <p:cBhvr>
                                        <p:cTn id="511" dur="1822" tmFilter="0,0; 0.14,0.36; 0.43,0.73; 0.71,0.91; 1.0,1.0">
                                          <p:stCondLst>
                                            <p:cond delay="0"/>
                                          </p:stCondLst>
                                        </p:cTn>
                                        <p:tgtEl>
                                          <p:spTgt spid="136"/>
                                        </p:tgtEl>
                                        <p:attrNameLst>
                                          <p:attrName>ppt_x</p:attrName>
                                        </p:attrNameLst>
                                      </p:cBhvr>
                                      <p:tavLst>
                                        <p:tav tm="0">
                                          <p:val>
                                            <p:strVal val="#ppt_x-0.25"/>
                                          </p:val>
                                        </p:tav>
                                        <p:tav tm="100000">
                                          <p:val>
                                            <p:strVal val="#ppt_x"/>
                                          </p:val>
                                        </p:tav>
                                      </p:tavLst>
                                    </p:anim>
                                    <p:anim calcmode="lin" valueType="num">
                                      <p:cBhvr>
                                        <p:cTn id="512" dur="664" tmFilter="0.0,0.0; 0.25,0.07; 0.50,0.2; 0.75,0.467; 1.0,1.0">
                                          <p:stCondLst>
                                            <p:cond delay="0"/>
                                          </p:stCondLst>
                                        </p:cTn>
                                        <p:tgtEl>
                                          <p:spTgt spid="136"/>
                                        </p:tgtEl>
                                        <p:attrNameLst>
                                          <p:attrName>ppt_y</p:attrName>
                                        </p:attrNameLst>
                                      </p:cBhvr>
                                      <p:tavLst>
                                        <p:tav tm="0" fmla="#ppt_y-sin(pi*$)/3">
                                          <p:val>
                                            <p:fltVal val="0.5"/>
                                          </p:val>
                                        </p:tav>
                                        <p:tav tm="100000">
                                          <p:val>
                                            <p:fltVal val="1"/>
                                          </p:val>
                                        </p:tav>
                                      </p:tavLst>
                                    </p:anim>
                                    <p:anim calcmode="lin" valueType="num">
                                      <p:cBhvr>
                                        <p:cTn id="513" dur="664" tmFilter="0, 0; 0.125,0.2665; 0.25,0.4; 0.375,0.465; 0.5,0.5;  0.625,0.535; 0.75,0.6; 0.875,0.7335; 1,1">
                                          <p:stCondLst>
                                            <p:cond delay="664"/>
                                          </p:stCondLst>
                                        </p:cTn>
                                        <p:tgtEl>
                                          <p:spTgt spid="136"/>
                                        </p:tgtEl>
                                        <p:attrNameLst>
                                          <p:attrName>ppt_y</p:attrName>
                                        </p:attrNameLst>
                                      </p:cBhvr>
                                      <p:tavLst>
                                        <p:tav tm="0" fmla="#ppt_y-sin(pi*$)/9">
                                          <p:val>
                                            <p:fltVal val="0"/>
                                          </p:val>
                                        </p:tav>
                                        <p:tav tm="100000">
                                          <p:val>
                                            <p:fltVal val="1"/>
                                          </p:val>
                                        </p:tav>
                                      </p:tavLst>
                                    </p:anim>
                                    <p:anim calcmode="lin" valueType="num">
                                      <p:cBhvr>
                                        <p:cTn id="514" dur="332" tmFilter="0, 0; 0.125,0.2665; 0.25,0.4; 0.375,0.465; 0.5,0.5;  0.625,0.535; 0.75,0.6; 0.875,0.7335; 1,1">
                                          <p:stCondLst>
                                            <p:cond delay="1324"/>
                                          </p:stCondLst>
                                        </p:cTn>
                                        <p:tgtEl>
                                          <p:spTgt spid="136"/>
                                        </p:tgtEl>
                                        <p:attrNameLst>
                                          <p:attrName>ppt_y</p:attrName>
                                        </p:attrNameLst>
                                      </p:cBhvr>
                                      <p:tavLst>
                                        <p:tav tm="0" fmla="#ppt_y-sin(pi*$)/27">
                                          <p:val>
                                            <p:fltVal val="0"/>
                                          </p:val>
                                        </p:tav>
                                        <p:tav tm="100000">
                                          <p:val>
                                            <p:fltVal val="1"/>
                                          </p:val>
                                        </p:tav>
                                      </p:tavLst>
                                    </p:anim>
                                    <p:anim calcmode="lin" valueType="num">
                                      <p:cBhvr>
                                        <p:cTn id="515" dur="164" tmFilter="0, 0; 0.125,0.2665; 0.25,0.4; 0.375,0.465; 0.5,0.5;  0.625,0.535; 0.75,0.6; 0.875,0.7335; 1,1">
                                          <p:stCondLst>
                                            <p:cond delay="1656"/>
                                          </p:stCondLst>
                                        </p:cTn>
                                        <p:tgtEl>
                                          <p:spTgt spid="136"/>
                                        </p:tgtEl>
                                        <p:attrNameLst>
                                          <p:attrName>ppt_y</p:attrName>
                                        </p:attrNameLst>
                                      </p:cBhvr>
                                      <p:tavLst>
                                        <p:tav tm="0" fmla="#ppt_y-sin(pi*$)/81">
                                          <p:val>
                                            <p:fltVal val="0"/>
                                          </p:val>
                                        </p:tav>
                                        <p:tav tm="100000">
                                          <p:val>
                                            <p:fltVal val="1"/>
                                          </p:val>
                                        </p:tav>
                                      </p:tavLst>
                                    </p:anim>
                                    <p:animScale>
                                      <p:cBhvr>
                                        <p:cTn id="516" dur="26">
                                          <p:stCondLst>
                                            <p:cond delay="650"/>
                                          </p:stCondLst>
                                        </p:cTn>
                                        <p:tgtEl>
                                          <p:spTgt spid="136"/>
                                        </p:tgtEl>
                                      </p:cBhvr>
                                      <p:to x="100000" y="60000"/>
                                    </p:animScale>
                                    <p:animScale>
                                      <p:cBhvr>
                                        <p:cTn id="517" dur="166" decel="50000">
                                          <p:stCondLst>
                                            <p:cond delay="676"/>
                                          </p:stCondLst>
                                        </p:cTn>
                                        <p:tgtEl>
                                          <p:spTgt spid="136"/>
                                        </p:tgtEl>
                                      </p:cBhvr>
                                      <p:to x="100000" y="100000"/>
                                    </p:animScale>
                                    <p:animScale>
                                      <p:cBhvr>
                                        <p:cTn id="518" dur="26">
                                          <p:stCondLst>
                                            <p:cond delay="1312"/>
                                          </p:stCondLst>
                                        </p:cTn>
                                        <p:tgtEl>
                                          <p:spTgt spid="136"/>
                                        </p:tgtEl>
                                      </p:cBhvr>
                                      <p:to x="100000" y="80000"/>
                                    </p:animScale>
                                    <p:animScale>
                                      <p:cBhvr>
                                        <p:cTn id="519" dur="166" decel="50000">
                                          <p:stCondLst>
                                            <p:cond delay="1338"/>
                                          </p:stCondLst>
                                        </p:cTn>
                                        <p:tgtEl>
                                          <p:spTgt spid="136"/>
                                        </p:tgtEl>
                                      </p:cBhvr>
                                      <p:to x="100000" y="100000"/>
                                    </p:animScale>
                                    <p:animScale>
                                      <p:cBhvr>
                                        <p:cTn id="520" dur="26">
                                          <p:stCondLst>
                                            <p:cond delay="1642"/>
                                          </p:stCondLst>
                                        </p:cTn>
                                        <p:tgtEl>
                                          <p:spTgt spid="136"/>
                                        </p:tgtEl>
                                      </p:cBhvr>
                                      <p:to x="100000" y="90000"/>
                                    </p:animScale>
                                    <p:animScale>
                                      <p:cBhvr>
                                        <p:cTn id="521" dur="166" decel="50000">
                                          <p:stCondLst>
                                            <p:cond delay="1668"/>
                                          </p:stCondLst>
                                        </p:cTn>
                                        <p:tgtEl>
                                          <p:spTgt spid="136"/>
                                        </p:tgtEl>
                                      </p:cBhvr>
                                      <p:to x="100000" y="100000"/>
                                    </p:animScale>
                                    <p:animScale>
                                      <p:cBhvr>
                                        <p:cTn id="522" dur="26">
                                          <p:stCondLst>
                                            <p:cond delay="1808"/>
                                          </p:stCondLst>
                                        </p:cTn>
                                        <p:tgtEl>
                                          <p:spTgt spid="136"/>
                                        </p:tgtEl>
                                      </p:cBhvr>
                                      <p:to x="100000" y="95000"/>
                                    </p:animScale>
                                    <p:animScale>
                                      <p:cBhvr>
                                        <p:cTn id="523" dur="166" decel="50000">
                                          <p:stCondLst>
                                            <p:cond delay="1834"/>
                                          </p:stCondLst>
                                        </p:cTn>
                                        <p:tgtEl>
                                          <p:spTgt spid="136"/>
                                        </p:tgtEl>
                                      </p:cBhvr>
                                      <p:to x="100000" y="100000"/>
                                    </p:animScale>
                                  </p:childTnLst>
                                </p:cTn>
                              </p:par>
                              <p:par>
                                <p:cTn id="524" presetID="26" presetClass="entr" presetSubtype="0" fill="hold" nodeType="withEffect">
                                  <p:stCondLst>
                                    <p:cond delay="0"/>
                                  </p:stCondLst>
                                  <p:childTnLst>
                                    <p:set>
                                      <p:cBhvr>
                                        <p:cTn id="525" dur="1" fill="hold">
                                          <p:stCondLst>
                                            <p:cond delay="0"/>
                                          </p:stCondLst>
                                        </p:cTn>
                                        <p:tgtEl>
                                          <p:spTgt spid="137"/>
                                        </p:tgtEl>
                                        <p:attrNameLst>
                                          <p:attrName>style.visibility</p:attrName>
                                        </p:attrNameLst>
                                      </p:cBhvr>
                                      <p:to>
                                        <p:strVal val="visible"/>
                                      </p:to>
                                    </p:set>
                                    <p:animEffect transition="in" filter="wipe(down)">
                                      <p:cBhvr>
                                        <p:cTn id="526" dur="580">
                                          <p:stCondLst>
                                            <p:cond delay="0"/>
                                          </p:stCondLst>
                                        </p:cTn>
                                        <p:tgtEl>
                                          <p:spTgt spid="137"/>
                                        </p:tgtEl>
                                      </p:cBhvr>
                                    </p:animEffect>
                                    <p:anim calcmode="lin" valueType="num">
                                      <p:cBhvr>
                                        <p:cTn id="527" dur="1822" tmFilter="0,0; 0.14,0.36; 0.43,0.73; 0.71,0.91; 1.0,1.0">
                                          <p:stCondLst>
                                            <p:cond delay="0"/>
                                          </p:stCondLst>
                                        </p:cTn>
                                        <p:tgtEl>
                                          <p:spTgt spid="137"/>
                                        </p:tgtEl>
                                        <p:attrNameLst>
                                          <p:attrName>ppt_x</p:attrName>
                                        </p:attrNameLst>
                                      </p:cBhvr>
                                      <p:tavLst>
                                        <p:tav tm="0">
                                          <p:val>
                                            <p:strVal val="#ppt_x-0.25"/>
                                          </p:val>
                                        </p:tav>
                                        <p:tav tm="100000">
                                          <p:val>
                                            <p:strVal val="#ppt_x"/>
                                          </p:val>
                                        </p:tav>
                                      </p:tavLst>
                                    </p:anim>
                                    <p:anim calcmode="lin" valueType="num">
                                      <p:cBhvr>
                                        <p:cTn id="528" dur="664" tmFilter="0.0,0.0; 0.25,0.07; 0.50,0.2; 0.75,0.467; 1.0,1.0">
                                          <p:stCondLst>
                                            <p:cond delay="0"/>
                                          </p:stCondLst>
                                        </p:cTn>
                                        <p:tgtEl>
                                          <p:spTgt spid="137"/>
                                        </p:tgtEl>
                                        <p:attrNameLst>
                                          <p:attrName>ppt_y</p:attrName>
                                        </p:attrNameLst>
                                      </p:cBhvr>
                                      <p:tavLst>
                                        <p:tav tm="0" fmla="#ppt_y-sin(pi*$)/3">
                                          <p:val>
                                            <p:fltVal val="0.5"/>
                                          </p:val>
                                        </p:tav>
                                        <p:tav tm="100000">
                                          <p:val>
                                            <p:fltVal val="1"/>
                                          </p:val>
                                        </p:tav>
                                      </p:tavLst>
                                    </p:anim>
                                    <p:anim calcmode="lin" valueType="num">
                                      <p:cBhvr>
                                        <p:cTn id="529" dur="664" tmFilter="0, 0; 0.125,0.2665; 0.25,0.4; 0.375,0.465; 0.5,0.5;  0.625,0.535; 0.75,0.6; 0.875,0.7335; 1,1">
                                          <p:stCondLst>
                                            <p:cond delay="664"/>
                                          </p:stCondLst>
                                        </p:cTn>
                                        <p:tgtEl>
                                          <p:spTgt spid="137"/>
                                        </p:tgtEl>
                                        <p:attrNameLst>
                                          <p:attrName>ppt_y</p:attrName>
                                        </p:attrNameLst>
                                      </p:cBhvr>
                                      <p:tavLst>
                                        <p:tav tm="0" fmla="#ppt_y-sin(pi*$)/9">
                                          <p:val>
                                            <p:fltVal val="0"/>
                                          </p:val>
                                        </p:tav>
                                        <p:tav tm="100000">
                                          <p:val>
                                            <p:fltVal val="1"/>
                                          </p:val>
                                        </p:tav>
                                      </p:tavLst>
                                    </p:anim>
                                    <p:anim calcmode="lin" valueType="num">
                                      <p:cBhvr>
                                        <p:cTn id="530" dur="332" tmFilter="0, 0; 0.125,0.2665; 0.25,0.4; 0.375,0.465; 0.5,0.5;  0.625,0.535; 0.75,0.6; 0.875,0.7335; 1,1">
                                          <p:stCondLst>
                                            <p:cond delay="1324"/>
                                          </p:stCondLst>
                                        </p:cTn>
                                        <p:tgtEl>
                                          <p:spTgt spid="137"/>
                                        </p:tgtEl>
                                        <p:attrNameLst>
                                          <p:attrName>ppt_y</p:attrName>
                                        </p:attrNameLst>
                                      </p:cBhvr>
                                      <p:tavLst>
                                        <p:tav tm="0" fmla="#ppt_y-sin(pi*$)/27">
                                          <p:val>
                                            <p:fltVal val="0"/>
                                          </p:val>
                                        </p:tav>
                                        <p:tav tm="100000">
                                          <p:val>
                                            <p:fltVal val="1"/>
                                          </p:val>
                                        </p:tav>
                                      </p:tavLst>
                                    </p:anim>
                                    <p:anim calcmode="lin" valueType="num">
                                      <p:cBhvr>
                                        <p:cTn id="531" dur="164" tmFilter="0, 0; 0.125,0.2665; 0.25,0.4; 0.375,0.465; 0.5,0.5;  0.625,0.535; 0.75,0.6; 0.875,0.7335; 1,1">
                                          <p:stCondLst>
                                            <p:cond delay="1656"/>
                                          </p:stCondLst>
                                        </p:cTn>
                                        <p:tgtEl>
                                          <p:spTgt spid="137"/>
                                        </p:tgtEl>
                                        <p:attrNameLst>
                                          <p:attrName>ppt_y</p:attrName>
                                        </p:attrNameLst>
                                      </p:cBhvr>
                                      <p:tavLst>
                                        <p:tav tm="0" fmla="#ppt_y-sin(pi*$)/81">
                                          <p:val>
                                            <p:fltVal val="0"/>
                                          </p:val>
                                        </p:tav>
                                        <p:tav tm="100000">
                                          <p:val>
                                            <p:fltVal val="1"/>
                                          </p:val>
                                        </p:tav>
                                      </p:tavLst>
                                    </p:anim>
                                    <p:animScale>
                                      <p:cBhvr>
                                        <p:cTn id="532" dur="26">
                                          <p:stCondLst>
                                            <p:cond delay="650"/>
                                          </p:stCondLst>
                                        </p:cTn>
                                        <p:tgtEl>
                                          <p:spTgt spid="137"/>
                                        </p:tgtEl>
                                      </p:cBhvr>
                                      <p:to x="100000" y="60000"/>
                                    </p:animScale>
                                    <p:animScale>
                                      <p:cBhvr>
                                        <p:cTn id="533" dur="166" decel="50000">
                                          <p:stCondLst>
                                            <p:cond delay="676"/>
                                          </p:stCondLst>
                                        </p:cTn>
                                        <p:tgtEl>
                                          <p:spTgt spid="137"/>
                                        </p:tgtEl>
                                      </p:cBhvr>
                                      <p:to x="100000" y="100000"/>
                                    </p:animScale>
                                    <p:animScale>
                                      <p:cBhvr>
                                        <p:cTn id="534" dur="26">
                                          <p:stCondLst>
                                            <p:cond delay="1312"/>
                                          </p:stCondLst>
                                        </p:cTn>
                                        <p:tgtEl>
                                          <p:spTgt spid="137"/>
                                        </p:tgtEl>
                                      </p:cBhvr>
                                      <p:to x="100000" y="80000"/>
                                    </p:animScale>
                                    <p:animScale>
                                      <p:cBhvr>
                                        <p:cTn id="535" dur="166" decel="50000">
                                          <p:stCondLst>
                                            <p:cond delay="1338"/>
                                          </p:stCondLst>
                                        </p:cTn>
                                        <p:tgtEl>
                                          <p:spTgt spid="137"/>
                                        </p:tgtEl>
                                      </p:cBhvr>
                                      <p:to x="100000" y="100000"/>
                                    </p:animScale>
                                    <p:animScale>
                                      <p:cBhvr>
                                        <p:cTn id="536" dur="26">
                                          <p:stCondLst>
                                            <p:cond delay="1642"/>
                                          </p:stCondLst>
                                        </p:cTn>
                                        <p:tgtEl>
                                          <p:spTgt spid="137"/>
                                        </p:tgtEl>
                                      </p:cBhvr>
                                      <p:to x="100000" y="90000"/>
                                    </p:animScale>
                                    <p:animScale>
                                      <p:cBhvr>
                                        <p:cTn id="537" dur="166" decel="50000">
                                          <p:stCondLst>
                                            <p:cond delay="1668"/>
                                          </p:stCondLst>
                                        </p:cTn>
                                        <p:tgtEl>
                                          <p:spTgt spid="137"/>
                                        </p:tgtEl>
                                      </p:cBhvr>
                                      <p:to x="100000" y="100000"/>
                                    </p:animScale>
                                    <p:animScale>
                                      <p:cBhvr>
                                        <p:cTn id="538" dur="26">
                                          <p:stCondLst>
                                            <p:cond delay="1808"/>
                                          </p:stCondLst>
                                        </p:cTn>
                                        <p:tgtEl>
                                          <p:spTgt spid="137"/>
                                        </p:tgtEl>
                                      </p:cBhvr>
                                      <p:to x="100000" y="95000"/>
                                    </p:animScale>
                                    <p:animScale>
                                      <p:cBhvr>
                                        <p:cTn id="539" dur="166" decel="50000">
                                          <p:stCondLst>
                                            <p:cond delay="1834"/>
                                          </p:stCondLst>
                                        </p:cTn>
                                        <p:tgtEl>
                                          <p:spTgt spid="137"/>
                                        </p:tgtEl>
                                      </p:cBhvr>
                                      <p:to x="100000" y="100000"/>
                                    </p:animScale>
                                  </p:childTnLst>
                                </p:cTn>
                              </p:par>
                              <p:par>
                                <p:cTn id="540" presetID="26" presetClass="entr" presetSubtype="0" fill="hold" nodeType="withEffect">
                                  <p:stCondLst>
                                    <p:cond delay="0"/>
                                  </p:stCondLst>
                                  <p:childTnLst>
                                    <p:set>
                                      <p:cBhvr>
                                        <p:cTn id="541" dur="1" fill="hold">
                                          <p:stCondLst>
                                            <p:cond delay="0"/>
                                          </p:stCondLst>
                                        </p:cTn>
                                        <p:tgtEl>
                                          <p:spTgt spid="138"/>
                                        </p:tgtEl>
                                        <p:attrNameLst>
                                          <p:attrName>style.visibility</p:attrName>
                                        </p:attrNameLst>
                                      </p:cBhvr>
                                      <p:to>
                                        <p:strVal val="visible"/>
                                      </p:to>
                                    </p:set>
                                    <p:animEffect transition="in" filter="wipe(down)">
                                      <p:cBhvr>
                                        <p:cTn id="542" dur="580">
                                          <p:stCondLst>
                                            <p:cond delay="0"/>
                                          </p:stCondLst>
                                        </p:cTn>
                                        <p:tgtEl>
                                          <p:spTgt spid="138"/>
                                        </p:tgtEl>
                                      </p:cBhvr>
                                    </p:animEffect>
                                    <p:anim calcmode="lin" valueType="num">
                                      <p:cBhvr>
                                        <p:cTn id="543" dur="1822" tmFilter="0,0; 0.14,0.36; 0.43,0.73; 0.71,0.91; 1.0,1.0">
                                          <p:stCondLst>
                                            <p:cond delay="0"/>
                                          </p:stCondLst>
                                        </p:cTn>
                                        <p:tgtEl>
                                          <p:spTgt spid="138"/>
                                        </p:tgtEl>
                                        <p:attrNameLst>
                                          <p:attrName>ppt_x</p:attrName>
                                        </p:attrNameLst>
                                      </p:cBhvr>
                                      <p:tavLst>
                                        <p:tav tm="0">
                                          <p:val>
                                            <p:strVal val="#ppt_x-0.25"/>
                                          </p:val>
                                        </p:tav>
                                        <p:tav tm="100000">
                                          <p:val>
                                            <p:strVal val="#ppt_x"/>
                                          </p:val>
                                        </p:tav>
                                      </p:tavLst>
                                    </p:anim>
                                    <p:anim calcmode="lin" valueType="num">
                                      <p:cBhvr>
                                        <p:cTn id="544" dur="664" tmFilter="0.0,0.0; 0.25,0.07; 0.50,0.2; 0.75,0.467; 1.0,1.0">
                                          <p:stCondLst>
                                            <p:cond delay="0"/>
                                          </p:stCondLst>
                                        </p:cTn>
                                        <p:tgtEl>
                                          <p:spTgt spid="138"/>
                                        </p:tgtEl>
                                        <p:attrNameLst>
                                          <p:attrName>ppt_y</p:attrName>
                                        </p:attrNameLst>
                                      </p:cBhvr>
                                      <p:tavLst>
                                        <p:tav tm="0" fmla="#ppt_y-sin(pi*$)/3">
                                          <p:val>
                                            <p:fltVal val="0.5"/>
                                          </p:val>
                                        </p:tav>
                                        <p:tav tm="100000">
                                          <p:val>
                                            <p:fltVal val="1"/>
                                          </p:val>
                                        </p:tav>
                                      </p:tavLst>
                                    </p:anim>
                                    <p:anim calcmode="lin" valueType="num">
                                      <p:cBhvr>
                                        <p:cTn id="545" dur="664" tmFilter="0, 0; 0.125,0.2665; 0.25,0.4; 0.375,0.465; 0.5,0.5;  0.625,0.535; 0.75,0.6; 0.875,0.7335; 1,1">
                                          <p:stCondLst>
                                            <p:cond delay="664"/>
                                          </p:stCondLst>
                                        </p:cTn>
                                        <p:tgtEl>
                                          <p:spTgt spid="138"/>
                                        </p:tgtEl>
                                        <p:attrNameLst>
                                          <p:attrName>ppt_y</p:attrName>
                                        </p:attrNameLst>
                                      </p:cBhvr>
                                      <p:tavLst>
                                        <p:tav tm="0" fmla="#ppt_y-sin(pi*$)/9">
                                          <p:val>
                                            <p:fltVal val="0"/>
                                          </p:val>
                                        </p:tav>
                                        <p:tav tm="100000">
                                          <p:val>
                                            <p:fltVal val="1"/>
                                          </p:val>
                                        </p:tav>
                                      </p:tavLst>
                                    </p:anim>
                                    <p:anim calcmode="lin" valueType="num">
                                      <p:cBhvr>
                                        <p:cTn id="546" dur="332" tmFilter="0, 0; 0.125,0.2665; 0.25,0.4; 0.375,0.465; 0.5,0.5;  0.625,0.535; 0.75,0.6; 0.875,0.7335; 1,1">
                                          <p:stCondLst>
                                            <p:cond delay="1324"/>
                                          </p:stCondLst>
                                        </p:cTn>
                                        <p:tgtEl>
                                          <p:spTgt spid="138"/>
                                        </p:tgtEl>
                                        <p:attrNameLst>
                                          <p:attrName>ppt_y</p:attrName>
                                        </p:attrNameLst>
                                      </p:cBhvr>
                                      <p:tavLst>
                                        <p:tav tm="0" fmla="#ppt_y-sin(pi*$)/27">
                                          <p:val>
                                            <p:fltVal val="0"/>
                                          </p:val>
                                        </p:tav>
                                        <p:tav tm="100000">
                                          <p:val>
                                            <p:fltVal val="1"/>
                                          </p:val>
                                        </p:tav>
                                      </p:tavLst>
                                    </p:anim>
                                    <p:anim calcmode="lin" valueType="num">
                                      <p:cBhvr>
                                        <p:cTn id="547" dur="164" tmFilter="0, 0; 0.125,0.2665; 0.25,0.4; 0.375,0.465; 0.5,0.5;  0.625,0.535; 0.75,0.6; 0.875,0.7335; 1,1">
                                          <p:stCondLst>
                                            <p:cond delay="1656"/>
                                          </p:stCondLst>
                                        </p:cTn>
                                        <p:tgtEl>
                                          <p:spTgt spid="138"/>
                                        </p:tgtEl>
                                        <p:attrNameLst>
                                          <p:attrName>ppt_y</p:attrName>
                                        </p:attrNameLst>
                                      </p:cBhvr>
                                      <p:tavLst>
                                        <p:tav tm="0" fmla="#ppt_y-sin(pi*$)/81">
                                          <p:val>
                                            <p:fltVal val="0"/>
                                          </p:val>
                                        </p:tav>
                                        <p:tav tm="100000">
                                          <p:val>
                                            <p:fltVal val="1"/>
                                          </p:val>
                                        </p:tav>
                                      </p:tavLst>
                                    </p:anim>
                                    <p:animScale>
                                      <p:cBhvr>
                                        <p:cTn id="548" dur="26">
                                          <p:stCondLst>
                                            <p:cond delay="650"/>
                                          </p:stCondLst>
                                        </p:cTn>
                                        <p:tgtEl>
                                          <p:spTgt spid="138"/>
                                        </p:tgtEl>
                                      </p:cBhvr>
                                      <p:to x="100000" y="60000"/>
                                    </p:animScale>
                                    <p:animScale>
                                      <p:cBhvr>
                                        <p:cTn id="549" dur="166" decel="50000">
                                          <p:stCondLst>
                                            <p:cond delay="676"/>
                                          </p:stCondLst>
                                        </p:cTn>
                                        <p:tgtEl>
                                          <p:spTgt spid="138"/>
                                        </p:tgtEl>
                                      </p:cBhvr>
                                      <p:to x="100000" y="100000"/>
                                    </p:animScale>
                                    <p:animScale>
                                      <p:cBhvr>
                                        <p:cTn id="550" dur="26">
                                          <p:stCondLst>
                                            <p:cond delay="1312"/>
                                          </p:stCondLst>
                                        </p:cTn>
                                        <p:tgtEl>
                                          <p:spTgt spid="138"/>
                                        </p:tgtEl>
                                      </p:cBhvr>
                                      <p:to x="100000" y="80000"/>
                                    </p:animScale>
                                    <p:animScale>
                                      <p:cBhvr>
                                        <p:cTn id="551" dur="166" decel="50000">
                                          <p:stCondLst>
                                            <p:cond delay="1338"/>
                                          </p:stCondLst>
                                        </p:cTn>
                                        <p:tgtEl>
                                          <p:spTgt spid="138"/>
                                        </p:tgtEl>
                                      </p:cBhvr>
                                      <p:to x="100000" y="100000"/>
                                    </p:animScale>
                                    <p:animScale>
                                      <p:cBhvr>
                                        <p:cTn id="552" dur="26">
                                          <p:stCondLst>
                                            <p:cond delay="1642"/>
                                          </p:stCondLst>
                                        </p:cTn>
                                        <p:tgtEl>
                                          <p:spTgt spid="138"/>
                                        </p:tgtEl>
                                      </p:cBhvr>
                                      <p:to x="100000" y="90000"/>
                                    </p:animScale>
                                    <p:animScale>
                                      <p:cBhvr>
                                        <p:cTn id="553" dur="166" decel="50000">
                                          <p:stCondLst>
                                            <p:cond delay="1668"/>
                                          </p:stCondLst>
                                        </p:cTn>
                                        <p:tgtEl>
                                          <p:spTgt spid="138"/>
                                        </p:tgtEl>
                                      </p:cBhvr>
                                      <p:to x="100000" y="100000"/>
                                    </p:animScale>
                                    <p:animScale>
                                      <p:cBhvr>
                                        <p:cTn id="554" dur="26">
                                          <p:stCondLst>
                                            <p:cond delay="1808"/>
                                          </p:stCondLst>
                                        </p:cTn>
                                        <p:tgtEl>
                                          <p:spTgt spid="138"/>
                                        </p:tgtEl>
                                      </p:cBhvr>
                                      <p:to x="100000" y="95000"/>
                                    </p:animScale>
                                    <p:animScale>
                                      <p:cBhvr>
                                        <p:cTn id="555" dur="166" decel="50000">
                                          <p:stCondLst>
                                            <p:cond delay="1834"/>
                                          </p:stCondLst>
                                        </p:cTn>
                                        <p:tgtEl>
                                          <p:spTgt spid="138"/>
                                        </p:tgtEl>
                                      </p:cBhvr>
                                      <p:to x="100000" y="100000"/>
                                    </p:animScale>
                                  </p:childTnLst>
                                </p:cTn>
                              </p:par>
                              <p:par>
                                <p:cTn id="556" presetID="26" presetClass="entr" presetSubtype="0" fill="hold" nodeType="withEffect">
                                  <p:stCondLst>
                                    <p:cond delay="0"/>
                                  </p:stCondLst>
                                  <p:childTnLst>
                                    <p:set>
                                      <p:cBhvr>
                                        <p:cTn id="557" dur="1" fill="hold">
                                          <p:stCondLst>
                                            <p:cond delay="0"/>
                                          </p:stCondLst>
                                        </p:cTn>
                                        <p:tgtEl>
                                          <p:spTgt spid="139"/>
                                        </p:tgtEl>
                                        <p:attrNameLst>
                                          <p:attrName>style.visibility</p:attrName>
                                        </p:attrNameLst>
                                      </p:cBhvr>
                                      <p:to>
                                        <p:strVal val="visible"/>
                                      </p:to>
                                    </p:set>
                                    <p:animEffect transition="in" filter="wipe(down)">
                                      <p:cBhvr>
                                        <p:cTn id="558" dur="580">
                                          <p:stCondLst>
                                            <p:cond delay="0"/>
                                          </p:stCondLst>
                                        </p:cTn>
                                        <p:tgtEl>
                                          <p:spTgt spid="139"/>
                                        </p:tgtEl>
                                      </p:cBhvr>
                                    </p:animEffect>
                                    <p:anim calcmode="lin" valueType="num">
                                      <p:cBhvr>
                                        <p:cTn id="559" dur="1822" tmFilter="0,0; 0.14,0.36; 0.43,0.73; 0.71,0.91; 1.0,1.0">
                                          <p:stCondLst>
                                            <p:cond delay="0"/>
                                          </p:stCondLst>
                                        </p:cTn>
                                        <p:tgtEl>
                                          <p:spTgt spid="139"/>
                                        </p:tgtEl>
                                        <p:attrNameLst>
                                          <p:attrName>ppt_x</p:attrName>
                                        </p:attrNameLst>
                                      </p:cBhvr>
                                      <p:tavLst>
                                        <p:tav tm="0">
                                          <p:val>
                                            <p:strVal val="#ppt_x-0.25"/>
                                          </p:val>
                                        </p:tav>
                                        <p:tav tm="100000">
                                          <p:val>
                                            <p:strVal val="#ppt_x"/>
                                          </p:val>
                                        </p:tav>
                                      </p:tavLst>
                                    </p:anim>
                                    <p:anim calcmode="lin" valueType="num">
                                      <p:cBhvr>
                                        <p:cTn id="560" dur="664" tmFilter="0.0,0.0; 0.25,0.07; 0.50,0.2; 0.75,0.467; 1.0,1.0">
                                          <p:stCondLst>
                                            <p:cond delay="0"/>
                                          </p:stCondLst>
                                        </p:cTn>
                                        <p:tgtEl>
                                          <p:spTgt spid="139"/>
                                        </p:tgtEl>
                                        <p:attrNameLst>
                                          <p:attrName>ppt_y</p:attrName>
                                        </p:attrNameLst>
                                      </p:cBhvr>
                                      <p:tavLst>
                                        <p:tav tm="0" fmla="#ppt_y-sin(pi*$)/3">
                                          <p:val>
                                            <p:fltVal val="0.5"/>
                                          </p:val>
                                        </p:tav>
                                        <p:tav tm="100000">
                                          <p:val>
                                            <p:fltVal val="1"/>
                                          </p:val>
                                        </p:tav>
                                      </p:tavLst>
                                    </p:anim>
                                    <p:anim calcmode="lin" valueType="num">
                                      <p:cBhvr>
                                        <p:cTn id="561" dur="664" tmFilter="0, 0; 0.125,0.2665; 0.25,0.4; 0.375,0.465; 0.5,0.5;  0.625,0.535; 0.75,0.6; 0.875,0.7335; 1,1">
                                          <p:stCondLst>
                                            <p:cond delay="664"/>
                                          </p:stCondLst>
                                        </p:cTn>
                                        <p:tgtEl>
                                          <p:spTgt spid="139"/>
                                        </p:tgtEl>
                                        <p:attrNameLst>
                                          <p:attrName>ppt_y</p:attrName>
                                        </p:attrNameLst>
                                      </p:cBhvr>
                                      <p:tavLst>
                                        <p:tav tm="0" fmla="#ppt_y-sin(pi*$)/9">
                                          <p:val>
                                            <p:fltVal val="0"/>
                                          </p:val>
                                        </p:tav>
                                        <p:tav tm="100000">
                                          <p:val>
                                            <p:fltVal val="1"/>
                                          </p:val>
                                        </p:tav>
                                      </p:tavLst>
                                    </p:anim>
                                    <p:anim calcmode="lin" valueType="num">
                                      <p:cBhvr>
                                        <p:cTn id="562" dur="332" tmFilter="0, 0; 0.125,0.2665; 0.25,0.4; 0.375,0.465; 0.5,0.5;  0.625,0.535; 0.75,0.6; 0.875,0.7335; 1,1">
                                          <p:stCondLst>
                                            <p:cond delay="1324"/>
                                          </p:stCondLst>
                                        </p:cTn>
                                        <p:tgtEl>
                                          <p:spTgt spid="139"/>
                                        </p:tgtEl>
                                        <p:attrNameLst>
                                          <p:attrName>ppt_y</p:attrName>
                                        </p:attrNameLst>
                                      </p:cBhvr>
                                      <p:tavLst>
                                        <p:tav tm="0" fmla="#ppt_y-sin(pi*$)/27">
                                          <p:val>
                                            <p:fltVal val="0"/>
                                          </p:val>
                                        </p:tav>
                                        <p:tav tm="100000">
                                          <p:val>
                                            <p:fltVal val="1"/>
                                          </p:val>
                                        </p:tav>
                                      </p:tavLst>
                                    </p:anim>
                                    <p:anim calcmode="lin" valueType="num">
                                      <p:cBhvr>
                                        <p:cTn id="563" dur="164" tmFilter="0, 0; 0.125,0.2665; 0.25,0.4; 0.375,0.465; 0.5,0.5;  0.625,0.535; 0.75,0.6; 0.875,0.7335; 1,1">
                                          <p:stCondLst>
                                            <p:cond delay="1656"/>
                                          </p:stCondLst>
                                        </p:cTn>
                                        <p:tgtEl>
                                          <p:spTgt spid="139"/>
                                        </p:tgtEl>
                                        <p:attrNameLst>
                                          <p:attrName>ppt_y</p:attrName>
                                        </p:attrNameLst>
                                      </p:cBhvr>
                                      <p:tavLst>
                                        <p:tav tm="0" fmla="#ppt_y-sin(pi*$)/81">
                                          <p:val>
                                            <p:fltVal val="0"/>
                                          </p:val>
                                        </p:tav>
                                        <p:tav tm="100000">
                                          <p:val>
                                            <p:fltVal val="1"/>
                                          </p:val>
                                        </p:tav>
                                      </p:tavLst>
                                    </p:anim>
                                    <p:animScale>
                                      <p:cBhvr>
                                        <p:cTn id="564" dur="26">
                                          <p:stCondLst>
                                            <p:cond delay="650"/>
                                          </p:stCondLst>
                                        </p:cTn>
                                        <p:tgtEl>
                                          <p:spTgt spid="139"/>
                                        </p:tgtEl>
                                      </p:cBhvr>
                                      <p:to x="100000" y="60000"/>
                                    </p:animScale>
                                    <p:animScale>
                                      <p:cBhvr>
                                        <p:cTn id="565" dur="166" decel="50000">
                                          <p:stCondLst>
                                            <p:cond delay="676"/>
                                          </p:stCondLst>
                                        </p:cTn>
                                        <p:tgtEl>
                                          <p:spTgt spid="139"/>
                                        </p:tgtEl>
                                      </p:cBhvr>
                                      <p:to x="100000" y="100000"/>
                                    </p:animScale>
                                    <p:animScale>
                                      <p:cBhvr>
                                        <p:cTn id="566" dur="26">
                                          <p:stCondLst>
                                            <p:cond delay="1312"/>
                                          </p:stCondLst>
                                        </p:cTn>
                                        <p:tgtEl>
                                          <p:spTgt spid="139"/>
                                        </p:tgtEl>
                                      </p:cBhvr>
                                      <p:to x="100000" y="80000"/>
                                    </p:animScale>
                                    <p:animScale>
                                      <p:cBhvr>
                                        <p:cTn id="567" dur="166" decel="50000">
                                          <p:stCondLst>
                                            <p:cond delay="1338"/>
                                          </p:stCondLst>
                                        </p:cTn>
                                        <p:tgtEl>
                                          <p:spTgt spid="139"/>
                                        </p:tgtEl>
                                      </p:cBhvr>
                                      <p:to x="100000" y="100000"/>
                                    </p:animScale>
                                    <p:animScale>
                                      <p:cBhvr>
                                        <p:cTn id="568" dur="26">
                                          <p:stCondLst>
                                            <p:cond delay="1642"/>
                                          </p:stCondLst>
                                        </p:cTn>
                                        <p:tgtEl>
                                          <p:spTgt spid="139"/>
                                        </p:tgtEl>
                                      </p:cBhvr>
                                      <p:to x="100000" y="90000"/>
                                    </p:animScale>
                                    <p:animScale>
                                      <p:cBhvr>
                                        <p:cTn id="569" dur="166" decel="50000">
                                          <p:stCondLst>
                                            <p:cond delay="1668"/>
                                          </p:stCondLst>
                                        </p:cTn>
                                        <p:tgtEl>
                                          <p:spTgt spid="139"/>
                                        </p:tgtEl>
                                      </p:cBhvr>
                                      <p:to x="100000" y="100000"/>
                                    </p:animScale>
                                    <p:animScale>
                                      <p:cBhvr>
                                        <p:cTn id="570" dur="26">
                                          <p:stCondLst>
                                            <p:cond delay="1808"/>
                                          </p:stCondLst>
                                        </p:cTn>
                                        <p:tgtEl>
                                          <p:spTgt spid="139"/>
                                        </p:tgtEl>
                                      </p:cBhvr>
                                      <p:to x="100000" y="95000"/>
                                    </p:animScale>
                                    <p:animScale>
                                      <p:cBhvr>
                                        <p:cTn id="571" dur="166" decel="50000">
                                          <p:stCondLst>
                                            <p:cond delay="1834"/>
                                          </p:stCondLst>
                                        </p:cTn>
                                        <p:tgtEl>
                                          <p:spTgt spid="139"/>
                                        </p:tgtEl>
                                      </p:cBhvr>
                                      <p:to x="100000" y="100000"/>
                                    </p:animScale>
                                  </p:childTnLst>
                                </p:cTn>
                              </p:par>
                              <p:par>
                                <p:cTn id="572" presetID="26" presetClass="entr" presetSubtype="0" fill="hold" nodeType="withEffect">
                                  <p:stCondLst>
                                    <p:cond delay="0"/>
                                  </p:stCondLst>
                                  <p:childTnLst>
                                    <p:set>
                                      <p:cBhvr>
                                        <p:cTn id="573" dur="1" fill="hold">
                                          <p:stCondLst>
                                            <p:cond delay="0"/>
                                          </p:stCondLst>
                                        </p:cTn>
                                        <p:tgtEl>
                                          <p:spTgt spid="140"/>
                                        </p:tgtEl>
                                        <p:attrNameLst>
                                          <p:attrName>style.visibility</p:attrName>
                                        </p:attrNameLst>
                                      </p:cBhvr>
                                      <p:to>
                                        <p:strVal val="visible"/>
                                      </p:to>
                                    </p:set>
                                    <p:animEffect transition="in" filter="wipe(down)">
                                      <p:cBhvr>
                                        <p:cTn id="574" dur="580">
                                          <p:stCondLst>
                                            <p:cond delay="0"/>
                                          </p:stCondLst>
                                        </p:cTn>
                                        <p:tgtEl>
                                          <p:spTgt spid="140"/>
                                        </p:tgtEl>
                                      </p:cBhvr>
                                    </p:animEffect>
                                    <p:anim calcmode="lin" valueType="num">
                                      <p:cBhvr>
                                        <p:cTn id="575" dur="1822" tmFilter="0,0; 0.14,0.36; 0.43,0.73; 0.71,0.91; 1.0,1.0">
                                          <p:stCondLst>
                                            <p:cond delay="0"/>
                                          </p:stCondLst>
                                        </p:cTn>
                                        <p:tgtEl>
                                          <p:spTgt spid="140"/>
                                        </p:tgtEl>
                                        <p:attrNameLst>
                                          <p:attrName>ppt_x</p:attrName>
                                        </p:attrNameLst>
                                      </p:cBhvr>
                                      <p:tavLst>
                                        <p:tav tm="0">
                                          <p:val>
                                            <p:strVal val="#ppt_x-0.25"/>
                                          </p:val>
                                        </p:tav>
                                        <p:tav tm="100000">
                                          <p:val>
                                            <p:strVal val="#ppt_x"/>
                                          </p:val>
                                        </p:tav>
                                      </p:tavLst>
                                    </p:anim>
                                    <p:anim calcmode="lin" valueType="num">
                                      <p:cBhvr>
                                        <p:cTn id="576" dur="664" tmFilter="0.0,0.0; 0.25,0.07; 0.50,0.2; 0.75,0.467; 1.0,1.0">
                                          <p:stCondLst>
                                            <p:cond delay="0"/>
                                          </p:stCondLst>
                                        </p:cTn>
                                        <p:tgtEl>
                                          <p:spTgt spid="140"/>
                                        </p:tgtEl>
                                        <p:attrNameLst>
                                          <p:attrName>ppt_y</p:attrName>
                                        </p:attrNameLst>
                                      </p:cBhvr>
                                      <p:tavLst>
                                        <p:tav tm="0" fmla="#ppt_y-sin(pi*$)/3">
                                          <p:val>
                                            <p:fltVal val="0.5"/>
                                          </p:val>
                                        </p:tav>
                                        <p:tav tm="100000">
                                          <p:val>
                                            <p:fltVal val="1"/>
                                          </p:val>
                                        </p:tav>
                                      </p:tavLst>
                                    </p:anim>
                                    <p:anim calcmode="lin" valueType="num">
                                      <p:cBhvr>
                                        <p:cTn id="577" dur="664" tmFilter="0, 0; 0.125,0.2665; 0.25,0.4; 0.375,0.465; 0.5,0.5;  0.625,0.535; 0.75,0.6; 0.875,0.7335; 1,1">
                                          <p:stCondLst>
                                            <p:cond delay="664"/>
                                          </p:stCondLst>
                                        </p:cTn>
                                        <p:tgtEl>
                                          <p:spTgt spid="140"/>
                                        </p:tgtEl>
                                        <p:attrNameLst>
                                          <p:attrName>ppt_y</p:attrName>
                                        </p:attrNameLst>
                                      </p:cBhvr>
                                      <p:tavLst>
                                        <p:tav tm="0" fmla="#ppt_y-sin(pi*$)/9">
                                          <p:val>
                                            <p:fltVal val="0"/>
                                          </p:val>
                                        </p:tav>
                                        <p:tav tm="100000">
                                          <p:val>
                                            <p:fltVal val="1"/>
                                          </p:val>
                                        </p:tav>
                                      </p:tavLst>
                                    </p:anim>
                                    <p:anim calcmode="lin" valueType="num">
                                      <p:cBhvr>
                                        <p:cTn id="578" dur="332" tmFilter="0, 0; 0.125,0.2665; 0.25,0.4; 0.375,0.465; 0.5,0.5;  0.625,0.535; 0.75,0.6; 0.875,0.7335; 1,1">
                                          <p:stCondLst>
                                            <p:cond delay="1324"/>
                                          </p:stCondLst>
                                        </p:cTn>
                                        <p:tgtEl>
                                          <p:spTgt spid="140"/>
                                        </p:tgtEl>
                                        <p:attrNameLst>
                                          <p:attrName>ppt_y</p:attrName>
                                        </p:attrNameLst>
                                      </p:cBhvr>
                                      <p:tavLst>
                                        <p:tav tm="0" fmla="#ppt_y-sin(pi*$)/27">
                                          <p:val>
                                            <p:fltVal val="0"/>
                                          </p:val>
                                        </p:tav>
                                        <p:tav tm="100000">
                                          <p:val>
                                            <p:fltVal val="1"/>
                                          </p:val>
                                        </p:tav>
                                      </p:tavLst>
                                    </p:anim>
                                    <p:anim calcmode="lin" valueType="num">
                                      <p:cBhvr>
                                        <p:cTn id="579" dur="164" tmFilter="0, 0; 0.125,0.2665; 0.25,0.4; 0.375,0.465; 0.5,0.5;  0.625,0.535; 0.75,0.6; 0.875,0.7335; 1,1">
                                          <p:stCondLst>
                                            <p:cond delay="1656"/>
                                          </p:stCondLst>
                                        </p:cTn>
                                        <p:tgtEl>
                                          <p:spTgt spid="140"/>
                                        </p:tgtEl>
                                        <p:attrNameLst>
                                          <p:attrName>ppt_y</p:attrName>
                                        </p:attrNameLst>
                                      </p:cBhvr>
                                      <p:tavLst>
                                        <p:tav tm="0" fmla="#ppt_y-sin(pi*$)/81">
                                          <p:val>
                                            <p:fltVal val="0"/>
                                          </p:val>
                                        </p:tav>
                                        <p:tav tm="100000">
                                          <p:val>
                                            <p:fltVal val="1"/>
                                          </p:val>
                                        </p:tav>
                                      </p:tavLst>
                                    </p:anim>
                                    <p:animScale>
                                      <p:cBhvr>
                                        <p:cTn id="580" dur="26">
                                          <p:stCondLst>
                                            <p:cond delay="650"/>
                                          </p:stCondLst>
                                        </p:cTn>
                                        <p:tgtEl>
                                          <p:spTgt spid="140"/>
                                        </p:tgtEl>
                                      </p:cBhvr>
                                      <p:to x="100000" y="60000"/>
                                    </p:animScale>
                                    <p:animScale>
                                      <p:cBhvr>
                                        <p:cTn id="581" dur="166" decel="50000">
                                          <p:stCondLst>
                                            <p:cond delay="676"/>
                                          </p:stCondLst>
                                        </p:cTn>
                                        <p:tgtEl>
                                          <p:spTgt spid="140"/>
                                        </p:tgtEl>
                                      </p:cBhvr>
                                      <p:to x="100000" y="100000"/>
                                    </p:animScale>
                                    <p:animScale>
                                      <p:cBhvr>
                                        <p:cTn id="582" dur="26">
                                          <p:stCondLst>
                                            <p:cond delay="1312"/>
                                          </p:stCondLst>
                                        </p:cTn>
                                        <p:tgtEl>
                                          <p:spTgt spid="140"/>
                                        </p:tgtEl>
                                      </p:cBhvr>
                                      <p:to x="100000" y="80000"/>
                                    </p:animScale>
                                    <p:animScale>
                                      <p:cBhvr>
                                        <p:cTn id="583" dur="166" decel="50000">
                                          <p:stCondLst>
                                            <p:cond delay="1338"/>
                                          </p:stCondLst>
                                        </p:cTn>
                                        <p:tgtEl>
                                          <p:spTgt spid="140"/>
                                        </p:tgtEl>
                                      </p:cBhvr>
                                      <p:to x="100000" y="100000"/>
                                    </p:animScale>
                                    <p:animScale>
                                      <p:cBhvr>
                                        <p:cTn id="584" dur="26">
                                          <p:stCondLst>
                                            <p:cond delay="1642"/>
                                          </p:stCondLst>
                                        </p:cTn>
                                        <p:tgtEl>
                                          <p:spTgt spid="140"/>
                                        </p:tgtEl>
                                      </p:cBhvr>
                                      <p:to x="100000" y="90000"/>
                                    </p:animScale>
                                    <p:animScale>
                                      <p:cBhvr>
                                        <p:cTn id="585" dur="166" decel="50000">
                                          <p:stCondLst>
                                            <p:cond delay="1668"/>
                                          </p:stCondLst>
                                        </p:cTn>
                                        <p:tgtEl>
                                          <p:spTgt spid="140"/>
                                        </p:tgtEl>
                                      </p:cBhvr>
                                      <p:to x="100000" y="100000"/>
                                    </p:animScale>
                                    <p:animScale>
                                      <p:cBhvr>
                                        <p:cTn id="586" dur="26">
                                          <p:stCondLst>
                                            <p:cond delay="1808"/>
                                          </p:stCondLst>
                                        </p:cTn>
                                        <p:tgtEl>
                                          <p:spTgt spid="140"/>
                                        </p:tgtEl>
                                      </p:cBhvr>
                                      <p:to x="100000" y="95000"/>
                                    </p:animScale>
                                    <p:animScale>
                                      <p:cBhvr>
                                        <p:cTn id="587" dur="166" decel="50000">
                                          <p:stCondLst>
                                            <p:cond delay="1834"/>
                                          </p:stCondLst>
                                        </p:cTn>
                                        <p:tgtEl>
                                          <p:spTgt spid="140"/>
                                        </p:tgtEl>
                                      </p:cBhvr>
                                      <p:to x="100000" y="100000"/>
                                    </p:animScale>
                                  </p:childTnLst>
                                </p:cTn>
                              </p:par>
                              <p:par>
                                <p:cTn id="588" presetID="26" presetClass="entr" presetSubtype="0" fill="hold" nodeType="withEffect">
                                  <p:stCondLst>
                                    <p:cond delay="0"/>
                                  </p:stCondLst>
                                  <p:childTnLst>
                                    <p:set>
                                      <p:cBhvr>
                                        <p:cTn id="589" dur="1" fill="hold">
                                          <p:stCondLst>
                                            <p:cond delay="0"/>
                                          </p:stCondLst>
                                        </p:cTn>
                                        <p:tgtEl>
                                          <p:spTgt spid="195"/>
                                        </p:tgtEl>
                                        <p:attrNameLst>
                                          <p:attrName>style.visibility</p:attrName>
                                        </p:attrNameLst>
                                      </p:cBhvr>
                                      <p:to>
                                        <p:strVal val="visible"/>
                                      </p:to>
                                    </p:set>
                                    <p:animEffect transition="in" filter="wipe(down)">
                                      <p:cBhvr>
                                        <p:cTn id="590" dur="580">
                                          <p:stCondLst>
                                            <p:cond delay="0"/>
                                          </p:stCondLst>
                                        </p:cTn>
                                        <p:tgtEl>
                                          <p:spTgt spid="195"/>
                                        </p:tgtEl>
                                      </p:cBhvr>
                                    </p:animEffect>
                                    <p:anim calcmode="lin" valueType="num">
                                      <p:cBhvr>
                                        <p:cTn id="591" dur="1822" tmFilter="0,0; 0.14,0.36; 0.43,0.73; 0.71,0.91; 1.0,1.0">
                                          <p:stCondLst>
                                            <p:cond delay="0"/>
                                          </p:stCondLst>
                                        </p:cTn>
                                        <p:tgtEl>
                                          <p:spTgt spid="195"/>
                                        </p:tgtEl>
                                        <p:attrNameLst>
                                          <p:attrName>ppt_x</p:attrName>
                                        </p:attrNameLst>
                                      </p:cBhvr>
                                      <p:tavLst>
                                        <p:tav tm="0">
                                          <p:val>
                                            <p:strVal val="#ppt_x-0.25"/>
                                          </p:val>
                                        </p:tav>
                                        <p:tav tm="100000">
                                          <p:val>
                                            <p:strVal val="#ppt_x"/>
                                          </p:val>
                                        </p:tav>
                                      </p:tavLst>
                                    </p:anim>
                                    <p:anim calcmode="lin" valueType="num">
                                      <p:cBhvr>
                                        <p:cTn id="592" dur="664" tmFilter="0.0,0.0; 0.25,0.07; 0.50,0.2; 0.75,0.467; 1.0,1.0">
                                          <p:stCondLst>
                                            <p:cond delay="0"/>
                                          </p:stCondLst>
                                        </p:cTn>
                                        <p:tgtEl>
                                          <p:spTgt spid="195"/>
                                        </p:tgtEl>
                                        <p:attrNameLst>
                                          <p:attrName>ppt_y</p:attrName>
                                        </p:attrNameLst>
                                      </p:cBhvr>
                                      <p:tavLst>
                                        <p:tav tm="0" fmla="#ppt_y-sin(pi*$)/3">
                                          <p:val>
                                            <p:fltVal val="0.5"/>
                                          </p:val>
                                        </p:tav>
                                        <p:tav tm="100000">
                                          <p:val>
                                            <p:fltVal val="1"/>
                                          </p:val>
                                        </p:tav>
                                      </p:tavLst>
                                    </p:anim>
                                    <p:anim calcmode="lin" valueType="num">
                                      <p:cBhvr>
                                        <p:cTn id="593" dur="664" tmFilter="0, 0; 0.125,0.2665; 0.25,0.4; 0.375,0.465; 0.5,0.5;  0.625,0.535; 0.75,0.6; 0.875,0.7335; 1,1">
                                          <p:stCondLst>
                                            <p:cond delay="664"/>
                                          </p:stCondLst>
                                        </p:cTn>
                                        <p:tgtEl>
                                          <p:spTgt spid="195"/>
                                        </p:tgtEl>
                                        <p:attrNameLst>
                                          <p:attrName>ppt_y</p:attrName>
                                        </p:attrNameLst>
                                      </p:cBhvr>
                                      <p:tavLst>
                                        <p:tav tm="0" fmla="#ppt_y-sin(pi*$)/9">
                                          <p:val>
                                            <p:fltVal val="0"/>
                                          </p:val>
                                        </p:tav>
                                        <p:tav tm="100000">
                                          <p:val>
                                            <p:fltVal val="1"/>
                                          </p:val>
                                        </p:tav>
                                      </p:tavLst>
                                    </p:anim>
                                    <p:anim calcmode="lin" valueType="num">
                                      <p:cBhvr>
                                        <p:cTn id="594" dur="332" tmFilter="0, 0; 0.125,0.2665; 0.25,0.4; 0.375,0.465; 0.5,0.5;  0.625,0.535; 0.75,0.6; 0.875,0.7335; 1,1">
                                          <p:stCondLst>
                                            <p:cond delay="1324"/>
                                          </p:stCondLst>
                                        </p:cTn>
                                        <p:tgtEl>
                                          <p:spTgt spid="195"/>
                                        </p:tgtEl>
                                        <p:attrNameLst>
                                          <p:attrName>ppt_y</p:attrName>
                                        </p:attrNameLst>
                                      </p:cBhvr>
                                      <p:tavLst>
                                        <p:tav tm="0" fmla="#ppt_y-sin(pi*$)/27">
                                          <p:val>
                                            <p:fltVal val="0"/>
                                          </p:val>
                                        </p:tav>
                                        <p:tav tm="100000">
                                          <p:val>
                                            <p:fltVal val="1"/>
                                          </p:val>
                                        </p:tav>
                                      </p:tavLst>
                                    </p:anim>
                                    <p:anim calcmode="lin" valueType="num">
                                      <p:cBhvr>
                                        <p:cTn id="595" dur="164" tmFilter="0, 0; 0.125,0.2665; 0.25,0.4; 0.375,0.465; 0.5,0.5;  0.625,0.535; 0.75,0.6; 0.875,0.7335; 1,1">
                                          <p:stCondLst>
                                            <p:cond delay="1656"/>
                                          </p:stCondLst>
                                        </p:cTn>
                                        <p:tgtEl>
                                          <p:spTgt spid="195"/>
                                        </p:tgtEl>
                                        <p:attrNameLst>
                                          <p:attrName>ppt_y</p:attrName>
                                        </p:attrNameLst>
                                      </p:cBhvr>
                                      <p:tavLst>
                                        <p:tav tm="0" fmla="#ppt_y-sin(pi*$)/81">
                                          <p:val>
                                            <p:fltVal val="0"/>
                                          </p:val>
                                        </p:tav>
                                        <p:tav tm="100000">
                                          <p:val>
                                            <p:fltVal val="1"/>
                                          </p:val>
                                        </p:tav>
                                      </p:tavLst>
                                    </p:anim>
                                    <p:animScale>
                                      <p:cBhvr>
                                        <p:cTn id="596" dur="26">
                                          <p:stCondLst>
                                            <p:cond delay="650"/>
                                          </p:stCondLst>
                                        </p:cTn>
                                        <p:tgtEl>
                                          <p:spTgt spid="195"/>
                                        </p:tgtEl>
                                      </p:cBhvr>
                                      <p:to x="100000" y="60000"/>
                                    </p:animScale>
                                    <p:animScale>
                                      <p:cBhvr>
                                        <p:cTn id="597" dur="166" decel="50000">
                                          <p:stCondLst>
                                            <p:cond delay="676"/>
                                          </p:stCondLst>
                                        </p:cTn>
                                        <p:tgtEl>
                                          <p:spTgt spid="195"/>
                                        </p:tgtEl>
                                      </p:cBhvr>
                                      <p:to x="100000" y="100000"/>
                                    </p:animScale>
                                    <p:animScale>
                                      <p:cBhvr>
                                        <p:cTn id="598" dur="26">
                                          <p:stCondLst>
                                            <p:cond delay="1312"/>
                                          </p:stCondLst>
                                        </p:cTn>
                                        <p:tgtEl>
                                          <p:spTgt spid="195"/>
                                        </p:tgtEl>
                                      </p:cBhvr>
                                      <p:to x="100000" y="80000"/>
                                    </p:animScale>
                                    <p:animScale>
                                      <p:cBhvr>
                                        <p:cTn id="599" dur="166" decel="50000">
                                          <p:stCondLst>
                                            <p:cond delay="1338"/>
                                          </p:stCondLst>
                                        </p:cTn>
                                        <p:tgtEl>
                                          <p:spTgt spid="195"/>
                                        </p:tgtEl>
                                      </p:cBhvr>
                                      <p:to x="100000" y="100000"/>
                                    </p:animScale>
                                    <p:animScale>
                                      <p:cBhvr>
                                        <p:cTn id="600" dur="26">
                                          <p:stCondLst>
                                            <p:cond delay="1642"/>
                                          </p:stCondLst>
                                        </p:cTn>
                                        <p:tgtEl>
                                          <p:spTgt spid="195"/>
                                        </p:tgtEl>
                                      </p:cBhvr>
                                      <p:to x="100000" y="90000"/>
                                    </p:animScale>
                                    <p:animScale>
                                      <p:cBhvr>
                                        <p:cTn id="601" dur="166" decel="50000">
                                          <p:stCondLst>
                                            <p:cond delay="1668"/>
                                          </p:stCondLst>
                                        </p:cTn>
                                        <p:tgtEl>
                                          <p:spTgt spid="195"/>
                                        </p:tgtEl>
                                      </p:cBhvr>
                                      <p:to x="100000" y="100000"/>
                                    </p:animScale>
                                    <p:animScale>
                                      <p:cBhvr>
                                        <p:cTn id="602" dur="26">
                                          <p:stCondLst>
                                            <p:cond delay="1808"/>
                                          </p:stCondLst>
                                        </p:cTn>
                                        <p:tgtEl>
                                          <p:spTgt spid="195"/>
                                        </p:tgtEl>
                                      </p:cBhvr>
                                      <p:to x="100000" y="95000"/>
                                    </p:animScale>
                                    <p:animScale>
                                      <p:cBhvr>
                                        <p:cTn id="603" dur="166" decel="50000">
                                          <p:stCondLst>
                                            <p:cond delay="1834"/>
                                          </p:stCondLst>
                                        </p:cTn>
                                        <p:tgtEl>
                                          <p:spTgt spid="195"/>
                                        </p:tgtEl>
                                      </p:cBhvr>
                                      <p:to x="100000" y="100000"/>
                                    </p:animScale>
                                  </p:childTnLst>
                                </p:cTn>
                              </p:par>
                              <p:par>
                                <p:cTn id="604" presetID="26" presetClass="entr" presetSubtype="0" fill="hold" nodeType="withEffect">
                                  <p:stCondLst>
                                    <p:cond delay="0"/>
                                  </p:stCondLst>
                                  <p:childTnLst>
                                    <p:set>
                                      <p:cBhvr>
                                        <p:cTn id="605" dur="1" fill="hold">
                                          <p:stCondLst>
                                            <p:cond delay="0"/>
                                          </p:stCondLst>
                                        </p:cTn>
                                        <p:tgtEl>
                                          <p:spTgt spid="194"/>
                                        </p:tgtEl>
                                        <p:attrNameLst>
                                          <p:attrName>style.visibility</p:attrName>
                                        </p:attrNameLst>
                                      </p:cBhvr>
                                      <p:to>
                                        <p:strVal val="visible"/>
                                      </p:to>
                                    </p:set>
                                    <p:animEffect transition="in" filter="wipe(down)">
                                      <p:cBhvr>
                                        <p:cTn id="606" dur="580">
                                          <p:stCondLst>
                                            <p:cond delay="0"/>
                                          </p:stCondLst>
                                        </p:cTn>
                                        <p:tgtEl>
                                          <p:spTgt spid="194"/>
                                        </p:tgtEl>
                                      </p:cBhvr>
                                    </p:animEffect>
                                    <p:anim calcmode="lin" valueType="num">
                                      <p:cBhvr>
                                        <p:cTn id="607" dur="1822" tmFilter="0,0; 0.14,0.36; 0.43,0.73; 0.71,0.91; 1.0,1.0">
                                          <p:stCondLst>
                                            <p:cond delay="0"/>
                                          </p:stCondLst>
                                        </p:cTn>
                                        <p:tgtEl>
                                          <p:spTgt spid="194"/>
                                        </p:tgtEl>
                                        <p:attrNameLst>
                                          <p:attrName>ppt_x</p:attrName>
                                        </p:attrNameLst>
                                      </p:cBhvr>
                                      <p:tavLst>
                                        <p:tav tm="0">
                                          <p:val>
                                            <p:strVal val="#ppt_x-0.25"/>
                                          </p:val>
                                        </p:tav>
                                        <p:tav tm="100000">
                                          <p:val>
                                            <p:strVal val="#ppt_x"/>
                                          </p:val>
                                        </p:tav>
                                      </p:tavLst>
                                    </p:anim>
                                    <p:anim calcmode="lin" valueType="num">
                                      <p:cBhvr>
                                        <p:cTn id="608" dur="664" tmFilter="0.0,0.0; 0.25,0.07; 0.50,0.2; 0.75,0.467; 1.0,1.0">
                                          <p:stCondLst>
                                            <p:cond delay="0"/>
                                          </p:stCondLst>
                                        </p:cTn>
                                        <p:tgtEl>
                                          <p:spTgt spid="194"/>
                                        </p:tgtEl>
                                        <p:attrNameLst>
                                          <p:attrName>ppt_y</p:attrName>
                                        </p:attrNameLst>
                                      </p:cBhvr>
                                      <p:tavLst>
                                        <p:tav tm="0" fmla="#ppt_y-sin(pi*$)/3">
                                          <p:val>
                                            <p:fltVal val="0.5"/>
                                          </p:val>
                                        </p:tav>
                                        <p:tav tm="100000">
                                          <p:val>
                                            <p:fltVal val="1"/>
                                          </p:val>
                                        </p:tav>
                                      </p:tavLst>
                                    </p:anim>
                                    <p:anim calcmode="lin" valueType="num">
                                      <p:cBhvr>
                                        <p:cTn id="609" dur="664" tmFilter="0, 0; 0.125,0.2665; 0.25,0.4; 0.375,0.465; 0.5,0.5;  0.625,0.535; 0.75,0.6; 0.875,0.7335; 1,1">
                                          <p:stCondLst>
                                            <p:cond delay="664"/>
                                          </p:stCondLst>
                                        </p:cTn>
                                        <p:tgtEl>
                                          <p:spTgt spid="194"/>
                                        </p:tgtEl>
                                        <p:attrNameLst>
                                          <p:attrName>ppt_y</p:attrName>
                                        </p:attrNameLst>
                                      </p:cBhvr>
                                      <p:tavLst>
                                        <p:tav tm="0" fmla="#ppt_y-sin(pi*$)/9">
                                          <p:val>
                                            <p:fltVal val="0"/>
                                          </p:val>
                                        </p:tav>
                                        <p:tav tm="100000">
                                          <p:val>
                                            <p:fltVal val="1"/>
                                          </p:val>
                                        </p:tav>
                                      </p:tavLst>
                                    </p:anim>
                                    <p:anim calcmode="lin" valueType="num">
                                      <p:cBhvr>
                                        <p:cTn id="610" dur="332" tmFilter="0, 0; 0.125,0.2665; 0.25,0.4; 0.375,0.465; 0.5,0.5;  0.625,0.535; 0.75,0.6; 0.875,0.7335; 1,1">
                                          <p:stCondLst>
                                            <p:cond delay="1324"/>
                                          </p:stCondLst>
                                        </p:cTn>
                                        <p:tgtEl>
                                          <p:spTgt spid="194"/>
                                        </p:tgtEl>
                                        <p:attrNameLst>
                                          <p:attrName>ppt_y</p:attrName>
                                        </p:attrNameLst>
                                      </p:cBhvr>
                                      <p:tavLst>
                                        <p:tav tm="0" fmla="#ppt_y-sin(pi*$)/27">
                                          <p:val>
                                            <p:fltVal val="0"/>
                                          </p:val>
                                        </p:tav>
                                        <p:tav tm="100000">
                                          <p:val>
                                            <p:fltVal val="1"/>
                                          </p:val>
                                        </p:tav>
                                      </p:tavLst>
                                    </p:anim>
                                    <p:anim calcmode="lin" valueType="num">
                                      <p:cBhvr>
                                        <p:cTn id="611" dur="164" tmFilter="0, 0; 0.125,0.2665; 0.25,0.4; 0.375,0.465; 0.5,0.5;  0.625,0.535; 0.75,0.6; 0.875,0.7335; 1,1">
                                          <p:stCondLst>
                                            <p:cond delay="1656"/>
                                          </p:stCondLst>
                                        </p:cTn>
                                        <p:tgtEl>
                                          <p:spTgt spid="194"/>
                                        </p:tgtEl>
                                        <p:attrNameLst>
                                          <p:attrName>ppt_y</p:attrName>
                                        </p:attrNameLst>
                                      </p:cBhvr>
                                      <p:tavLst>
                                        <p:tav tm="0" fmla="#ppt_y-sin(pi*$)/81">
                                          <p:val>
                                            <p:fltVal val="0"/>
                                          </p:val>
                                        </p:tav>
                                        <p:tav tm="100000">
                                          <p:val>
                                            <p:fltVal val="1"/>
                                          </p:val>
                                        </p:tav>
                                      </p:tavLst>
                                    </p:anim>
                                    <p:animScale>
                                      <p:cBhvr>
                                        <p:cTn id="612" dur="26">
                                          <p:stCondLst>
                                            <p:cond delay="650"/>
                                          </p:stCondLst>
                                        </p:cTn>
                                        <p:tgtEl>
                                          <p:spTgt spid="194"/>
                                        </p:tgtEl>
                                      </p:cBhvr>
                                      <p:to x="100000" y="60000"/>
                                    </p:animScale>
                                    <p:animScale>
                                      <p:cBhvr>
                                        <p:cTn id="613" dur="166" decel="50000">
                                          <p:stCondLst>
                                            <p:cond delay="676"/>
                                          </p:stCondLst>
                                        </p:cTn>
                                        <p:tgtEl>
                                          <p:spTgt spid="194"/>
                                        </p:tgtEl>
                                      </p:cBhvr>
                                      <p:to x="100000" y="100000"/>
                                    </p:animScale>
                                    <p:animScale>
                                      <p:cBhvr>
                                        <p:cTn id="614" dur="26">
                                          <p:stCondLst>
                                            <p:cond delay="1312"/>
                                          </p:stCondLst>
                                        </p:cTn>
                                        <p:tgtEl>
                                          <p:spTgt spid="194"/>
                                        </p:tgtEl>
                                      </p:cBhvr>
                                      <p:to x="100000" y="80000"/>
                                    </p:animScale>
                                    <p:animScale>
                                      <p:cBhvr>
                                        <p:cTn id="615" dur="166" decel="50000">
                                          <p:stCondLst>
                                            <p:cond delay="1338"/>
                                          </p:stCondLst>
                                        </p:cTn>
                                        <p:tgtEl>
                                          <p:spTgt spid="194"/>
                                        </p:tgtEl>
                                      </p:cBhvr>
                                      <p:to x="100000" y="100000"/>
                                    </p:animScale>
                                    <p:animScale>
                                      <p:cBhvr>
                                        <p:cTn id="616" dur="26">
                                          <p:stCondLst>
                                            <p:cond delay="1642"/>
                                          </p:stCondLst>
                                        </p:cTn>
                                        <p:tgtEl>
                                          <p:spTgt spid="194"/>
                                        </p:tgtEl>
                                      </p:cBhvr>
                                      <p:to x="100000" y="90000"/>
                                    </p:animScale>
                                    <p:animScale>
                                      <p:cBhvr>
                                        <p:cTn id="617" dur="166" decel="50000">
                                          <p:stCondLst>
                                            <p:cond delay="1668"/>
                                          </p:stCondLst>
                                        </p:cTn>
                                        <p:tgtEl>
                                          <p:spTgt spid="194"/>
                                        </p:tgtEl>
                                      </p:cBhvr>
                                      <p:to x="100000" y="100000"/>
                                    </p:animScale>
                                    <p:animScale>
                                      <p:cBhvr>
                                        <p:cTn id="618" dur="26">
                                          <p:stCondLst>
                                            <p:cond delay="1808"/>
                                          </p:stCondLst>
                                        </p:cTn>
                                        <p:tgtEl>
                                          <p:spTgt spid="194"/>
                                        </p:tgtEl>
                                      </p:cBhvr>
                                      <p:to x="100000" y="95000"/>
                                    </p:animScale>
                                    <p:animScale>
                                      <p:cBhvr>
                                        <p:cTn id="619" dur="166" decel="50000">
                                          <p:stCondLst>
                                            <p:cond delay="1834"/>
                                          </p:stCondLst>
                                        </p:cTn>
                                        <p:tgtEl>
                                          <p:spTgt spid="194"/>
                                        </p:tgtEl>
                                      </p:cBhvr>
                                      <p:to x="100000" y="100000"/>
                                    </p:animScale>
                                  </p:childTnLst>
                                </p:cTn>
                              </p:par>
                              <p:par>
                                <p:cTn id="620" presetID="26" presetClass="entr" presetSubtype="0" fill="hold" grpId="0" nodeType="withEffect">
                                  <p:stCondLst>
                                    <p:cond delay="0"/>
                                  </p:stCondLst>
                                  <p:childTnLst>
                                    <p:set>
                                      <p:cBhvr>
                                        <p:cTn id="621" dur="1" fill="hold">
                                          <p:stCondLst>
                                            <p:cond delay="0"/>
                                          </p:stCondLst>
                                        </p:cTn>
                                        <p:tgtEl>
                                          <p:spTgt spid="259"/>
                                        </p:tgtEl>
                                        <p:attrNameLst>
                                          <p:attrName>style.visibility</p:attrName>
                                        </p:attrNameLst>
                                      </p:cBhvr>
                                      <p:to>
                                        <p:strVal val="visible"/>
                                      </p:to>
                                    </p:set>
                                    <p:animEffect transition="in" filter="wipe(down)">
                                      <p:cBhvr>
                                        <p:cTn id="622" dur="580">
                                          <p:stCondLst>
                                            <p:cond delay="0"/>
                                          </p:stCondLst>
                                        </p:cTn>
                                        <p:tgtEl>
                                          <p:spTgt spid="259"/>
                                        </p:tgtEl>
                                      </p:cBhvr>
                                    </p:animEffect>
                                    <p:anim calcmode="lin" valueType="num">
                                      <p:cBhvr>
                                        <p:cTn id="623" dur="1822" tmFilter="0,0; 0.14,0.36; 0.43,0.73; 0.71,0.91; 1.0,1.0">
                                          <p:stCondLst>
                                            <p:cond delay="0"/>
                                          </p:stCondLst>
                                        </p:cTn>
                                        <p:tgtEl>
                                          <p:spTgt spid="259"/>
                                        </p:tgtEl>
                                        <p:attrNameLst>
                                          <p:attrName>ppt_x</p:attrName>
                                        </p:attrNameLst>
                                      </p:cBhvr>
                                      <p:tavLst>
                                        <p:tav tm="0">
                                          <p:val>
                                            <p:strVal val="#ppt_x-0.25"/>
                                          </p:val>
                                        </p:tav>
                                        <p:tav tm="100000">
                                          <p:val>
                                            <p:strVal val="#ppt_x"/>
                                          </p:val>
                                        </p:tav>
                                      </p:tavLst>
                                    </p:anim>
                                    <p:anim calcmode="lin" valueType="num">
                                      <p:cBhvr>
                                        <p:cTn id="624" dur="664" tmFilter="0.0,0.0; 0.25,0.07; 0.50,0.2; 0.75,0.467; 1.0,1.0">
                                          <p:stCondLst>
                                            <p:cond delay="0"/>
                                          </p:stCondLst>
                                        </p:cTn>
                                        <p:tgtEl>
                                          <p:spTgt spid="259"/>
                                        </p:tgtEl>
                                        <p:attrNameLst>
                                          <p:attrName>ppt_y</p:attrName>
                                        </p:attrNameLst>
                                      </p:cBhvr>
                                      <p:tavLst>
                                        <p:tav tm="0" fmla="#ppt_y-sin(pi*$)/3">
                                          <p:val>
                                            <p:fltVal val="0.5"/>
                                          </p:val>
                                        </p:tav>
                                        <p:tav tm="100000">
                                          <p:val>
                                            <p:fltVal val="1"/>
                                          </p:val>
                                        </p:tav>
                                      </p:tavLst>
                                    </p:anim>
                                    <p:anim calcmode="lin" valueType="num">
                                      <p:cBhvr>
                                        <p:cTn id="625" dur="664" tmFilter="0, 0; 0.125,0.2665; 0.25,0.4; 0.375,0.465; 0.5,0.5;  0.625,0.535; 0.75,0.6; 0.875,0.7335; 1,1">
                                          <p:stCondLst>
                                            <p:cond delay="664"/>
                                          </p:stCondLst>
                                        </p:cTn>
                                        <p:tgtEl>
                                          <p:spTgt spid="259"/>
                                        </p:tgtEl>
                                        <p:attrNameLst>
                                          <p:attrName>ppt_y</p:attrName>
                                        </p:attrNameLst>
                                      </p:cBhvr>
                                      <p:tavLst>
                                        <p:tav tm="0" fmla="#ppt_y-sin(pi*$)/9">
                                          <p:val>
                                            <p:fltVal val="0"/>
                                          </p:val>
                                        </p:tav>
                                        <p:tav tm="100000">
                                          <p:val>
                                            <p:fltVal val="1"/>
                                          </p:val>
                                        </p:tav>
                                      </p:tavLst>
                                    </p:anim>
                                    <p:anim calcmode="lin" valueType="num">
                                      <p:cBhvr>
                                        <p:cTn id="626" dur="332" tmFilter="0, 0; 0.125,0.2665; 0.25,0.4; 0.375,0.465; 0.5,0.5;  0.625,0.535; 0.75,0.6; 0.875,0.7335; 1,1">
                                          <p:stCondLst>
                                            <p:cond delay="1324"/>
                                          </p:stCondLst>
                                        </p:cTn>
                                        <p:tgtEl>
                                          <p:spTgt spid="259"/>
                                        </p:tgtEl>
                                        <p:attrNameLst>
                                          <p:attrName>ppt_y</p:attrName>
                                        </p:attrNameLst>
                                      </p:cBhvr>
                                      <p:tavLst>
                                        <p:tav tm="0" fmla="#ppt_y-sin(pi*$)/27">
                                          <p:val>
                                            <p:fltVal val="0"/>
                                          </p:val>
                                        </p:tav>
                                        <p:tav tm="100000">
                                          <p:val>
                                            <p:fltVal val="1"/>
                                          </p:val>
                                        </p:tav>
                                      </p:tavLst>
                                    </p:anim>
                                    <p:anim calcmode="lin" valueType="num">
                                      <p:cBhvr>
                                        <p:cTn id="627" dur="164" tmFilter="0, 0; 0.125,0.2665; 0.25,0.4; 0.375,0.465; 0.5,0.5;  0.625,0.535; 0.75,0.6; 0.875,0.7335; 1,1">
                                          <p:stCondLst>
                                            <p:cond delay="1656"/>
                                          </p:stCondLst>
                                        </p:cTn>
                                        <p:tgtEl>
                                          <p:spTgt spid="259"/>
                                        </p:tgtEl>
                                        <p:attrNameLst>
                                          <p:attrName>ppt_y</p:attrName>
                                        </p:attrNameLst>
                                      </p:cBhvr>
                                      <p:tavLst>
                                        <p:tav tm="0" fmla="#ppt_y-sin(pi*$)/81">
                                          <p:val>
                                            <p:fltVal val="0"/>
                                          </p:val>
                                        </p:tav>
                                        <p:tav tm="100000">
                                          <p:val>
                                            <p:fltVal val="1"/>
                                          </p:val>
                                        </p:tav>
                                      </p:tavLst>
                                    </p:anim>
                                    <p:animScale>
                                      <p:cBhvr>
                                        <p:cTn id="628" dur="26">
                                          <p:stCondLst>
                                            <p:cond delay="650"/>
                                          </p:stCondLst>
                                        </p:cTn>
                                        <p:tgtEl>
                                          <p:spTgt spid="259"/>
                                        </p:tgtEl>
                                      </p:cBhvr>
                                      <p:to x="100000" y="60000"/>
                                    </p:animScale>
                                    <p:animScale>
                                      <p:cBhvr>
                                        <p:cTn id="629" dur="166" decel="50000">
                                          <p:stCondLst>
                                            <p:cond delay="676"/>
                                          </p:stCondLst>
                                        </p:cTn>
                                        <p:tgtEl>
                                          <p:spTgt spid="259"/>
                                        </p:tgtEl>
                                      </p:cBhvr>
                                      <p:to x="100000" y="100000"/>
                                    </p:animScale>
                                    <p:animScale>
                                      <p:cBhvr>
                                        <p:cTn id="630" dur="26">
                                          <p:stCondLst>
                                            <p:cond delay="1312"/>
                                          </p:stCondLst>
                                        </p:cTn>
                                        <p:tgtEl>
                                          <p:spTgt spid="259"/>
                                        </p:tgtEl>
                                      </p:cBhvr>
                                      <p:to x="100000" y="80000"/>
                                    </p:animScale>
                                    <p:animScale>
                                      <p:cBhvr>
                                        <p:cTn id="631" dur="166" decel="50000">
                                          <p:stCondLst>
                                            <p:cond delay="1338"/>
                                          </p:stCondLst>
                                        </p:cTn>
                                        <p:tgtEl>
                                          <p:spTgt spid="259"/>
                                        </p:tgtEl>
                                      </p:cBhvr>
                                      <p:to x="100000" y="100000"/>
                                    </p:animScale>
                                    <p:animScale>
                                      <p:cBhvr>
                                        <p:cTn id="632" dur="26">
                                          <p:stCondLst>
                                            <p:cond delay="1642"/>
                                          </p:stCondLst>
                                        </p:cTn>
                                        <p:tgtEl>
                                          <p:spTgt spid="259"/>
                                        </p:tgtEl>
                                      </p:cBhvr>
                                      <p:to x="100000" y="90000"/>
                                    </p:animScale>
                                    <p:animScale>
                                      <p:cBhvr>
                                        <p:cTn id="633" dur="166" decel="50000">
                                          <p:stCondLst>
                                            <p:cond delay="1668"/>
                                          </p:stCondLst>
                                        </p:cTn>
                                        <p:tgtEl>
                                          <p:spTgt spid="259"/>
                                        </p:tgtEl>
                                      </p:cBhvr>
                                      <p:to x="100000" y="100000"/>
                                    </p:animScale>
                                    <p:animScale>
                                      <p:cBhvr>
                                        <p:cTn id="634" dur="26">
                                          <p:stCondLst>
                                            <p:cond delay="1808"/>
                                          </p:stCondLst>
                                        </p:cTn>
                                        <p:tgtEl>
                                          <p:spTgt spid="259"/>
                                        </p:tgtEl>
                                      </p:cBhvr>
                                      <p:to x="100000" y="95000"/>
                                    </p:animScale>
                                    <p:animScale>
                                      <p:cBhvr>
                                        <p:cTn id="635" dur="166" decel="50000">
                                          <p:stCondLst>
                                            <p:cond delay="1834"/>
                                          </p:stCondLst>
                                        </p:cTn>
                                        <p:tgtEl>
                                          <p:spTgt spid="259"/>
                                        </p:tgtEl>
                                      </p:cBhvr>
                                      <p:to x="100000" y="100000"/>
                                    </p:animScale>
                                  </p:childTnLst>
                                </p:cTn>
                              </p:par>
                              <p:par>
                                <p:cTn id="636" presetID="26" presetClass="entr" presetSubtype="0" fill="hold" grpId="0" nodeType="withEffect">
                                  <p:stCondLst>
                                    <p:cond delay="0"/>
                                  </p:stCondLst>
                                  <p:childTnLst>
                                    <p:set>
                                      <p:cBhvr>
                                        <p:cTn id="637" dur="1" fill="hold">
                                          <p:stCondLst>
                                            <p:cond delay="0"/>
                                          </p:stCondLst>
                                        </p:cTn>
                                        <p:tgtEl>
                                          <p:spTgt spid="280"/>
                                        </p:tgtEl>
                                        <p:attrNameLst>
                                          <p:attrName>style.visibility</p:attrName>
                                        </p:attrNameLst>
                                      </p:cBhvr>
                                      <p:to>
                                        <p:strVal val="visible"/>
                                      </p:to>
                                    </p:set>
                                    <p:animEffect transition="in" filter="wipe(down)">
                                      <p:cBhvr>
                                        <p:cTn id="638" dur="580">
                                          <p:stCondLst>
                                            <p:cond delay="0"/>
                                          </p:stCondLst>
                                        </p:cTn>
                                        <p:tgtEl>
                                          <p:spTgt spid="280"/>
                                        </p:tgtEl>
                                      </p:cBhvr>
                                    </p:animEffect>
                                    <p:anim calcmode="lin" valueType="num">
                                      <p:cBhvr>
                                        <p:cTn id="639" dur="1822" tmFilter="0,0; 0.14,0.36; 0.43,0.73; 0.71,0.91; 1.0,1.0">
                                          <p:stCondLst>
                                            <p:cond delay="0"/>
                                          </p:stCondLst>
                                        </p:cTn>
                                        <p:tgtEl>
                                          <p:spTgt spid="280"/>
                                        </p:tgtEl>
                                        <p:attrNameLst>
                                          <p:attrName>ppt_x</p:attrName>
                                        </p:attrNameLst>
                                      </p:cBhvr>
                                      <p:tavLst>
                                        <p:tav tm="0">
                                          <p:val>
                                            <p:strVal val="#ppt_x-0.25"/>
                                          </p:val>
                                        </p:tav>
                                        <p:tav tm="100000">
                                          <p:val>
                                            <p:strVal val="#ppt_x"/>
                                          </p:val>
                                        </p:tav>
                                      </p:tavLst>
                                    </p:anim>
                                    <p:anim calcmode="lin" valueType="num">
                                      <p:cBhvr>
                                        <p:cTn id="640" dur="664" tmFilter="0.0,0.0; 0.25,0.07; 0.50,0.2; 0.75,0.467; 1.0,1.0">
                                          <p:stCondLst>
                                            <p:cond delay="0"/>
                                          </p:stCondLst>
                                        </p:cTn>
                                        <p:tgtEl>
                                          <p:spTgt spid="280"/>
                                        </p:tgtEl>
                                        <p:attrNameLst>
                                          <p:attrName>ppt_y</p:attrName>
                                        </p:attrNameLst>
                                      </p:cBhvr>
                                      <p:tavLst>
                                        <p:tav tm="0" fmla="#ppt_y-sin(pi*$)/3">
                                          <p:val>
                                            <p:fltVal val="0.5"/>
                                          </p:val>
                                        </p:tav>
                                        <p:tav tm="100000">
                                          <p:val>
                                            <p:fltVal val="1"/>
                                          </p:val>
                                        </p:tav>
                                      </p:tavLst>
                                    </p:anim>
                                    <p:anim calcmode="lin" valueType="num">
                                      <p:cBhvr>
                                        <p:cTn id="641" dur="664" tmFilter="0, 0; 0.125,0.2665; 0.25,0.4; 0.375,0.465; 0.5,0.5;  0.625,0.535; 0.75,0.6; 0.875,0.7335; 1,1">
                                          <p:stCondLst>
                                            <p:cond delay="664"/>
                                          </p:stCondLst>
                                        </p:cTn>
                                        <p:tgtEl>
                                          <p:spTgt spid="280"/>
                                        </p:tgtEl>
                                        <p:attrNameLst>
                                          <p:attrName>ppt_y</p:attrName>
                                        </p:attrNameLst>
                                      </p:cBhvr>
                                      <p:tavLst>
                                        <p:tav tm="0" fmla="#ppt_y-sin(pi*$)/9">
                                          <p:val>
                                            <p:fltVal val="0"/>
                                          </p:val>
                                        </p:tav>
                                        <p:tav tm="100000">
                                          <p:val>
                                            <p:fltVal val="1"/>
                                          </p:val>
                                        </p:tav>
                                      </p:tavLst>
                                    </p:anim>
                                    <p:anim calcmode="lin" valueType="num">
                                      <p:cBhvr>
                                        <p:cTn id="642" dur="332" tmFilter="0, 0; 0.125,0.2665; 0.25,0.4; 0.375,0.465; 0.5,0.5;  0.625,0.535; 0.75,0.6; 0.875,0.7335; 1,1">
                                          <p:stCondLst>
                                            <p:cond delay="1324"/>
                                          </p:stCondLst>
                                        </p:cTn>
                                        <p:tgtEl>
                                          <p:spTgt spid="280"/>
                                        </p:tgtEl>
                                        <p:attrNameLst>
                                          <p:attrName>ppt_y</p:attrName>
                                        </p:attrNameLst>
                                      </p:cBhvr>
                                      <p:tavLst>
                                        <p:tav tm="0" fmla="#ppt_y-sin(pi*$)/27">
                                          <p:val>
                                            <p:fltVal val="0"/>
                                          </p:val>
                                        </p:tav>
                                        <p:tav tm="100000">
                                          <p:val>
                                            <p:fltVal val="1"/>
                                          </p:val>
                                        </p:tav>
                                      </p:tavLst>
                                    </p:anim>
                                    <p:anim calcmode="lin" valueType="num">
                                      <p:cBhvr>
                                        <p:cTn id="643" dur="164" tmFilter="0, 0; 0.125,0.2665; 0.25,0.4; 0.375,0.465; 0.5,0.5;  0.625,0.535; 0.75,0.6; 0.875,0.7335; 1,1">
                                          <p:stCondLst>
                                            <p:cond delay="1656"/>
                                          </p:stCondLst>
                                        </p:cTn>
                                        <p:tgtEl>
                                          <p:spTgt spid="280"/>
                                        </p:tgtEl>
                                        <p:attrNameLst>
                                          <p:attrName>ppt_y</p:attrName>
                                        </p:attrNameLst>
                                      </p:cBhvr>
                                      <p:tavLst>
                                        <p:tav tm="0" fmla="#ppt_y-sin(pi*$)/81">
                                          <p:val>
                                            <p:fltVal val="0"/>
                                          </p:val>
                                        </p:tav>
                                        <p:tav tm="100000">
                                          <p:val>
                                            <p:fltVal val="1"/>
                                          </p:val>
                                        </p:tav>
                                      </p:tavLst>
                                    </p:anim>
                                    <p:animScale>
                                      <p:cBhvr>
                                        <p:cTn id="644" dur="26">
                                          <p:stCondLst>
                                            <p:cond delay="650"/>
                                          </p:stCondLst>
                                        </p:cTn>
                                        <p:tgtEl>
                                          <p:spTgt spid="280"/>
                                        </p:tgtEl>
                                      </p:cBhvr>
                                      <p:to x="100000" y="60000"/>
                                    </p:animScale>
                                    <p:animScale>
                                      <p:cBhvr>
                                        <p:cTn id="645" dur="166" decel="50000">
                                          <p:stCondLst>
                                            <p:cond delay="676"/>
                                          </p:stCondLst>
                                        </p:cTn>
                                        <p:tgtEl>
                                          <p:spTgt spid="280"/>
                                        </p:tgtEl>
                                      </p:cBhvr>
                                      <p:to x="100000" y="100000"/>
                                    </p:animScale>
                                    <p:animScale>
                                      <p:cBhvr>
                                        <p:cTn id="646" dur="26">
                                          <p:stCondLst>
                                            <p:cond delay="1312"/>
                                          </p:stCondLst>
                                        </p:cTn>
                                        <p:tgtEl>
                                          <p:spTgt spid="280"/>
                                        </p:tgtEl>
                                      </p:cBhvr>
                                      <p:to x="100000" y="80000"/>
                                    </p:animScale>
                                    <p:animScale>
                                      <p:cBhvr>
                                        <p:cTn id="647" dur="166" decel="50000">
                                          <p:stCondLst>
                                            <p:cond delay="1338"/>
                                          </p:stCondLst>
                                        </p:cTn>
                                        <p:tgtEl>
                                          <p:spTgt spid="280"/>
                                        </p:tgtEl>
                                      </p:cBhvr>
                                      <p:to x="100000" y="100000"/>
                                    </p:animScale>
                                    <p:animScale>
                                      <p:cBhvr>
                                        <p:cTn id="648" dur="26">
                                          <p:stCondLst>
                                            <p:cond delay="1642"/>
                                          </p:stCondLst>
                                        </p:cTn>
                                        <p:tgtEl>
                                          <p:spTgt spid="280"/>
                                        </p:tgtEl>
                                      </p:cBhvr>
                                      <p:to x="100000" y="90000"/>
                                    </p:animScale>
                                    <p:animScale>
                                      <p:cBhvr>
                                        <p:cTn id="649" dur="166" decel="50000">
                                          <p:stCondLst>
                                            <p:cond delay="1668"/>
                                          </p:stCondLst>
                                        </p:cTn>
                                        <p:tgtEl>
                                          <p:spTgt spid="280"/>
                                        </p:tgtEl>
                                      </p:cBhvr>
                                      <p:to x="100000" y="100000"/>
                                    </p:animScale>
                                    <p:animScale>
                                      <p:cBhvr>
                                        <p:cTn id="650" dur="26">
                                          <p:stCondLst>
                                            <p:cond delay="1808"/>
                                          </p:stCondLst>
                                        </p:cTn>
                                        <p:tgtEl>
                                          <p:spTgt spid="280"/>
                                        </p:tgtEl>
                                      </p:cBhvr>
                                      <p:to x="100000" y="95000"/>
                                    </p:animScale>
                                    <p:animScale>
                                      <p:cBhvr>
                                        <p:cTn id="651" dur="166" decel="50000">
                                          <p:stCondLst>
                                            <p:cond delay="1834"/>
                                          </p:stCondLst>
                                        </p:cTn>
                                        <p:tgtEl>
                                          <p:spTgt spid="280"/>
                                        </p:tgtEl>
                                      </p:cBhvr>
                                      <p:to x="100000" y="100000"/>
                                    </p:animScale>
                                  </p:childTnLst>
                                </p:cTn>
                              </p:par>
                              <p:par>
                                <p:cTn id="652" presetID="26" presetClass="entr" presetSubtype="0" fill="hold" grpId="0" nodeType="withEffect">
                                  <p:stCondLst>
                                    <p:cond delay="0"/>
                                  </p:stCondLst>
                                  <p:childTnLst>
                                    <p:set>
                                      <p:cBhvr>
                                        <p:cTn id="653" dur="1" fill="hold">
                                          <p:stCondLst>
                                            <p:cond delay="0"/>
                                          </p:stCondLst>
                                        </p:cTn>
                                        <p:tgtEl>
                                          <p:spTgt spid="283"/>
                                        </p:tgtEl>
                                        <p:attrNameLst>
                                          <p:attrName>style.visibility</p:attrName>
                                        </p:attrNameLst>
                                      </p:cBhvr>
                                      <p:to>
                                        <p:strVal val="visible"/>
                                      </p:to>
                                    </p:set>
                                    <p:animEffect transition="in" filter="wipe(down)">
                                      <p:cBhvr>
                                        <p:cTn id="654" dur="580">
                                          <p:stCondLst>
                                            <p:cond delay="0"/>
                                          </p:stCondLst>
                                        </p:cTn>
                                        <p:tgtEl>
                                          <p:spTgt spid="283"/>
                                        </p:tgtEl>
                                      </p:cBhvr>
                                    </p:animEffect>
                                    <p:anim calcmode="lin" valueType="num">
                                      <p:cBhvr>
                                        <p:cTn id="655" dur="1822" tmFilter="0,0; 0.14,0.36; 0.43,0.73; 0.71,0.91; 1.0,1.0">
                                          <p:stCondLst>
                                            <p:cond delay="0"/>
                                          </p:stCondLst>
                                        </p:cTn>
                                        <p:tgtEl>
                                          <p:spTgt spid="283"/>
                                        </p:tgtEl>
                                        <p:attrNameLst>
                                          <p:attrName>ppt_x</p:attrName>
                                        </p:attrNameLst>
                                      </p:cBhvr>
                                      <p:tavLst>
                                        <p:tav tm="0">
                                          <p:val>
                                            <p:strVal val="#ppt_x-0.25"/>
                                          </p:val>
                                        </p:tav>
                                        <p:tav tm="100000">
                                          <p:val>
                                            <p:strVal val="#ppt_x"/>
                                          </p:val>
                                        </p:tav>
                                      </p:tavLst>
                                    </p:anim>
                                    <p:anim calcmode="lin" valueType="num">
                                      <p:cBhvr>
                                        <p:cTn id="656" dur="664" tmFilter="0.0,0.0; 0.25,0.07; 0.50,0.2; 0.75,0.467; 1.0,1.0">
                                          <p:stCondLst>
                                            <p:cond delay="0"/>
                                          </p:stCondLst>
                                        </p:cTn>
                                        <p:tgtEl>
                                          <p:spTgt spid="283"/>
                                        </p:tgtEl>
                                        <p:attrNameLst>
                                          <p:attrName>ppt_y</p:attrName>
                                        </p:attrNameLst>
                                      </p:cBhvr>
                                      <p:tavLst>
                                        <p:tav tm="0" fmla="#ppt_y-sin(pi*$)/3">
                                          <p:val>
                                            <p:fltVal val="0.5"/>
                                          </p:val>
                                        </p:tav>
                                        <p:tav tm="100000">
                                          <p:val>
                                            <p:fltVal val="1"/>
                                          </p:val>
                                        </p:tav>
                                      </p:tavLst>
                                    </p:anim>
                                    <p:anim calcmode="lin" valueType="num">
                                      <p:cBhvr>
                                        <p:cTn id="657" dur="664" tmFilter="0, 0; 0.125,0.2665; 0.25,0.4; 0.375,0.465; 0.5,0.5;  0.625,0.535; 0.75,0.6; 0.875,0.7335; 1,1">
                                          <p:stCondLst>
                                            <p:cond delay="664"/>
                                          </p:stCondLst>
                                        </p:cTn>
                                        <p:tgtEl>
                                          <p:spTgt spid="283"/>
                                        </p:tgtEl>
                                        <p:attrNameLst>
                                          <p:attrName>ppt_y</p:attrName>
                                        </p:attrNameLst>
                                      </p:cBhvr>
                                      <p:tavLst>
                                        <p:tav tm="0" fmla="#ppt_y-sin(pi*$)/9">
                                          <p:val>
                                            <p:fltVal val="0"/>
                                          </p:val>
                                        </p:tav>
                                        <p:tav tm="100000">
                                          <p:val>
                                            <p:fltVal val="1"/>
                                          </p:val>
                                        </p:tav>
                                      </p:tavLst>
                                    </p:anim>
                                    <p:anim calcmode="lin" valueType="num">
                                      <p:cBhvr>
                                        <p:cTn id="658" dur="332" tmFilter="0, 0; 0.125,0.2665; 0.25,0.4; 0.375,0.465; 0.5,0.5;  0.625,0.535; 0.75,0.6; 0.875,0.7335; 1,1">
                                          <p:stCondLst>
                                            <p:cond delay="1324"/>
                                          </p:stCondLst>
                                        </p:cTn>
                                        <p:tgtEl>
                                          <p:spTgt spid="283"/>
                                        </p:tgtEl>
                                        <p:attrNameLst>
                                          <p:attrName>ppt_y</p:attrName>
                                        </p:attrNameLst>
                                      </p:cBhvr>
                                      <p:tavLst>
                                        <p:tav tm="0" fmla="#ppt_y-sin(pi*$)/27">
                                          <p:val>
                                            <p:fltVal val="0"/>
                                          </p:val>
                                        </p:tav>
                                        <p:tav tm="100000">
                                          <p:val>
                                            <p:fltVal val="1"/>
                                          </p:val>
                                        </p:tav>
                                      </p:tavLst>
                                    </p:anim>
                                    <p:anim calcmode="lin" valueType="num">
                                      <p:cBhvr>
                                        <p:cTn id="659" dur="164" tmFilter="0, 0; 0.125,0.2665; 0.25,0.4; 0.375,0.465; 0.5,0.5;  0.625,0.535; 0.75,0.6; 0.875,0.7335; 1,1">
                                          <p:stCondLst>
                                            <p:cond delay="1656"/>
                                          </p:stCondLst>
                                        </p:cTn>
                                        <p:tgtEl>
                                          <p:spTgt spid="283"/>
                                        </p:tgtEl>
                                        <p:attrNameLst>
                                          <p:attrName>ppt_y</p:attrName>
                                        </p:attrNameLst>
                                      </p:cBhvr>
                                      <p:tavLst>
                                        <p:tav tm="0" fmla="#ppt_y-sin(pi*$)/81">
                                          <p:val>
                                            <p:fltVal val="0"/>
                                          </p:val>
                                        </p:tav>
                                        <p:tav tm="100000">
                                          <p:val>
                                            <p:fltVal val="1"/>
                                          </p:val>
                                        </p:tav>
                                      </p:tavLst>
                                    </p:anim>
                                    <p:animScale>
                                      <p:cBhvr>
                                        <p:cTn id="660" dur="26">
                                          <p:stCondLst>
                                            <p:cond delay="650"/>
                                          </p:stCondLst>
                                        </p:cTn>
                                        <p:tgtEl>
                                          <p:spTgt spid="283"/>
                                        </p:tgtEl>
                                      </p:cBhvr>
                                      <p:to x="100000" y="60000"/>
                                    </p:animScale>
                                    <p:animScale>
                                      <p:cBhvr>
                                        <p:cTn id="661" dur="166" decel="50000">
                                          <p:stCondLst>
                                            <p:cond delay="676"/>
                                          </p:stCondLst>
                                        </p:cTn>
                                        <p:tgtEl>
                                          <p:spTgt spid="283"/>
                                        </p:tgtEl>
                                      </p:cBhvr>
                                      <p:to x="100000" y="100000"/>
                                    </p:animScale>
                                    <p:animScale>
                                      <p:cBhvr>
                                        <p:cTn id="662" dur="26">
                                          <p:stCondLst>
                                            <p:cond delay="1312"/>
                                          </p:stCondLst>
                                        </p:cTn>
                                        <p:tgtEl>
                                          <p:spTgt spid="283"/>
                                        </p:tgtEl>
                                      </p:cBhvr>
                                      <p:to x="100000" y="80000"/>
                                    </p:animScale>
                                    <p:animScale>
                                      <p:cBhvr>
                                        <p:cTn id="663" dur="166" decel="50000">
                                          <p:stCondLst>
                                            <p:cond delay="1338"/>
                                          </p:stCondLst>
                                        </p:cTn>
                                        <p:tgtEl>
                                          <p:spTgt spid="283"/>
                                        </p:tgtEl>
                                      </p:cBhvr>
                                      <p:to x="100000" y="100000"/>
                                    </p:animScale>
                                    <p:animScale>
                                      <p:cBhvr>
                                        <p:cTn id="664" dur="26">
                                          <p:stCondLst>
                                            <p:cond delay="1642"/>
                                          </p:stCondLst>
                                        </p:cTn>
                                        <p:tgtEl>
                                          <p:spTgt spid="283"/>
                                        </p:tgtEl>
                                      </p:cBhvr>
                                      <p:to x="100000" y="90000"/>
                                    </p:animScale>
                                    <p:animScale>
                                      <p:cBhvr>
                                        <p:cTn id="665" dur="166" decel="50000">
                                          <p:stCondLst>
                                            <p:cond delay="1668"/>
                                          </p:stCondLst>
                                        </p:cTn>
                                        <p:tgtEl>
                                          <p:spTgt spid="283"/>
                                        </p:tgtEl>
                                      </p:cBhvr>
                                      <p:to x="100000" y="100000"/>
                                    </p:animScale>
                                    <p:animScale>
                                      <p:cBhvr>
                                        <p:cTn id="666" dur="26">
                                          <p:stCondLst>
                                            <p:cond delay="1808"/>
                                          </p:stCondLst>
                                        </p:cTn>
                                        <p:tgtEl>
                                          <p:spTgt spid="283"/>
                                        </p:tgtEl>
                                      </p:cBhvr>
                                      <p:to x="100000" y="95000"/>
                                    </p:animScale>
                                    <p:animScale>
                                      <p:cBhvr>
                                        <p:cTn id="667" dur="166" decel="50000">
                                          <p:stCondLst>
                                            <p:cond delay="1834"/>
                                          </p:stCondLst>
                                        </p:cTn>
                                        <p:tgtEl>
                                          <p:spTgt spid="283"/>
                                        </p:tgtEl>
                                      </p:cBhvr>
                                      <p:to x="100000" y="100000"/>
                                    </p:animScale>
                                  </p:childTnLst>
                                </p:cTn>
                              </p:par>
                            </p:childTnLst>
                          </p:cTn>
                        </p:par>
                      </p:childTnLst>
                    </p:cTn>
                  </p:par>
                  <p:par>
                    <p:cTn id="668" fill="hold">
                      <p:stCondLst>
                        <p:cond delay="indefinite"/>
                      </p:stCondLst>
                      <p:childTnLst>
                        <p:par>
                          <p:cTn id="669" fill="hold">
                            <p:stCondLst>
                              <p:cond delay="0"/>
                            </p:stCondLst>
                            <p:childTnLst>
                              <p:par>
                                <p:cTn id="670" presetID="42" presetClass="entr" presetSubtype="0" fill="hold" grpId="0" nodeType="clickEffect">
                                  <p:stCondLst>
                                    <p:cond delay="0"/>
                                  </p:stCondLst>
                                  <p:childTnLst>
                                    <p:set>
                                      <p:cBhvr>
                                        <p:cTn id="671" dur="1" fill="hold">
                                          <p:stCondLst>
                                            <p:cond delay="0"/>
                                          </p:stCondLst>
                                        </p:cTn>
                                        <p:tgtEl>
                                          <p:spTgt spid="203"/>
                                        </p:tgtEl>
                                        <p:attrNameLst>
                                          <p:attrName>style.visibility</p:attrName>
                                        </p:attrNameLst>
                                      </p:cBhvr>
                                      <p:to>
                                        <p:strVal val="visible"/>
                                      </p:to>
                                    </p:set>
                                    <p:animEffect transition="in" filter="fade">
                                      <p:cBhvr>
                                        <p:cTn id="672" dur="1000"/>
                                        <p:tgtEl>
                                          <p:spTgt spid="203"/>
                                        </p:tgtEl>
                                      </p:cBhvr>
                                    </p:animEffect>
                                    <p:anim calcmode="lin" valueType="num">
                                      <p:cBhvr>
                                        <p:cTn id="673" dur="1000" fill="hold"/>
                                        <p:tgtEl>
                                          <p:spTgt spid="203"/>
                                        </p:tgtEl>
                                        <p:attrNameLst>
                                          <p:attrName>ppt_x</p:attrName>
                                        </p:attrNameLst>
                                      </p:cBhvr>
                                      <p:tavLst>
                                        <p:tav tm="0">
                                          <p:val>
                                            <p:strVal val="#ppt_x"/>
                                          </p:val>
                                        </p:tav>
                                        <p:tav tm="100000">
                                          <p:val>
                                            <p:strVal val="#ppt_x"/>
                                          </p:val>
                                        </p:tav>
                                      </p:tavLst>
                                    </p:anim>
                                    <p:anim calcmode="lin" valueType="num">
                                      <p:cBhvr>
                                        <p:cTn id="674" dur="1000" fill="hold"/>
                                        <p:tgtEl>
                                          <p:spTgt spid="203"/>
                                        </p:tgtEl>
                                        <p:attrNameLst>
                                          <p:attrName>ppt_y</p:attrName>
                                        </p:attrNameLst>
                                      </p:cBhvr>
                                      <p:tavLst>
                                        <p:tav tm="0">
                                          <p:val>
                                            <p:strVal val="#ppt_y+.1"/>
                                          </p:val>
                                        </p:tav>
                                        <p:tav tm="100000">
                                          <p:val>
                                            <p:strVal val="#ppt_y"/>
                                          </p:val>
                                        </p:tav>
                                      </p:tavLst>
                                    </p:anim>
                                  </p:childTnLst>
                                </p:cTn>
                              </p:par>
                            </p:childTnLst>
                          </p:cTn>
                        </p:par>
                      </p:childTnLst>
                    </p:cTn>
                  </p:par>
                  <p:par>
                    <p:cTn id="675" fill="hold">
                      <p:stCondLst>
                        <p:cond delay="indefinite"/>
                      </p:stCondLst>
                      <p:childTnLst>
                        <p:par>
                          <p:cTn id="676" fill="hold">
                            <p:stCondLst>
                              <p:cond delay="0"/>
                            </p:stCondLst>
                            <p:childTnLst>
                              <p:par>
                                <p:cTn id="677" presetID="16" presetClass="entr" presetSubtype="21" fill="hold" grpId="0" nodeType="clickEffect">
                                  <p:stCondLst>
                                    <p:cond delay="0"/>
                                  </p:stCondLst>
                                  <p:childTnLst>
                                    <p:set>
                                      <p:cBhvr>
                                        <p:cTn id="678" dur="1" fill="hold">
                                          <p:stCondLst>
                                            <p:cond delay="0"/>
                                          </p:stCondLst>
                                        </p:cTn>
                                        <p:tgtEl>
                                          <p:spTgt spid="204"/>
                                        </p:tgtEl>
                                        <p:attrNameLst>
                                          <p:attrName>style.visibility</p:attrName>
                                        </p:attrNameLst>
                                      </p:cBhvr>
                                      <p:to>
                                        <p:strVal val="visible"/>
                                      </p:to>
                                    </p:set>
                                    <p:animEffect transition="in" filter="barn(inVertical)">
                                      <p:cBhvr>
                                        <p:cTn id="679" dur="500"/>
                                        <p:tgtEl>
                                          <p:spTgt spid="204"/>
                                        </p:tgtEl>
                                      </p:cBhvr>
                                    </p:animEffect>
                                  </p:childTnLst>
                                </p:cTn>
                              </p:par>
                            </p:childTnLst>
                          </p:cTn>
                        </p:par>
                      </p:childTnLst>
                    </p:cTn>
                  </p:par>
                  <p:par>
                    <p:cTn id="680" fill="hold">
                      <p:stCondLst>
                        <p:cond delay="indefinite"/>
                      </p:stCondLst>
                      <p:childTnLst>
                        <p:par>
                          <p:cTn id="681" fill="hold">
                            <p:stCondLst>
                              <p:cond delay="0"/>
                            </p:stCondLst>
                            <p:childTnLst>
                              <p:par>
                                <p:cTn id="682" presetID="26" presetClass="entr" presetSubtype="0" fill="hold" grpId="0" nodeType="clickEffect">
                                  <p:stCondLst>
                                    <p:cond delay="0"/>
                                  </p:stCondLst>
                                  <p:childTnLst>
                                    <p:set>
                                      <p:cBhvr>
                                        <p:cTn id="683" dur="1" fill="hold">
                                          <p:stCondLst>
                                            <p:cond delay="0"/>
                                          </p:stCondLst>
                                        </p:cTn>
                                        <p:tgtEl>
                                          <p:spTgt spid="205"/>
                                        </p:tgtEl>
                                        <p:attrNameLst>
                                          <p:attrName>style.visibility</p:attrName>
                                        </p:attrNameLst>
                                      </p:cBhvr>
                                      <p:to>
                                        <p:strVal val="visible"/>
                                      </p:to>
                                    </p:set>
                                    <p:animEffect transition="in" filter="wipe(down)">
                                      <p:cBhvr>
                                        <p:cTn id="684" dur="580">
                                          <p:stCondLst>
                                            <p:cond delay="0"/>
                                          </p:stCondLst>
                                        </p:cTn>
                                        <p:tgtEl>
                                          <p:spTgt spid="205"/>
                                        </p:tgtEl>
                                      </p:cBhvr>
                                    </p:animEffect>
                                    <p:anim calcmode="lin" valueType="num">
                                      <p:cBhvr>
                                        <p:cTn id="685" dur="1822" tmFilter="0,0; 0.14,0.36; 0.43,0.73; 0.71,0.91; 1.0,1.0">
                                          <p:stCondLst>
                                            <p:cond delay="0"/>
                                          </p:stCondLst>
                                        </p:cTn>
                                        <p:tgtEl>
                                          <p:spTgt spid="205"/>
                                        </p:tgtEl>
                                        <p:attrNameLst>
                                          <p:attrName>ppt_x</p:attrName>
                                        </p:attrNameLst>
                                      </p:cBhvr>
                                      <p:tavLst>
                                        <p:tav tm="0">
                                          <p:val>
                                            <p:strVal val="#ppt_x-0.25"/>
                                          </p:val>
                                        </p:tav>
                                        <p:tav tm="100000">
                                          <p:val>
                                            <p:strVal val="#ppt_x"/>
                                          </p:val>
                                        </p:tav>
                                      </p:tavLst>
                                    </p:anim>
                                    <p:anim calcmode="lin" valueType="num">
                                      <p:cBhvr>
                                        <p:cTn id="686" dur="664" tmFilter="0.0,0.0; 0.25,0.07; 0.50,0.2; 0.75,0.467; 1.0,1.0">
                                          <p:stCondLst>
                                            <p:cond delay="0"/>
                                          </p:stCondLst>
                                        </p:cTn>
                                        <p:tgtEl>
                                          <p:spTgt spid="205"/>
                                        </p:tgtEl>
                                        <p:attrNameLst>
                                          <p:attrName>ppt_y</p:attrName>
                                        </p:attrNameLst>
                                      </p:cBhvr>
                                      <p:tavLst>
                                        <p:tav tm="0" fmla="#ppt_y-sin(pi*$)/3">
                                          <p:val>
                                            <p:fltVal val="0.5"/>
                                          </p:val>
                                        </p:tav>
                                        <p:tav tm="100000">
                                          <p:val>
                                            <p:fltVal val="1"/>
                                          </p:val>
                                        </p:tav>
                                      </p:tavLst>
                                    </p:anim>
                                    <p:anim calcmode="lin" valueType="num">
                                      <p:cBhvr>
                                        <p:cTn id="687" dur="664" tmFilter="0, 0; 0.125,0.2665; 0.25,0.4; 0.375,0.465; 0.5,0.5;  0.625,0.535; 0.75,0.6; 0.875,0.7335; 1,1">
                                          <p:stCondLst>
                                            <p:cond delay="664"/>
                                          </p:stCondLst>
                                        </p:cTn>
                                        <p:tgtEl>
                                          <p:spTgt spid="205"/>
                                        </p:tgtEl>
                                        <p:attrNameLst>
                                          <p:attrName>ppt_y</p:attrName>
                                        </p:attrNameLst>
                                      </p:cBhvr>
                                      <p:tavLst>
                                        <p:tav tm="0" fmla="#ppt_y-sin(pi*$)/9">
                                          <p:val>
                                            <p:fltVal val="0"/>
                                          </p:val>
                                        </p:tav>
                                        <p:tav tm="100000">
                                          <p:val>
                                            <p:fltVal val="1"/>
                                          </p:val>
                                        </p:tav>
                                      </p:tavLst>
                                    </p:anim>
                                    <p:anim calcmode="lin" valueType="num">
                                      <p:cBhvr>
                                        <p:cTn id="688" dur="332" tmFilter="0, 0; 0.125,0.2665; 0.25,0.4; 0.375,0.465; 0.5,0.5;  0.625,0.535; 0.75,0.6; 0.875,0.7335; 1,1">
                                          <p:stCondLst>
                                            <p:cond delay="1324"/>
                                          </p:stCondLst>
                                        </p:cTn>
                                        <p:tgtEl>
                                          <p:spTgt spid="205"/>
                                        </p:tgtEl>
                                        <p:attrNameLst>
                                          <p:attrName>ppt_y</p:attrName>
                                        </p:attrNameLst>
                                      </p:cBhvr>
                                      <p:tavLst>
                                        <p:tav tm="0" fmla="#ppt_y-sin(pi*$)/27">
                                          <p:val>
                                            <p:fltVal val="0"/>
                                          </p:val>
                                        </p:tav>
                                        <p:tav tm="100000">
                                          <p:val>
                                            <p:fltVal val="1"/>
                                          </p:val>
                                        </p:tav>
                                      </p:tavLst>
                                    </p:anim>
                                    <p:anim calcmode="lin" valueType="num">
                                      <p:cBhvr>
                                        <p:cTn id="689" dur="164" tmFilter="0, 0; 0.125,0.2665; 0.25,0.4; 0.375,0.465; 0.5,0.5;  0.625,0.535; 0.75,0.6; 0.875,0.7335; 1,1">
                                          <p:stCondLst>
                                            <p:cond delay="1656"/>
                                          </p:stCondLst>
                                        </p:cTn>
                                        <p:tgtEl>
                                          <p:spTgt spid="205"/>
                                        </p:tgtEl>
                                        <p:attrNameLst>
                                          <p:attrName>ppt_y</p:attrName>
                                        </p:attrNameLst>
                                      </p:cBhvr>
                                      <p:tavLst>
                                        <p:tav tm="0" fmla="#ppt_y-sin(pi*$)/81">
                                          <p:val>
                                            <p:fltVal val="0"/>
                                          </p:val>
                                        </p:tav>
                                        <p:tav tm="100000">
                                          <p:val>
                                            <p:fltVal val="1"/>
                                          </p:val>
                                        </p:tav>
                                      </p:tavLst>
                                    </p:anim>
                                    <p:animScale>
                                      <p:cBhvr>
                                        <p:cTn id="690" dur="26">
                                          <p:stCondLst>
                                            <p:cond delay="650"/>
                                          </p:stCondLst>
                                        </p:cTn>
                                        <p:tgtEl>
                                          <p:spTgt spid="205"/>
                                        </p:tgtEl>
                                      </p:cBhvr>
                                      <p:to x="100000" y="60000"/>
                                    </p:animScale>
                                    <p:animScale>
                                      <p:cBhvr>
                                        <p:cTn id="691" dur="166" decel="50000">
                                          <p:stCondLst>
                                            <p:cond delay="676"/>
                                          </p:stCondLst>
                                        </p:cTn>
                                        <p:tgtEl>
                                          <p:spTgt spid="205"/>
                                        </p:tgtEl>
                                      </p:cBhvr>
                                      <p:to x="100000" y="100000"/>
                                    </p:animScale>
                                    <p:animScale>
                                      <p:cBhvr>
                                        <p:cTn id="692" dur="26">
                                          <p:stCondLst>
                                            <p:cond delay="1312"/>
                                          </p:stCondLst>
                                        </p:cTn>
                                        <p:tgtEl>
                                          <p:spTgt spid="205"/>
                                        </p:tgtEl>
                                      </p:cBhvr>
                                      <p:to x="100000" y="80000"/>
                                    </p:animScale>
                                    <p:animScale>
                                      <p:cBhvr>
                                        <p:cTn id="693" dur="166" decel="50000">
                                          <p:stCondLst>
                                            <p:cond delay="1338"/>
                                          </p:stCondLst>
                                        </p:cTn>
                                        <p:tgtEl>
                                          <p:spTgt spid="205"/>
                                        </p:tgtEl>
                                      </p:cBhvr>
                                      <p:to x="100000" y="100000"/>
                                    </p:animScale>
                                    <p:animScale>
                                      <p:cBhvr>
                                        <p:cTn id="694" dur="26">
                                          <p:stCondLst>
                                            <p:cond delay="1642"/>
                                          </p:stCondLst>
                                        </p:cTn>
                                        <p:tgtEl>
                                          <p:spTgt spid="205"/>
                                        </p:tgtEl>
                                      </p:cBhvr>
                                      <p:to x="100000" y="90000"/>
                                    </p:animScale>
                                    <p:animScale>
                                      <p:cBhvr>
                                        <p:cTn id="695" dur="166" decel="50000">
                                          <p:stCondLst>
                                            <p:cond delay="1668"/>
                                          </p:stCondLst>
                                        </p:cTn>
                                        <p:tgtEl>
                                          <p:spTgt spid="205"/>
                                        </p:tgtEl>
                                      </p:cBhvr>
                                      <p:to x="100000" y="100000"/>
                                    </p:animScale>
                                    <p:animScale>
                                      <p:cBhvr>
                                        <p:cTn id="696" dur="26">
                                          <p:stCondLst>
                                            <p:cond delay="1808"/>
                                          </p:stCondLst>
                                        </p:cTn>
                                        <p:tgtEl>
                                          <p:spTgt spid="205"/>
                                        </p:tgtEl>
                                      </p:cBhvr>
                                      <p:to x="100000" y="95000"/>
                                    </p:animScale>
                                    <p:animScale>
                                      <p:cBhvr>
                                        <p:cTn id="697" dur="166" decel="50000">
                                          <p:stCondLst>
                                            <p:cond delay="1834"/>
                                          </p:stCondLst>
                                        </p:cTn>
                                        <p:tgtEl>
                                          <p:spTgt spid="205"/>
                                        </p:tgtEl>
                                      </p:cBhvr>
                                      <p:to x="100000" y="100000"/>
                                    </p:animScale>
                                  </p:childTnLst>
                                </p:cTn>
                              </p:par>
                              <p:par>
                                <p:cTn id="698" presetID="26" presetClass="entr" presetSubtype="0" fill="hold" grpId="0" nodeType="withEffect">
                                  <p:stCondLst>
                                    <p:cond delay="0"/>
                                  </p:stCondLst>
                                  <p:childTnLst>
                                    <p:set>
                                      <p:cBhvr>
                                        <p:cTn id="699" dur="1" fill="hold">
                                          <p:stCondLst>
                                            <p:cond delay="0"/>
                                          </p:stCondLst>
                                        </p:cTn>
                                        <p:tgtEl>
                                          <p:spTgt spid="208"/>
                                        </p:tgtEl>
                                        <p:attrNameLst>
                                          <p:attrName>style.visibility</p:attrName>
                                        </p:attrNameLst>
                                      </p:cBhvr>
                                      <p:to>
                                        <p:strVal val="visible"/>
                                      </p:to>
                                    </p:set>
                                    <p:animEffect transition="in" filter="wipe(down)">
                                      <p:cBhvr>
                                        <p:cTn id="700" dur="580">
                                          <p:stCondLst>
                                            <p:cond delay="0"/>
                                          </p:stCondLst>
                                        </p:cTn>
                                        <p:tgtEl>
                                          <p:spTgt spid="208"/>
                                        </p:tgtEl>
                                      </p:cBhvr>
                                    </p:animEffect>
                                    <p:anim calcmode="lin" valueType="num">
                                      <p:cBhvr>
                                        <p:cTn id="701" dur="1822" tmFilter="0,0; 0.14,0.36; 0.43,0.73; 0.71,0.91; 1.0,1.0">
                                          <p:stCondLst>
                                            <p:cond delay="0"/>
                                          </p:stCondLst>
                                        </p:cTn>
                                        <p:tgtEl>
                                          <p:spTgt spid="208"/>
                                        </p:tgtEl>
                                        <p:attrNameLst>
                                          <p:attrName>ppt_x</p:attrName>
                                        </p:attrNameLst>
                                      </p:cBhvr>
                                      <p:tavLst>
                                        <p:tav tm="0">
                                          <p:val>
                                            <p:strVal val="#ppt_x-0.25"/>
                                          </p:val>
                                        </p:tav>
                                        <p:tav tm="100000">
                                          <p:val>
                                            <p:strVal val="#ppt_x"/>
                                          </p:val>
                                        </p:tav>
                                      </p:tavLst>
                                    </p:anim>
                                    <p:anim calcmode="lin" valueType="num">
                                      <p:cBhvr>
                                        <p:cTn id="702" dur="664" tmFilter="0.0,0.0; 0.25,0.07; 0.50,0.2; 0.75,0.467; 1.0,1.0">
                                          <p:stCondLst>
                                            <p:cond delay="0"/>
                                          </p:stCondLst>
                                        </p:cTn>
                                        <p:tgtEl>
                                          <p:spTgt spid="208"/>
                                        </p:tgtEl>
                                        <p:attrNameLst>
                                          <p:attrName>ppt_y</p:attrName>
                                        </p:attrNameLst>
                                      </p:cBhvr>
                                      <p:tavLst>
                                        <p:tav tm="0" fmla="#ppt_y-sin(pi*$)/3">
                                          <p:val>
                                            <p:fltVal val="0.5"/>
                                          </p:val>
                                        </p:tav>
                                        <p:tav tm="100000">
                                          <p:val>
                                            <p:fltVal val="1"/>
                                          </p:val>
                                        </p:tav>
                                      </p:tavLst>
                                    </p:anim>
                                    <p:anim calcmode="lin" valueType="num">
                                      <p:cBhvr>
                                        <p:cTn id="703" dur="664" tmFilter="0, 0; 0.125,0.2665; 0.25,0.4; 0.375,0.465; 0.5,0.5;  0.625,0.535; 0.75,0.6; 0.875,0.7335; 1,1">
                                          <p:stCondLst>
                                            <p:cond delay="664"/>
                                          </p:stCondLst>
                                        </p:cTn>
                                        <p:tgtEl>
                                          <p:spTgt spid="208"/>
                                        </p:tgtEl>
                                        <p:attrNameLst>
                                          <p:attrName>ppt_y</p:attrName>
                                        </p:attrNameLst>
                                      </p:cBhvr>
                                      <p:tavLst>
                                        <p:tav tm="0" fmla="#ppt_y-sin(pi*$)/9">
                                          <p:val>
                                            <p:fltVal val="0"/>
                                          </p:val>
                                        </p:tav>
                                        <p:tav tm="100000">
                                          <p:val>
                                            <p:fltVal val="1"/>
                                          </p:val>
                                        </p:tav>
                                      </p:tavLst>
                                    </p:anim>
                                    <p:anim calcmode="lin" valueType="num">
                                      <p:cBhvr>
                                        <p:cTn id="704" dur="332" tmFilter="0, 0; 0.125,0.2665; 0.25,0.4; 0.375,0.465; 0.5,0.5;  0.625,0.535; 0.75,0.6; 0.875,0.7335; 1,1">
                                          <p:stCondLst>
                                            <p:cond delay="1324"/>
                                          </p:stCondLst>
                                        </p:cTn>
                                        <p:tgtEl>
                                          <p:spTgt spid="208"/>
                                        </p:tgtEl>
                                        <p:attrNameLst>
                                          <p:attrName>ppt_y</p:attrName>
                                        </p:attrNameLst>
                                      </p:cBhvr>
                                      <p:tavLst>
                                        <p:tav tm="0" fmla="#ppt_y-sin(pi*$)/27">
                                          <p:val>
                                            <p:fltVal val="0"/>
                                          </p:val>
                                        </p:tav>
                                        <p:tav tm="100000">
                                          <p:val>
                                            <p:fltVal val="1"/>
                                          </p:val>
                                        </p:tav>
                                      </p:tavLst>
                                    </p:anim>
                                    <p:anim calcmode="lin" valueType="num">
                                      <p:cBhvr>
                                        <p:cTn id="705" dur="164" tmFilter="0, 0; 0.125,0.2665; 0.25,0.4; 0.375,0.465; 0.5,0.5;  0.625,0.535; 0.75,0.6; 0.875,0.7335; 1,1">
                                          <p:stCondLst>
                                            <p:cond delay="1656"/>
                                          </p:stCondLst>
                                        </p:cTn>
                                        <p:tgtEl>
                                          <p:spTgt spid="208"/>
                                        </p:tgtEl>
                                        <p:attrNameLst>
                                          <p:attrName>ppt_y</p:attrName>
                                        </p:attrNameLst>
                                      </p:cBhvr>
                                      <p:tavLst>
                                        <p:tav tm="0" fmla="#ppt_y-sin(pi*$)/81">
                                          <p:val>
                                            <p:fltVal val="0"/>
                                          </p:val>
                                        </p:tav>
                                        <p:tav tm="100000">
                                          <p:val>
                                            <p:fltVal val="1"/>
                                          </p:val>
                                        </p:tav>
                                      </p:tavLst>
                                    </p:anim>
                                    <p:animScale>
                                      <p:cBhvr>
                                        <p:cTn id="706" dur="26">
                                          <p:stCondLst>
                                            <p:cond delay="650"/>
                                          </p:stCondLst>
                                        </p:cTn>
                                        <p:tgtEl>
                                          <p:spTgt spid="208"/>
                                        </p:tgtEl>
                                      </p:cBhvr>
                                      <p:to x="100000" y="60000"/>
                                    </p:animScale>
                                    <p:animScale>
                                      <p:cBhvr>
                                        <p:cTn id="707" dur="166" decel="50000">
                                          <p:stCondLst>
                                            <p:cond delay="676"/>
                                          </p:stCondLst>
                                        </p:cTn>
                                        <p:tgtEl>
                                          <p:spTgt spid="208"/>
                                        </p:tgtEl>
                                      </p:cBhvr>
                                      <p:to x="100000" y="100000"/>
                                    </p:animScale>
                                    <p:animScale>
                                      <p:cBhvr>
                                        <p:cTn id="708" dur="26">
                                          <p:stCondLst>
                                            <p:cond delay="1312"/>
                                          </p:stCondLst>
                                        </p:cTn>
                                        <p:tgtEl>
                                          <p:spTgt spid="208"/>
                                        </p:tgtEl>
                                      </p:cBhvr>
                                      <p:to x="100000" y="80000"/>
                                    </p:animScale>
                                    <p:animScale>
                                      <p:cBhvr>
                                        <p:cTn id="709" dur="166" decel="50000">
                                          <p:stCondLst>
                                            <p:cond delay="1338"/>
                                          </p:stCondLst>
                                        </p:cTn>
                                        <p:tgtEl>
                                          <p:spTgt spid="208"/>
                                        </p:tgtEl>
                                      </p:cBhvr>
                                      <p:to x="100000" y="100000"/>
                                    </p:animScale>
                                    <p:animScale>
                                      <p:cBhvr>
                                        <p:cTn id="710" dur="26">
                                          <p:stCondLst>
                                            <p:cond delay="1642"/>
                                          </p:stCondLst>
                                        </p:cTn>
                                        <p:tgtEl>
                                          <p:spTgt spid="208"/>
                                        </p:tgtEl>
                                      </p:cBhvr>
                                      <p:to x="100000" y="90000"/>
                                    </p:animScale>
                                    <p:animScale>
                                      <p:cBhvr>
                                        <p:cTn id="711" dur="166" decel="50000">
                                          <p:stCondLst>
                                            <p:cond delay="1668"/>
                                          </p:stCondLst>
                                        </p:cTn>
                                        <p:tgtEl>
                                          <p:spTgt spid="208"/>
                                        </p:tgtEl>
                                      </p:cBhvr>
                                      <p:to x="100000" y="100000"/>
                                    </p:animScale>
                                    <p:animScale>
                                      <p:cBhvr>
                                        <p:cTn id="712" dur="26">
                                          <p:stCondLst>
                                            <p:cond delay="1808"/>
                                          </p:stCondLst>
                                        </p:cTn>
                                        <p:tgtEl>
                                          <p:spTgt spid="208"/>
                                        </p:tgtEl>
                                      </p:cBhvr>
                                      <p:to x="100000" y="95000"/>
                                    </p:animScale>
                                    <p:animScale>
                                      <p:cBhvr>
                                        <p:cTn id="713" dur="166" decel="50000">
                                          <p:stCondLst>
                                            <p:cond delay="1834"/>
                                          </p:stCondLst>
                                        </p:cTn>
                                        <p:tgtEl>
                                          <p:spTgt spid="208"/>
                                        </p:tgtEl>
                                      </p:cBhvr>
                                      <p:to x="100000" y="100000"/>
                                    </p:animScale>
                                  </p:childTnLst>
                                </p:cTn>
                              </p:par>
                              <p:par>
                                <p:cTn id="714" presetID="26" presetClass="entr" presetSubtype="0" fill="hold" grpId="0" nodeType="withEffect">
                                  <p:stCondLst>
                                    <p:cond delay="0"/>
                                  </p:stCondLst>
                                  <p:childTnLst>
                                    <p:set>
                                      <p:cBhvr>
                                        <p:cTn id="715" dur="1" fill="hold">
                                          <p:stCondLst>
                                            <p:cond delay="0"/>
                                          </p:stCondLst>
                                        </p:cTn>
                                        <p:tgtEl>
                                          <p:spTgt spid="218"/>
                                        </p:tgtEl>
                                        <p:attrNameLst>
                                          <p:attrName>style.visibility</p:attrName>
                                        </p:attrNameLst>
                                      </p:cBhvr>
                                      <p:to>
                                        <p:strVal val="visible"/>
                                      </p:to>
                                    </p:set>
                                    <p:animEffect transition="in" filter="wipe(down)">
                                      <p:cBhvr>
                                        <p:cTn id="716" dur="580">
                                          <p:stCondLst>
                                            <p:cond delay="0"/>
                                          </p:stCondLst>
                                        </p:cTn>
                                        <p:tgtEl>
                                          <p:spTgt spid="218"/>
                                        </p:tgtEl>
                                      </p:cBhvr>
                                    </p:animEffect>
                                    <p:anim calcmode="lin" valueType="num">
                                      <p:cBhvr>
                                        <p:cTn id="717" dur="1822" tmFilter="0,0; 0.14,0.36; 0.43,0.73; 0.71,0.91; 1.0,1.0">
                                          <p:stCondLst>
                                            <p:cond delay="0"/>
                                          </p:stCondLst>
                                        </p:cTn>
                                        <p:tgtEl>
                                          <p:spTgt spid="218"/>
                                        </p:tgtEl>
                                        <p:attrNameLst>
                                          <p:attrName>ppt_x</p:attrName>
                                        </p:attrNameLst>
                                      </p:cBhvr>
                                      <p:tavLst>
                                        <p:tav tm="0">
                                          <p:val>
                                            <p:strVal val="#ppt_x-0.25"/>
                                          </p:val>
                                        </p:tav>
                                        <p:tav tm="100000">
                                          <p:val>
                                            <p:strVal val="#ppt_x"/>
                                          </p:val>
                                        </p:tav>
                                      </p:tavLst>
                                    </p:anim>
                                    <p:anim calcmode="lin" valueType="num">
                                      <p:cBhvr>
                                        <p:cTn id="718" dur="664" tmFilter="0.0,0.0; 0.25,0.07; 0.50,0.2; 0.75,0.467; 1.0,1.0">
                                          <p:stCondLst>
                                            <p:cond delay="0"/>
                                          </p:stCondLst>
                                        </p:cTn>
                                        <p:tgtEl>
                                          <p:spTgt spid="218"/>
                                        </p:tgtEl>
                                        <p:attrNameLst>
                                          <p:attrName>ppt_y</p:attrName>
                                        </p:attrNameLst>
                                      </p:cBhvr>
                                      <p:tavLst>
                                        <p:tav tm="0" fmla="#ppt_y-sin(pi*$)/3">
                                          <p:val>
                                            <p:fltVal val="0.5"/>
                                          </p:val>
                                        </p:tav>
                                        <p:tav tm="100000">
                                          <p:val>
                                            <p:fltVal val="1"/>
                                          </p:val>
                                        </p:tav>
                                      </p:tavLst>
                                    </p:anim>
                                    <p:anim calcmode="lin" valueType="num">
                                      <p:cBhvr>
                                        <p:cTn id="719" dur="664" tmFilter="0, 0; 0.125,0.2665; 0.25,0.4; 0.375,0.465; 0.5,0.5;  0.625,0.535; 0.75,0.6; 0.875,0.7335; 1,1">
                                          <p:stCondLst>
                                            <p:cond delay="664"/>
                                          </p:stCondLst>
                                        </p:cTn>
                                        <p:tgtEl>
                                          <p:spTgt spid="218"/>
                                        </p:tgtEl>
                                        <p:attrNameLst>
                                          <p:attrName>ppt_y</p:attrName>
                                        </p:attrNameLst>
                                      </p:cBhvr>
                                      <p:tavLst>
                                        <p:tav tm="0" fmla="#ppt_y-sin(pi*$)/9">
                                          <p:val>
                                            <p:fltVal val="0"/>
                                          </p:val>
                                        </p:tav>
                                        <p:tav tm="100000">
                                          <p:val>
                                            <p:fltVal val="1"/>
                                          </p:val>
                                        </p:tav>
                                      </p:tavLst>
                                    </p:anim>
                                    <p:anim calcmode="lin" valueType="num">
                                      <p:cBhvr>
                                        <p:cTn id="720" dur="332" tmFilter="0, 0; 0.125,0.2665; 0.25,0.4; 0.375,0.465; 0.5,0.5;  0.625,0.535; 0.75,0.6; 0.875,0.7335; 1,1">
                                          <p:stCondLst>
                                            <p:cond delay="1324"/>
                                          </p:stCondLst>
                                        </p:cTn>
                                        <p:tgtEl>
                                          <p:spTgt spid="218"/>
                                        </p:tgtEl>
                                        <p:attrNameLst>
                                          <p:attrName>ppt_y</p:attrName>
                                        </p:attrNameLst>
                                      </p:cBhvr>
                                      <p:tavLst>
                                        <p:tav tm="0" fmla="#ppt_y-sin(pi*$)/27">
                                          <p:val>
                                            <p:fltVal val="0"/>
                                          </p:val>
                                        </p:tav>
                                        <p:tav tm="100000">
                                          <p:val>
                                            <p:fltVal val="1"/>
                                          </p:val>
                                        </p:tav>
                                      </p:tavLst>
                                    </p:anim>
                                    <p:anim calcmode="lin" valueType="num">
                                      <p:cBhvr>
                                        <p:cTn id="721" dur="164" tmFilter="0, 0; 0.125,0.2665; 0.25,0.4; 0.375,0.465; 0.5,0.5;  0.625,0.535; 0.75,0.6; 0.875,0.7335; 1,1">
                                          <p:stCondLst>
                                            <p:cond delay="1656"/>
                                          </p:stCondLst>
                                        </p:cTn>
                                        <p:tgtEl>
                                          <p:spTgt spid="218"/>
                                        </p:tgtEl>
                                        <p:attrNameLst>
                                          <p:attrName>ppt_y</p:attrName>
                                        </p:attrNameLst>
                                      </p:cBhvr>
                                      <p:tavLst>
                                        <p:tav tm="0" fmla="#ppt_y-sin(pi*$)/81">
                                          <p:val>
                                            <p:fltVal val="0"/>
                                          </p:val>
                                        </p:tav>
                                        <p:tav tm="100000">
                                          <p:val>
                                            <p:fltVal val="1"/>
                                          </p:val>
                                        </p:tav>
                                      </p:tavLst>
                                    </p:anim>
                                    <p:animScale>
                                      <p:cBhvr>
                                        <p:cTn id="722" dur="26">
                                          <p:stCondLst>
                                            <p:cond delay="650"/>
                                          </p:stCondLst>
                                        </p:cTn>
                                        <p:tgtEl>
                                          <p:spTgt spid="218"/>
                                        </p:tgtEl>
                                      </p:cBhvr>
                                      <p:to x="100000" y="60000"/>
                                    </p:animScale>
                                    <p:animScale>
                                      <p:cBhvr>
                                        <p:cTn id="723" dur="166" decel="50000">
                                          <p:stCondLst>
                                            <p:cond delay="676"/>
                                          </p:stCondLst>
                                        </p:cTn>
                                        <p:tgtEl>
                                          <p:spTgt spid="218"/>
                                        </p:tgtEl>
                                      </p:cBhvr>
                                      <p:to x="100000" y="100000"/>
                                    </p:animScale>
                                    <p:animScale>
                                      <p:cBhvr>
                                        <p:cTn id="724" dur="26">
                                          <p:stCondLst>
                                            <p:cond delay="1312"/>
                                          </p:stCondLst>
                                        </p:cTn>
                                        <p:tgtEl>
                                          <p:spTgt spid="218"/>
                                        </p:tgtEl>
                                      </p:cBhvr>
                                      <p:to x="100000" y="80000"/>
                                    </p:animScale>
                                    <p:animScale>
                                      <p:cBhvr>
                                        <p:cTn id="725" dur="166" decel="50000">
                                          <p:stCondLst>
                                            <p:cond delay="1338"/>
                                          </p:stCondLst>
                                        </p:cTn>
                                        <p:tgtEl>
                                          <p:spTgt spid="218"/>
                                        </p:tgtEl>
                                      </p:cBhvr>
                                      <p:to x="100000" y="100000"/>
                                    </p:animScale>
                                    <p:animScale>
                                      <p:cBhvr>
                                        <p:cTn id="726" dur="26">
                                          <p:stCondLst>
                                            <p:cond delay="1642"/>
                                          </p:stCondLst>
                                        </p:cTn>
                                        <p:tgtEl>
                                          <p:spTgt spid="218"/>
                                        </p:tgtEl>
                                      </p:cBhvr>
                                      <p:to x="100000" y="90000"/>
                                    </p:animScale>
                                    <p:animScale>
                                      <p:cBhvr>
                                        <p:cTn id="727" dur="166" decel="50000">
                                          <p:stCondLst>
                                            <p:cond delay="1668"/>
                                          </p:stCondLst>
                                        </p:cTn>
                                        <p:tgtEl>
                                          <p:spTgt spid="218"/>
                                        </p:tgtEl>
                                      </p:cBhvr>
                                      <p:to x="100000" y="100000"/>
                                    </p:animScale>
                                    <p:animScale>
                                      <p:cBhvr>
                                        <p:cTn id="728" dur="26">
                                          <p:stCondLst>
                                            <p:cond delay="1808"/>
                                          </p:stCondLst>
                                        </p:cTn>
                                        <p:tgtEl>
                                          <p:spTgt spid="218"/>
                                        </p:tgtEl>
                                      </p:cBhvr>
                                      <p:to x="100000" y="95000"/>
                                    </p:animScale>
                                    <p:animScale>
                                      <p:cBhvr>
                                        <p:cTn id="729" dur="166" decel="50000">
                                          <p:stCondLst>
                                            <p:cond delay="1834"/>
                                          </p:stCondLst>
                                        </p:cTn>
                                        <p:tgtEl>
                                          <p:spTgt spid="218"/>
                                        </p:tgtEl>
                                      </p:cBhvr>
                                      <p:to x="100000" y="100000"/>
                                    </p:animScale>
                                  </p:childTnLst>
                                </p:cTn>
                              </p:par>
                              <p:par>
                                <p:cTn id="730" presetID="26" presetClass="entr" presetSubtype="0" fill="hold" grpId="0" nodeType="withEffect">
                                  <p:stCondLst>
                                    <p:cond delay="0"/>
                                  </p:stCondLst>
                                  <p:childTnLst>
                                    <p:set>
                                      <p:cBhvr>
                                        <p:cTn id="731" dur="1" fill="hold">
                                          <p:stCondLst>
                                            <p:cond delay="0"/>
                                          </p:stCondLst>
                                        </p:cTn>
                                        <p:tgtEl>
                                          <p:spTgt spid="219"/>
                                        </p:tgtEl>
                                        <p:attrNameLst>
                                          <p:attrName>style.visibility</p:attrName>
                                        </p:attrNameLst>
                                      </p:cBhvr>
                                      <p:to>
                                        <p:strVal val="visible"/>
                                      </p:to>
                                    </p:set>
                                    <p:animEffect transition="in" filter="wipe(down)">
                                      <p:cBhvr>
                                        <p:cTn id="732" dur="580">
                                          <p:stCondLst>
                                            <p:cond delay="0"/>
                                          </p:stCondLst>
                                        </p:cTn>
                                        <p:tgtEl>
                                          <p:spTgt spid="219"/>
                                        </p:tgtEl>
                                      </p:cBhvr>
                                    </p:animEffect>
                                    <p:anim calcmode="lin" valueType="num">
                                      <p:cBhvr>
                                        <p:cTn id="733" dur="1822" tmFilter="0,0; 0.14,0.36; 0.43,0.73; 0.71,0.91; 1.0,1.0">
                                          <p:stCondLst>
                                            <p:cond delay="0"/>
                                          </p:stCondLst>
                                        </p:cTn>
                                        <p:tgtEl>
                                          <p:spTgt spid="219"/>
                                        </p:tgtEl>
                                        <p:attrNameLst>
                                          <p:attrName>ppt_x</p:attrName>
                                        </p:attrNameLst>
                                      </p:cBhvr>
                                      <p:tavLst>
                                        <p:tav tm="0">
                                          <p:val>
                                            <p:strVal val="#ppt_x-0.25"/>
                                          </p:val>
                                        </p:tav>
                                        <p:tav tm="100000">
                                          <p:val>
                                            <p:strVal val="#ppt_x"/>
                                          </p:val>
                                        </p:tav>
                                      </p:tavLst>
                                    </p:anim>
                                    <p:anim calcmode="lin" valueType="num">
                                      <p:cBhvr>
                                        <p:cTn id="734" dur="664" tmFilter="0.0,0.0; 0.25,0.07; 0.50,0.2; 0.75,0.467; 1.0,1.0">
                                          <p:stCondLst>
                                            <p:cond delay="0"/>
                                          </p:stCondLst>
                                        </p:cTn>
                                        <p:tgtEl>
                                          <p:spTgt spid="219"/>
                                        </p:tgtEl>
                                        <p:attrNameLst>
                                          <p:attrName>ppt_y</p:attrName>
                                        </p:attrNameLst>
                                      </p:cBhvr>
                                      <p:tavLst>
                                        <p:tav tm="0" fmla="#ppt_y-sin(pi*$)/3">
                                          <p:val>
                                            <p:fltVal val="0.5"/>
                                          </p:val>
                                        </p:tav>
                                        <p:tav tm="100000">
                                          <p:val>
                                            <p:fltVal val="1"/>
                                          </p:val>
                                        </p:tav>
                                      </p:tavLst>
                                    </p:anim>
                                    <p:anim calcmode="lin" valueType="num">
                                      <p:cBhvr>
                                        <p:cTn id="735" dur="664" tmFilter="0, 0; 0.125,0.2665; 0.25,0.4; 0.375,0.465; 0.5,0.5;  0.625,0.535; 0.75,0.6; 0.875,0.7335; 1,1">
                                          <p:stCondLst>
                                            <p:cond delay="664"/>
                                          </p:stCondLst>
                                        </p:cTn>
                                        <p:tgtEl>
                                          <p:spTgt spid="219"/>
                                        </p:tgtEl>
                                        <p:attrNameLst>
                                          <p:attrName>ppt_y</p:attrName>
                                        </p:attrNameLst>
                                      </p:cBhvr>
                                      <p:tavLst>
                                        <p:tav tm="0" fmla="#ppt_y-sin(pi*$)/9">
                                          <p:val>
                                            <p:fltVal val="0"/>
                                          </p:val>
                                        </p:tav>
                                        <p:tav tm="100000">
                                          <p:val>
                                            <p:fltVal val="1"/>
                                          </p:val>
                                        </p:tav>
                                      </p:tavLst>
                                    </p:anim>
                                    <p:anim calcmode="lin" valueType="num">
                                      <p:cBhvr>
                                        <p:cTn id="736" dur="332" tmFilter="0, 0; 0.125,0.2665; 0.25,0.4; 0.375,0.465; 0.5,0.5;  0.625,0.535; 0.75,0.6; 0.875,0.7335; 1,1">
                                          <p:stCondLst>
                                            <p:cond delay="1324"/>
                                          </p:stCondLst>
                                        </p:cTn>
                                        <p:tgtEl>
                                          <p:spTgt spid="219"/>
                                        </p:tgtEl>
                                        <p:attrNameLst>
                                          <p:attrName>ppt_y</p:attrName>
                                        </p:attrNameLst>
                                      </p:cBhvr>
                                      <p:tavLst>
                                        <p:tav tm="0" fmla="#ppt_y-sin(pi*$)/27">
                                          <p:val>
                                            <p:fltVal val="0"/>
                                          </p:val>
                                        </p:tav>
                                        <p:tav tm="100000">
                                          <p:val>
                                            <p:fltVal val="1"/>
                                          </p:val>
                                        </p:tav>
                                      </p:tavLst>
                                    </p:anim>
                                    <p:anim calcmode="lin" valueType="num">
                                      <p:cBhvr>
                                        <p:cTn id="737" dur="164" tmFilter="0, 0; 0.125,0.2665; 0.25,0.4; 0.375,0.465; 0.5,0.5;  0.625,0.535; 0.75,0.6; 0.875,0.7335; 1,1">
                                          <p:stCondLst>
                                            <p:cond delay="1656"/>
                                          </p:stCondLst>
                                        </p:cTn>
                                        <p:tgtEl>
                                          <p:spTgt spid="219"/>
                                        </p:tgtEl>
                                        <p:attrNameLst>
                                          <p:attrName>ppt_y</p:attrName>
                                        </p:attrNameLst>
                                      </p:cBhvr>
                                      <p:tavLst>
                                        <p:tav tm="0" fmla="#ppt_y-sin(pi*$)/81">
                                          <p:val>
                                            <p:fltVal val="0"/>
                                          </p:val>
                                        </p:tav>
                                        <p:tav tm="100000">
                                          <p:val>
                                            <p:fltVal val="1"/>
                                          </p:val>
                                        </p:tav>
                                      </p:tavLst>
                                    </p:anim>
                                    <p:animScale>
                                      <p:cBhvr>
                                        <p:cTn id="738" dur="26">
                                          <p:stCondLst>
                                            <p:cond delay="650"/>
                                          </p:stCondLst>
                                        </p:cTn>
                                        <p:tgtEl>
                                          <p:spTgt spid="219"/>
                                        </p:tgtEl>
                                      </p:cBhvr>
                                      <p:to x="100000" y="60000"/>
                                    </p:animScale>
                                    <p:animScale>
                                      <p:cBhvr>
                                        <p:cTn id="739" dur="166" decel="50000">
                                          <p:stCondLst>
                                            <p:cond delay="676"/>
                                          </p:stCondLst>
                                        </p:cTn>
                                        <p:tgtEl>
                                          <p:spTgt spid="219"/>
                                        </p:tgtEl>
                                      </p:cBhvr>
                                      <p:to x="100000" y="100000"/>
                                    </p:animScale>
                                    <p:animScale>
                                      <p:cBhvr>
                                        <p:cTn id="740" dur="26">
                                          <p:stCondLst>
                                            <p:cond delay="1312"/>
                                          </p:stCondLst>
                                        </p:cTn>
                                        <p:tgtEl>
                                          <p:spTgt spid="219"/>
                                        </p:tgtEl>
                                      </p:cBhvr>
                                      <p:to x="100000" y="80000"/>
                                    </p:animScale>
                                    <p:animScale>
                                      <p:cBhvr>
                                        <p:cTn id="741" dur="166" decel="50000">
                                          <p:stCondLst>
                                            <p:cond delay="1338"/>
                                          </p:stCondLst>
                                        </p:cTn>
                                        <p:tgtEl>
                                          <p:spTgt spid="219"/>
                                        </p:tgtEl>
                                      </p:cBhvr>
                                      <p:to x="100000" y="100000"/>
                                    </p:animScale>
                                    <p:animScale>
                                      <p:cBhvr>
                                        <p:cTn id="742" dur="26">
                                          <p:stCondLst>
                                            <p:cond delay="1642"/>
                                          </p:stCondLst>
                                        </p:cTn>
                                        <p:tgtEl>
                                          <p:spTgt spid="219"/>
                                        </p:tgtEl>
                                      </p:cBhvr>
                                      <p:to x="100000" y="90000"/>
                                    </p:animScale>
                                    <p:animScale>
                                      <p:cBhvr>
                                        <p:cTn id="743" dur="166" decel="50000">
                                          <p:stCondLst>
                                            <p:cond delay="1668"/>
                                          </p:stCondLst>
                                        </p:cTn>
                                        <p:tgtEl>
                                          <p:spTgt spid="219"/>
                                        </p:tgtEl>
                                      </p:cBhvr>
                                      <p:to x="100000" y="100000"/>
                                    </p:animScale>
                                    <p:animScale>
                                      <p:cBhvr>
                                        <p:cTn id="744" dur="26">
                                          <p:stCondLst>
                                            <p:cond delay="1808"/>
                                          </p:stCondLst>
                                        </p:cTn>
                                        <p:tgtEl>
                                          <p:spTgt spid="219"/>
                                        </p:tgtEl>
                                      </p:cBhvr>
                                      <p:to x="100000" y="95000"/>
                                    </p:animScale>
                                    <p:animScale>
                                      <p:cBhvr>
                                        <p:cTn id="745" dur="166" decel="50000">
                                          <p:stCondLst>
                                            <p:cond delay="1834"/>
                                          </p:stCondLst>
                                        </p:cTn>
                                        <p:tgtEl>
                                          <p:spTgt spid="219"/>
                                        </p:tgtEl>
                                      </p:cBhvr>
                                      <p:to x="100000" y="100000"/>
                                    </p:animScale>
                                  </p:childTnLst>
                                </p:cTn>
                              </p:par>
                              <p:par>
                                <p:cTn id="746" presetID="26" presetClass="entr" presetSubtype="0" fill="hold" grpId="0" nodeType="withEffect">
                                  <p:stCondLst>
                                    <p:cond delay="0"/>
                                  </p:stCondLst>
                                  <p:childTnLst>
                                    <p:set>
                                      <p:cBhvr>
                                        <p:cTn id="747" dur="1" fill="hold">
                                          <p:stCondLst>
                                            <p:cond delay="0"/>
                                          </p:stCondLst>
                                        </p:cTn>
                                        <p:tgtEl>
                                          <p:spTgt spid="220"/>
                                        </p:tgtEl>
                                        <p:attrNameLst>
                                          <p:attrName>style.visibility</p:attrName>
                                        </p:attrNameLst>
                                      </p:cBhvr>
                                      <p:to>
                                        <p:strVal val="visible"/>
                                      </p:to>
                                    </p:set>
                                    <p:animEffect transition="in" filter="wipe(down)">
                                      <p:cBhvr>
                                        <p:cTn id="748" dur="580">
                                          <p:stCondLst>
                                            <p:cond delay="0"/>
                                          </p:stCondLst>
                                        </p:cTn>
                                        <p:tgtEl>
                                          <p:spTgt spid="220"/>
                                        </p:tgtEl>
                                      </p:cBhvr>
                                    </p:animEffect>
                                    <p:anim calcmode="lin" valueType="num">
                                      <p:cBhvr>
                                        <p:cTn id="749" dur="1822" tmFilter="0,0; 0.14,0.36; 0.43,0.73; 0.71,0.91; 1.0,1.0">
                                          <p:stCondLst>
                                            <p:cond delay="0"/>
                                          </p:stCondLst>
                                        </p:cTn>
                                        <p:tgtEl>
                                          <p:spTgt spid="220"/>
                                        </p:tgtEl>
                                        <p:attrNameLst>
                                          <p:attrName>ppt_x</p:attrName>
                                        </p:attrNameLst>
                                      </p:cBhvr>
                                      <p:tavLst>
                                        <p:tav tm="0">
                                          <p:val>
                                            <p:strVal val="#ppt_x-0.25"/>
                                          </p:val>
                                        </p:tav>
                                        <p:tav tm="100000">
                                          <p:val>
                                            <p:strVal val="#ppt_x"/>
                                          </p:val>
                                        </p:tav>
                                      </p:tavLst>
                                    </p:anim>
                                    <p:anim calcmode="lin" valueType="num">
                                      <p:cBhvr>
                                        <p:cTn id="750" dur="664" tmFilter="0.0,0.0; 0.25,0.07; 0.50,0.2; 0.75,0.467; 1.0,1.0">
                                          <p:stCondLst>
                                            <p:cond delay="0"/>
                                          </p:stCondLst>
                                        </p:cTn>
                                        <p:tgtEl>
                                          <p:spTgt spid="220"/>
                                        </p:tgtEl>
                                        <p:attrNameLst>
                                          <p:attrName>ppt_y</p:attrName>
                                        </p:attrNameLst>
                                      </p:cBhvr>
                                      <p:tavLst>
                                        <p:tav tm="0" fmla="#ppt_y-sin(pi*$)/3">
                                          <p:val>
                                            <p:fltVal val="0.5"/>
                                          </p:val>
                                        </p:tav>
                                        <p:tav tm="100000">
                                          <p:val>
                                            <p:fltVal val="1"/>
                                          </p:val>
                                        </p:tav>
                                      </p:tavLst>
                                    </p:anim>
                                    <p:anim calcmode="lin" valueType="num">
                                      <p:cBhvr>
                                        <p:cTn id="751" dur="664" tmFilter="0, 0; 0.125,0.2665; 0.25,0.4; 0.375,0.465; 0.5,0.5;  0.625,0.535; 0.75,0.6; 0.875,0.7335; 1,1">
                                          <p:stCondLst>
                                            <p:cond delay="664"/>
                                          </p:stCondLst>
                                        </p:cTn>
                                        <p:tgtEl>
                                          <p:spTgt spid="220"/>
                                        </p:tgtEl>
                                        <p:attrNameLst>
                                          <p:attrName>ppt_y</p:attrName>
                                        </p:attrNameLst>
                                      </p:cBhvr>
                                      <p:tavLst>
                                        <p:tav tm="0" fmla="#ppt_y-sin(pi*$)/9">
                                          <p:val>
                                            <p:fltVal val="0"/>
                                          </p:val>
                                        </p:tav>
                                        <p:tav tm="100000">
                                          <p:val>
                                            <p:fltVal val="1"/>
                                          </p:val>
                                        </p:tav>
                                      </p:tavLst>
                                    </p:anim>
                                    <p:anim calcmode="lin" valueType="num">
                                      <p:cBhvr>
                                        <p:cTn id="752" dur="332" tmFilter="0, 0; 0.125,0.2665; 0.25,0.4; 0.375,0.465; 0.5,0.5;  0.625,0.535; 0.75,0.6; 0.875,0.7335; 1,1">
                                          <p:stCondLst>
                                            <p:cond delay="1324"/>
                                          </p:stCondLst>
                                        </p:cTn>
                                        <p:tgtEl>
                                          <p:spTgt spid="220"/>
                                        </p:tgtEl>
                                        <p:attrNameLst>
                                          <p:attrName>ppt_y</p:attrName>
                                        </p:attrNameLst>
                                      </p:cBhvr>
                                      <p:tavLst>
                                        <p:tav tm="0" fmla="#ppt_y-sin(pi*$)/27">
                                          <p:val>
                                            <p:fltVal val="0"/>
                                          </p:val>
                                        </p:tav>
                                        <p:tav tm="100000">
                                          <p:val>
                                            <p:fltVal val="1"/>
                                          </p:val>
                                        </p:tav>
                                      </p:tavLst>
                                    </p:anim>
                                    <p:anim calcmode="lin" valueType="num">
                                      <p:cBhvr>
                                        <p:cTn id="753" dur="164" tmFilter="0, 0; 0.125,0.2665; 0.25,0.4; 0.375,0.465; 0.5,0.5;  0.625,0.535; 0.75,0.6; 0.875,0.7335; 1,1">
                                          <p:stCondLst>
                                            <p:cond delay="1656"/>
                                          </p:stCondLst>
                                        </p:cTn>
                                        <p:tgtEl>
                                          <p:spTgt spid="220"/>
                                        </p:tgtEl>
                                        <p:attrNameLst>
                                          <p:attrName>ppt_y</p:attrName>
                                        </p:attrNameLst>
                                      </p:cBhvr>
                                      <p:tavLst>
                                        <p:tav tm="0" fmla="#ppt_y-sin(pi*$)/81">
                                          <p:val>
                                            <p:fltVal val="0"/>
                                          </p:val>
                                        </p:tav>
                                        <p:tav tm="100000">
                                          <p:val>
                                            <p:fltVal val="1"/>
                                          </p:val>
                                        </p:tav>
                                      </p:tavLst>
                                    </p:anim>
                                    <p:animScale>
                                      <p:cBhvr>
                                        <p:cTn id="754" dur="26">
                                          <p:stCondLst>
                                            <p:cond delay="650"/>
                                          </p:stCondLst>
                                        </p:cTn>
                                        <p:tgtEl>
                                          <p:spTgt spid="220"/>
                                        </p:tgtEl>
                                      </p:cBhvr>
                                      <p:to x="100000" y="60000"/>
                                    </p:animScale>
                                    <p:animScale>
                                      <p:cBhvr>
                                        <p:cTn id="755" dur="166" decel="50000">
                                          <p:stCondLst>
                                            <p:cond delay="676"/>
                                          </p:stCondLst>
                                        </p:cTn>
                                        <p:tgtEl>
                                          <p:spTgt spid="220"/>
                                        </p:tgtEl>
                                      </p:cBhvr>
                                      <p:to x="100000" y="100000"/>
                                    </p:animScale>
                                    <p:animScale>
                                      <p:cBhvr>
                                        <p:cTn id="756" dur="26">
                                          <p:stCondLst>
                                            <p:cond delay="1312"/>
                                          </p:stCondLst>
                                        </p:cTn>
                                        <p:tgtEl>
                                          <p:spTgt spid="220"/>
                                        </p:tgtEl>
                                      </p:cBhvr>
                                      <p:to x="100000" y="80000"/>
                                    </p:animScale>
                                    <p:animScale>
                                      <p:cBhvr>
                                        <p:cTn id="757" dur="166" decel="50000">
                                          <p:stCondLst>
                                            <p:cond delay="1338"/>
                                          </p:stCondLst>
                                        </p:cTn>
                                        <p:tgtEl>
                                          <p:spTgt spid="220"/>
                                        </p:tgtEl>
                                      </p:cBhvr>
                                      <p:to x="100000" y="100000"/>
                                    </p:animScale>
                                    <p:animScale>
                                      <p:cBhvr>
                                        <p:cTn id="758" dur="26">
                                          <p:stCondLst>
                                            <p:cond delay="1642"/>
                                          </p:stCondLst>
                                        </p:cTn>
                                        <p:tgtEl>
                                          <p:spTgt spid="220"/>
                                        </p:tgtEl>
                                      </p:cBhvr>
                                      <p:to x="100000" y="90000"/>
                                    </p:animScale>
                                    <p:animScale>
                                      <p:cBhvr>
                                        <p:cTn id="759" dur="166" decel="50000">
                                          <p:stCondLst>
                                            <p:cond delay="1668"/>
                                          </p:stCondLst>
                                        </p:cTn>
                                        <p:tgtEl>
                                          <p:spTgt spid="220"/>
                                        </p:tgtEl>
                                      </p:cBhvr>
                                      <p:to x="100000" y="100000"/>
                                    </p:animScale>
                                    <p:animScale>
                                      <p:cBhvr>
                                        <p:cTn id="760" dur="26">
                                          <p:stCondLst>
                                            <p:cond delay="1808"/>
                                          </p:stCondLst>
                                        </p:cTn>
                                        <p:tgtEl>
                                          <p:spTgt spid="220"/>
                                        </p:tgtEl>
                                      </p:cBhvr>
                                      <p:to x="100000" y="95000"/>
                                    </p:animScale>
                                    <p:animScale>
                                      <p:cBhvr>
                                        <p:cTn id="761" dur="166" decel="50000">
                                          <p:stCondLst>
                                            <p:cond delay="1834"/>
                                          </p:stCondLst>
                                        </p:cTn>
                                        <p:tgtEl>
                                          <p:spTgt spid="220"/>
                                        </p:tgtEl>
                                      </p:cBhvr>
                                      <p:to x="100000" y="100000"/>
                                    </p:animScale>
                                  </p:childTnLst>
                                </p:cTn>
                              </p:par>
                              <p:par>
                                <p:cTn id="762" presetID="26" presetClass="entr" presetSubtype="0" fill="hold" grpId="0" nodeType="withEffect">
                                  <p:stCondLst>
                                    <p:cond delay="0"/>
                                  </p:stCondLst>
                                  <p:childTnLst>
                                    <p:set>
                                      <p:cBhvr>
                                        <p:cTn id="763" dur="1" fill="hold">
                                          <p:stCondLst>
                                            <p:cond delay="0"/>
                                          </p:stCondLst>
                                        </p:cTn>
                                        <p:tgtEl>
                                          <p:spTgt spid="221"/>
                                        </p:tgtEl>
                                        <p:attrNameLst>
                                          <p:attrName>style.visibility</p:attrName>
                                        </p:attrNameLst>
                                      </p:cBhvr>
                                      <p:to>
                                        <p:strVal val="visible"/>
                                      </p:to>
                                    </p:set>
                                    <p:animEffect transition="in" filter="wipe(down)">
                                      <p:cBhvr>
                                        <p:cTn id="764" dur="580">
                                          <p:stCondLst>
                                            <p:cond delay="0"/>
                                          </p:stCondLst>
                                        </p:cTn>
                                        <p:tgtEl>
                                          <p:spTgt spid="221"/>
                                        </p:tgtEl>
                                      </p:cBhvr>
                                    </p:animEffect>
                                    <p:anim calcmode="lin" valueType="num">
                                      <p:cBhvr>
                                        <p:cTn id="765" dur="1822" tmFilter="0,0; 0.14,0.36; 0.43,0.73; 0.71,0.91; 1.0,1.0">
                                          <p:stCondLst>
                                            <p:cond delay="0"/>
                                          </p:stCondLst>
                                        </p:cTn>
                                        <p:tgtEl>
                                          <p:spTgt spid="221"/>
                                        </p:tgtEl>
                                        <p:attrNameLst>
                                          <p:attrName>ppt_x</p:attrName>
                                        </p:attrNameLst>
                                      </p:cBhvr>
                                      <p:tavLst>
                                        <p:tav tm="0">
                                          <p:val>
                                            <p:strVal val="#ppt_x-0.25"/>
                                          </p:val>
                                        </p:tav>
                                        <p:tav tm="100000">
                                          <p:val>
                                            <p:strVal val="#ppt_x"/>
                                          </p:val>
                                        </p:tav>
                                      </p:tavLst>
                                    </p:anim>
                                    <p:anim calcmode="lin" valueType="num">
                                      <p:cBhvr>
                                        <p:cTn id="766" dur="664" tmFilter="0.0,0.0; 0.25,0.07; 0.50,0.2; 0.75,0.467; 1.0,1.0">
                                          <p:stCondLst>
                                            <p:cond delay="0"/>
                                          </p:stCondLst>
                                        </p:cTn>
                                        <p:tgtEl>
                                          <p:spTgt spid="221"/>
                                        </p:tgtEl>
                                        <p:attrNameLst>
                                          <p:attrName>ppt_y</p:attrName>
                                        </p:attrNameLst>
                                      </p:cBhvr>
                                      <p:tavLst>
                                        <p:tav tm="0" fmla="#ppt_y-sin(pi*$)/3">
                                          <p:val>
                                            <p:fltVal val="0.5"/>
                                          </p:val>
                                        </p:tav>
                                        <p:tav tm="100000">
                                          <p:val>
                                            <p:fltVal val="1"/>
                                          </p:val>
                                        </p:tav>
                                      </p:tavLst>
                                    </p:anim>
                                    <p:anim calcmode="lin" valueType="num">
                                      <p:cBhvr>
                                        <p:cTn id="767" dur="664" tmFilter="0, 0; 0.125,0.2665; 0.25,0.4; 0.375,0.465; 0.5,0.5;  0.625,0.535; 0.75,0.6; 0.875,0.7335; 1,1">
                                          <p:stCondLst>
                                            <p:cond delay="664"/>
                                          </p:stCondLst>
                                        </p:cTn>
                                        <p:tgtEl>
                                          <p:spTgt spid="221"/>
                                        </p:tgtEl>
                                        <p:attrNameLst>
                                          <p:attrName>ppt_y</p:attrName>
                                        </p:attrNameLst>
                                      </p:cBhvr>
                                      <p:tavLst>
                                        <p:tav tm="0" fmla="#ppt_y-sin(pi*$)/9">
                                          <p:val>
                                            <p:fltVal val="0"/>
                                          </p:val>
                                        </p:tav>
                                        <p:tav tm="100000">
                                          <p:val>
                                            <p:fltVal val="1"/>
                                          </p:val>
                                        </p:tav>
                                      </p:tavLst>
                                    </p:anim>
                                    <p:anim calcmode="lin" valueType="num">
                                      <p:cBhvr>
                                        <p:cTn id="768" dur="332" tmFilter="0, 0; 0.125,0.2665; 0.25,0.4; 0.375,0.465; 0.5,0.5;  0.625,0.535; 0.75,0.6; 0.875,0.7335; 1,1">
                                          <p:stCondLst>
                                            <p:cond delay="1324"/>
                                          </p:stCondLst>
                                        </p:cTn>
                                        <p:tgtEl>
                                          <p:spTgt spid="221"/>
                                        </p:tgtEl>
                                        <p:attrNameLst>
                                          <p:attrName>ppt_y</p:attrName>
                                        </p:attrNameLst>
                                      </p:cBhvr>
                                      <p:tavLst>
                                        <p:tav tm="0" fmla="#ppt_y-sin(pi*$)/27">
                                          <p:val>
                                            <p:fltVal val="0"/>
                                          </p:val>
                                        </p:tav>
                                        <p:tav tm="100000">
                                          <p:val>
                                            <p:fltVal val="1"/>
                                          </p:val>
                                        </p:tav>
                                      </p:tavLst>
                                    </p:anim>
                                    <p:anim calcmode="lin" valueType="num">
                                      <p:cBhvr>
                                        <p:cTn id="769" dur="164" tmFilter="0, 0; 0.125,0.2665; 0.25,0.4; 0.375,0.465; 0.5,0.5;  0.625,0.535; 0.75,0.6; 0.875,0.7335; 1,1">
                                          <p:stCondLst>
                                            <p:cond delay="1656"/>
                                          </p:stCondLst>
                                        </p:cTn>
                                        <p:tgtEl>
                                          <p:spTgt spid="221"/>
                                        </p:tgtEl>
                                        <p:attrNameLst>
                                          <p:attrName>ppt_y</p:attrName>
                                        </p:attrNameLst>
                                      </p:cBhvr>
                                      <p:tavLst>
                                        <p:tav tm="0" fmla="#ppt_y-sin(pi*$)/81">
                                          <p:val>
                                            <p:fltVal val="0"/>
                                          </p:val>
                                        </p:tav>
                                        <p:tav tm="100000">
                                          <p:val>
                                            <p:fltVal val="1"/>
                                          </p:val>
                                        </p:tav>
                                      </p:tavLst>
                                    </p:anim>
                                    <p:animScale>
                                      <p:cBhvr>
                                        <p:cTn id="770" dur="26">
                                          <p:stCondLst>
                                            <p:cond delay="650"/>
                                          </p:stCondLst>
                                        </p:cTn>
                                        <p:tgtEl>
                                          <p:spTgt spid="221"/>
                                        </p:tgtEl>
                                      </p:cBhvr>
                                      <p:to x="100000" y="60000"/>
                                    </p:animScale>
                                    <p:animScale>
                                      <p:cBhvr>
                                        <p:cTn id="771" dur="166" decel="50000">
                                          <p:stCondLst>
                                            <p:cond delay="676"/>
                                          </p:stCondLst>
                                        </p:cTn>
                                        <p:tgtEl>
                                          <p:spTgt spid="221"/>
                                        </p:tgtEl>
                                      </p:cBhvr>
                                      <p:to x="100000" y="100000"/>
                                    </p:animScale>
                                    <p:animScale>
                                      <p:cBhvr>
                                        <p:cTn id="772" dur="26">
                                          <p:stCondLst>
                                            <p:cond delay="1312"/>
                                          </p:stCondLst>
                                        </p:cTn>
                                        <p:tgtEl>
                                          <p:spTgt spid="221"/>
                                        </p:tgtEl>
                                      </p:cBhvr>
                                      <p:to x="100000" y="80000"/>
                                    </p:animScale>
                                    <p:animScale>
                                      <p:cBhvr>
                                        <p:cTn id="773" dur="166" decel="50000">
                                          <p:stCondLst>
                                            <p:cond delay="1338"/>
                                          </p:stCondLst>
                                        </p:cTn>
                                        <p:tgtEl>
                                          <p:spTgt spid="221"/>
                                        </p:tgtEl>
                                      </p:cBhvr>
                                      <p:to x="100000" y="100000"/>
                                    </p:animScale>
                                    <p:animScale>
                                      <p:cBhvr>
                                        <p:cTn id="774" dur="26">
                                          <p:stCondLst>
                                            <p:cond delay="1642"/>
                                          </p:stCondLst>
                                        </p:cTn>
                                        <p:tgtEl>
                                          <p:spTgt spid="221"/>
                                        </p:tgtEl>
                                      </p:cBhvr>
                                      <p:to x="100000" y="90000"/>
                                    </p:animScale>
                                    <p:animScale>
                                      <p:cBhvr>
                                        <p:cTn id="775" dur="166" decel="50000">
                                          <p:stCondLst>
                                            <p:cond delay="1668"/>
                                          </p:stCondLst>
                                        </p:cTn>
                                        <p:tgtEl>
                                          <p:spTgt spid="221"/>
                                        </p:tgtEl>
                                      </p:cBhvr>
                                      <p:to x="100000" y="100000"/>
                                    </p:animScale>
                                    <p:animScale>
                                      <p:cBhvr>
                                        <p:cTn id="776" dur="26">
                                          <p:stCondLst>
                                            <p:cond delay="1808"/>
                                          </p:stCondLst>
                                        </p:cTn>
                                        <p:tgtEl>
                                          <p:spTgt spid="221"/>
                                        </p:tgtEl>
                                      </p:cBhvr>
                                      <p:to x="100000" y="95000"/>
                                    </p:animScale>
                                    <p:animScale>
                                      <p:cBhvr>
                                        <p:cTn id="777" dur="166" decel="50000">
                                          <p:stCondLst>
                                            <p:cond delay="1834"/>
                                          </p:stCondLst>
                                        </p:cTn>
                                        <p:tgtEl>
                                          <p:spTgt spid="221"/>
                                        </p:tgtEl>
                                      </p:cBhvr>
                                      <p:to x="100000" y="100000"/>
                                    </p:animScale>
                                  </p:childTnLst>
                                </p:cTn>
                              </p:par>
                              <p:par>
                                <p:cTn id="778" presetID="26" presetClass="entr" presetSubtype="0" fill="hold" grpId="0" nodeType="withEffect">
                                  <p:stCondLst>
                                    <p:cond delay="0"/>
                                  </p:stCondLst>
                                  <p:childTnLst>
                                    <p:set>
                                      <p:cBhvr>
                                        <p:cTn id="779" dur="1" fill="hold">
                                          <p:stCondLst>
                                            <p:cond delay="0"/>
                                          </p:stCondLst>
                                        </p:cTn>
                                        <p:tgtEl>
                                          <p:spTgt spid="222"/>
                                        </p:tgtEl>
                                        <p:attrNameLst>
                                          <p:attrName>style.visibility</p:attrName>
                                        </p:attrNameLst>
                                      </p:cBhvr>
                                      <p:to>
                                        <p:strVal val="visible"/>
                                      </p:to>
                                    </p:set>
                                    <p:animEffect transition="in" filter="wipe(down)">
                                      <p:cBhvr>
                                        <p:cTn id="780" dur="580">
                                          <p:stCondLst>
                                            <p:cond delay="0"/>
                                          </p:stCondLst>
                                        </p:cTn>
                                        <p:tgtEl>
                                          <p:spTgt spid="222"/>
                                        </p:tgtEl>
                                      </p:cBhvr>
                                    </p:animEffect>
                                    <p:anim calcmode="lin" valueType="num">
                                      <p:cBhvr>
                                        <p:cTn id="781" dur="1822" tmFilter="0,0; 0.14,0.36; 0.43,0.73; 0.71,0.91; 1.0,1.0">
                                          <p:stCondLst>
                                            <p:cond delay="0"/>
                                          </p:stCondLst>
                                        </p:cTn>
                                        <p:tgtEl>
                                          <p:spTgt spid="222"/>
                                        </p:tgtEl>
                                        <p:attrNameLst>
                                          <p:attrName>ppt_x</p:attrName>
                                        </p:attrNameLst>
                                      </p:cBhvr>
                                      <p:tavLst>
                                        <p:tav tm="0">
                                          <p:val>
                                            <p:strVal val="#ppt_x-0.25"/>
                                          </p:val>
                                        </p:tav>
                                        <p:tav tm="100000">
                                          <p:val>
                                            <p:strVal val="#ppt_x"/>
                                          </p:val>
                                        </p:tav>
                                      </p:tavLst>
                                    </p:anim>
                                    <p:anim calcmode="lin" valueType="num">
                                      <p:cBhvr>
                                        <p:cTn id="782" dur="664" tmFilter="0.0,0.0; 0.25,0.07; 0.50,0.2; 0.75,0.467; 1.0,1.0">
                                          <p:stCondLst>
                                            <p:cond delay="0"/>
                                          </p:stCondLst>
                                        </p:cTn>
                                        <p:tgtEl>
                                          <p:spTgt spid="222"/>
                                        </p:tgtEl>
                                        <p:attrNameLst>
                                          <p:attrName>ppt_y</p:attrName>
                                        </p:attrNameLst>
                                      </p:cBhvr>
                                      <p:tavLst>
                                        <p:tav tm="0" fmla="#ppt_y-sin(pi*$)/3">
                                          <p:val>
                                            <p:fltVal val="0.5"/>
                                          </p:val>
                                        </p:tav>
                                        <p:tav tm="100000">
                                          <p:val>
                                            <p:fltVal val="1"/>
                                          </p:val>
                                        </p:tav>
                                      </p:tavLst>
                                    </p:anim>
                                    <p:anim calcmode="lin" valueType="num">
                                      <p:cBhvr>
                                        <p:cTn id="783" dur="664" tmFilter="0, 0; 0.125,0.2665; 0.25,0.4; 0.375,0.465; 0.5,0.5;  0.625,0.535; 0.75,0.6; 0.875,0.7335; 1,1">
                                          <p:stCondLst>
                                            <p:cond delay="664"/>
                                          </p:stCondLst>
                                        </p:cTn>
                                        <p:tgtEl>
                                          <p:spTgt spid="222"/>
                                        </p:tgtEl>
                                        <p:attrNameLst>
                                          <p:attrName>ppt_y</p:attrName>
                                        </p:attrNameLst>
                                      </p:cBhvr>
                                      <p:tavLst>
                                        <p:tav tm="0" fmla="#ppt_y-sin(pi*$)/9">
                                          <p:val>
                                            <p:fltVal val="0"/>
                                          </p:val>
                                        </p:tav>
                                        <p:tav tm="100000">
                                          <p:val>
                                            <p:fltVal val="1"/>
                                          </p:val>
                                        </p:tav>
                                      </p:tavLst>
                                    </p:anim>
                                    <p:anim calcmode="lin" valueType="num">
                                      <p:cBhvr>
                                        <p:cTn id="784" dur="332" tmFilter="0, 0; 0.125,0.2665; 0.25,0.4; 0.375,0.465; 0.5,0.5;  0.625,0.535; 0.75,0.6; 0.875,0.7335; 1,1">
                                          <p:stCondLst>
                                            <p:cond delay="1324"/>
                                          </p:stCondLst>
                                        </p:cTn>
                                        <p:tgtEl>
                                          <p:spTgt spid="222"/>
                                        </p:tgtEl>
                                        <p:attrNameLst>
                                          <p:attrName>ppt_y</p:attrName>
                                        </p:attrNameLst>
                                      </p:cBhvr>
                                      <p:tavLst>
                                        <p:tav tm="0" fmla="#ppt_y-sin(pi*$)/27">
                                          <p:val>
                                            <p:fltVal val="0"/>
                                          </p:val>
                                        </p:tav>
                                        <p:tav tm="100000">
                                          <p:val>
                                            <p:fltVal val="1"/>
                                          </p:val>
                                        </p:tav>
                                      </p:tavLst>
                                    </p:anim>
                                    <p:anim calcmode="lin" valueType="num">
                                      <p:cBhvr>
                                        <p:cTn id="785" dur="164" tmFilter="0, 0; 0.125,0.2665; 0.25,0.4; 0.375,0.465; 0.5,0.5;  0.625,0.535; 0.75,0.6; 0.875,0.7335; 1,1">
                                          <p:stCondLst>
                                            <p:cond delay="1656"/>
                                          </p:stCondLst>
                                        </p:cTn>
                                        <p:tgtEl>
                                          <p:spTgt spid="222"/>
                                        </p:tgtEl>
                                        <p:attrNameLst>
                                          <p:attrName>ppt_y</p:attrName>
                                        </p:attrNameLst>
                                      </p:cBhvr>
                                      <p:tavLst>
                                        <p:tav tm="0" fmla="#ppt_y-sin(pi*$)/81">
                                          <p:val>
                                            <p:fltVal val="0"/>
                                          </p:val>
                                        </p:tav>
                                        <p:tav tm="100000">
                                          <p:val>
                                            <p:fltVal val="1"/>
                                          </p:val>
                                        </p:tav>
                                      </p:tavLst>
                                    </p:anim>
                                    <p:animScale>
                                      <p:cBhvr>
                                        <p:cTn id="786" dur="26">
                                          <p:stCondLst>
                                            <p:cond delay="650"/>
                                          </p:stCondLst>
                                        </p:cTn>
                                        <p:tgtEl>
                                          <p:spTgt spid="222"/>
                                        </p:tgtEl>
                                      </p:cBhvr>
                                      <p:to x="100000" y="60000"/>
                                    </p:animScale>
                                    <p:animScale>
                                      <p:cBhvr>
                                        <p:cTn id="787" dur="166" decel="50000">
                                          <p:stCondLst>
                                            <p:cond delay="676"/>
                                          </p:stCondLst>
                                        </p:cTn>
                                        <p:tgtEl>
                                          <p:spTgt spid="222"/>
                                        </p:tgtEl>
                                      </p:cBhvr>
                                      <p:to x="100000" y="100000"/>
                                    </p:animScale>
                                    <p:animScale>
                                      <p:cBhvr>
                                        <p:cTn id="788" dur="26">
                                          <p:stCondLst>
                                            <p:cond delay="1312"/>
                                          </p:stCondLst>
                                        </p:cTn>
                                        <p:tgtEl>
                                          <p:spTgt spid="222"/>
                                        </p:tgtEl>
                                      </p:cBhvr>
                                      <p:to x="100000" y="80000"/>
                                    </p:animScale>
                                    <p:animScale>
                                      <p:cBhvr>
                                        <p:cTn id="789" dur="166" decel="50000">
                                          <p:stCondLst>
                                            <p:cond delay="1338"/>
                                          </p:stCondLst>
                                        </p:cTn>
                                        <p:tgtEl>
                                          <p:spTgt spid="222"/>
                                        </p:tgtEl>
                                      </p:cBhvr>
                                      <p:to x="100000" y="100000"/>
                                    </p:animScale>
                                    <p:animScale>
                                      <p:cBhvr>
                                        <p:cTn id="790" dur="26">
                                          <p:stCondLst>
                                            <p:cond delay="1642"/>
                                          </p:stCondLst>
                                        </p:cTn>
                                        <p:tgtEl>
                                          <p:spTgt spid="222"/>
                                        </p:tgtEl>
                                      </p:cBhvr>
                                      <p:to x="100000" y="90000"/>
                                    </p:animScale>
                                    <p:animScale>
                                      <p:cBhvr>
                                        <p:cTn id="791" dur="166" decel="50000">
                                          <p:stCondLst>
                                            <p:cond delay="1668"/>
                                          </p:stCondLst>
                                        </p:cTn>
                                        <p:tgtEl>
                                          <p:spTgt spid="222"/>
                                        </p:tgtEl>
                                      </p:cBhvr>
                                      <p:to x="100000" y="100000"/>
                                    </p:animScale>
                                    <p:animScale>
                                      <p:cBhvr>
                                        <p:cTn id="792" dur="26">
                                          <p:stCondLst>
                                            <p:cond delay="1808"/>
                                          </p:stCondLst>
                                        </p:cTn>
                                        <p:tgtEl>
                                          <p:spTgt spid="222"/>
                                        </p:tgtEl>
                                      </p:cBhvr>
                                      <p:to x="100000" y="95000"/>
                                    </p:animScale>
                                    <p:animScale>
                                      <p:cBhvr>
                                        <p:cTn id="793" dur="166" decel="50000">
                                          <p:stCondLst>
                                            <p:cond delay="1834"/>
                                          </p:stCondLst>
                                        </p:cTn>
                                        <p:tgtEl>
                                          <p:spTgt spid="222"/>
                                        </p:tgtEl>
                                      </p:cBhvr>
                                      <p:to x="100000" y="100000"/>
                                    </p:animScale>
                                  </p:childTnLst>
                                </p:cTn>
                              </p:par>
                              <p:par>
                                <p:cTn id="794" presetID="26" presetClass="entr" presetSubtype="0" fill="hold" grpId="0" nodeType="withEffect">
                                  <p:stCondLst>
                                    <p:cond delay="0"/>
                                  </p:stCondLst>
                                  <p:childTnLst>
                                    <p:set>
                                      <p:cBhvr>
                                        <p:cTn id="795" dur="1" fill="hold">
                                          <p:stCondLst>
                                            <p:cond delay="0"/>
                                          </p:stCondLst>
                                        </p:cTn>
                                        <p:tgtEl>
                                          <p:spTgt spid="223"/>
                                        </p:tgtEl>
                                        <p:attrNameLst>
                                          <p:attrName>style.visibility</p:attrName>
                                        </p:attrNameLst>
                                      </p:cBhvr>
                                      <p:to>
                                        <p:strVal val="visible"/>
                                      </p:to>
                                    </p:set>
                                    <p:animEffect transition="in" filter="wipe(down)">
                                      <p:cBhvr>
                                        <p:cTn id="796" dur="580">
                                          <p:stCondLst>
                                            <p:cond delay="0"/>
                                          </p:stCondLst>
                                        </p:cTn>
                                        <p:tgtEl>
                                          <p:spTgt spid="223"/>
                                        </p:tgtEl>
                                      </p:cBhvr>
                                    </p:animEffect>
                                    <p:anim calcmode="lin" valueType="num">
                                      <p:cBhvr>
                                        <p:cTn id="797" dur="1822" tmFilter="0,0; 0.14,0.36; 0.43,0.73; 0.71,0.91; 1.0,1.0">
                                          <p:stCondLst>
                                            <p:cond delay="0"/>
                                          </p:stCondLst>
                                        </p:cTn>
                                        <p:tgtEl>
                                          <p:spTgt spid="223"/>
                                        </p:tgtEl>
                                        <p:attrNameLst>
                                          <p:attrName>ppt_x</p:attrName>
                                        </p:attrNameLst>
                                      </p:cBhvr>
                                      <p:tavLst>
                                        <p:tav tm="0">
                                          <p:val>
                                            <p:strVal val="#ppt_x-0.25"/>
                                          </p:val>
                                        </p:tav>
                                        <p:tav tm="100000">
                                          <p:val>
                                            <p:strVal val="#ppt_x"/>
                                          </p:val>
                                        </p:tav>
                                      </p:tavLst>
                                    </p:anim>
                                    <p:anim calcmode="lin" valueType="num">
                                      <p:cBhvr>
                                        <p:cTn id="798" dur="664" tmFilter="0.0,0.0; 0.25,0.07; 0.50,0.2; 0.75,0.467; 1.0,1.0">
                                          <p:stCondLst>
                                            <p:cond delay="0"/>
                                          </p:stCondLst>
                                        </p:cTn>
                                        <p:tgtEl>
                                          <p:spTgt spid="223"/>
                                        </p:tgtEl>
                                        <p:attrNameLst>
                                          <p:attrName>ppt_y</p:attrName>
                                        </p:attrNameLst>
                                      </p:cBhvr>
                                      <p:tavLst>
                                        <p:tav tm="0" fmla="#ppt_y-sin(pi*$)/3">
                                          <p:val>
                                            <p:fltVal val="0.5"/>
                                          </p:val>
                                        </p:tav>
                                        <p:tav tm="100000">
                                          <p:val>
                                            <p:fltVal val="1"/>
                                          </p:val>
                                        </p:tav>
                                      </p:tavLst>
                                    </p:anim>
                                    <p:anim calcmode="lin" valueType="num">
                                      <p:cBhvr>
                                        <p:cTn id="799" dur="664" tmFilter="0, 0; 0.125,0.2665; 0.25,0.4; 0.375,0.465; 0.5,0.5;  0.625,0.535; 0.75,0.6; 0.875,0.7335; 1,1">
                                          <p:stCondLst>
                                            <p:cond delay="664"/>
                                          </p:stCondLst>
                                        </p:cTn>
                                        <p:tgtEl>
                                          <p:spTgt spid="223"/>
                                        </p:tgtEl>
                                        <p:attrNameLst>
                                          <p:attrName>ppt_y</p:attrName>
                                        </p:attrNameLst>
                                      </p:cBhvr>
                                      <p:tavLst>
                                        <p:tav tm="0" fmla="#ppt_y-sin(pi*$)/9">
                                          <p:val>
                                            <p:fltVal val="0"/>
                                          </p:val>
                                        </p:tav>
                                        <p:tav tm="100000">
                                          <p:val>
                                            <p:fltVal val="1"/>
                                          </p:val>
                                        </p:tav>
                                      </p:tavLst>
                                    </p:anim>
                                    <p:anim calcmode="lin" valueType="num">
                                      <p:cBhvr>
                                        <p:cTn id="800" dur="332" tmFilter="0, 0; 0.125,0.2665; 0.25,0.4; 0.375,0.465; 0.5,0.5;  0.625,0.535; 0.75,0.6; 0.875,0.7335; 1,1">
                                          <p:stCondLst>
                                            <p:cond delay="1324"/>
                                          </p:stCondLst>
                                        </p:cTn>
                                        <p:tgtEl>
                                          <p:spTgt spid="223"/>
                                        </p:tgtEl>
                                        <p:attrNameLst>
                                          <p:attrName>ppt_y</p:attrName>
                                        </p:attrNameLst>
                                      </p:cBhvr>
                                      <p:tavLst>
                                        <p:tav tm="0" fmla="#ppt_y-sin(pi*$)/27">
                                          <p:val>
                                            <p:fltVal val="0"/>
                                          </p:val>
                                        </p:tav>
                                        <p:tav tm="100000">
                                          <p:val>
                                            <p:fltVal val="1"/>
                                          </p:val>
                                        </p:tav>
                                      </p:tavLst>
                                    </p:anim>
                                    <p:anim calcmode="lin" valueType="num">
                                      <p:cBhvr>
                                        <p:cTn id="801" dur="164" tmFilter="0, 0; 0.125,0.2665; 0.25,0.4; 0.375,0.465; 0.5,0.5;  0.625,0.535; 0.75,0.6; 0.875,0.7335; 1,1">
                                          <p:stCondLst>
                                            <p:cond delay="1656"/>
                                          </p:stCondLst>
                                        </p:cTn>
                                        <p:tgtEl>
                                          <p:spTgt spid="223"/>
                                        </p:tgtEl>
                                        <p:attrNameLst>
                                          <p:attrName>ppt_y</p:attrName>
                                        </p:attrNameLst>
                                      </p:cBhvr>
                                      <p:tavLst>
                                        <p:tav tm="0" fmla="#ppt_y-sin(pi*$)/81">
                                          <p:val>
                                            <p:fltVal val="0"/>
                                          </p:val>
                                        </p:tav>
                                        <p:tav tm="100000">
                                          <p:val>
                                            <p:fltVal val="1"/>
                                          </p:val>
                                        </p:tav>
                                      </p:tavLst>
                                    </p:anim>
                                    <p:animScale>
                                      <p:cBhvr>
                                        <p:cTn id="802" dur="26">
                                          <p:stCondLst>
                                            <p:cond delay="650"/>
                                          </p:stCondLst>
                                        </p:cTn>
                                        <p:tgtEl>
                                          <p:spTgt spid="223"/>
                                        </p:tgtEl>
                                      </p:cBhvr>
                                      <p:to x="100000" y="60000"/>
                                    </p:animScale>
                                    <p:animScale>
                                      <p:cBhvr>
                                        <p:cTn id="803" dur="166" decel="50000">
                                          <p:stCondLst>
                                            <p:cond delay="676"/>
                                          </p:stCondLst>
                                        </p:cTn>
                                        <p:tgtEl>
                                          <p:spTgt spid="223"/>
                                        </p:tgtEl>
                                      </p:cBhvr>
                                      <p:to x="100000" y="100000"/>
                                    </p:animScale>
                                    <p:animScale>
                                      <p:cBhvr>
                                        <p:cTn id="804" dur="26">
                                          <p:stCondLst>
                                            <p:cond delay="1312"/>
                                          </p:stCondLst>
                                        </p:cTn>
                                        <p:tgtEl>
                                          <p:spTgt spid="223"/>
                                        </p:tgtEl>
                                      </p:cBhvr>
                                      <p:to x="100000" y="80000"/>
                                    </p:animScale>
                                    <p:animScale>
                                      <p:cBhvr>
                                        <p:cTn id="805" dur="166" decel="50000">
                                          <p:stCondLst>
                                            <p:cond delay="1338"/>
                                          </p:stCondLst>
                                        </p:cTn>
                                        <p:tgtEl>
                                          <p:spTgt spid="223"/>
                                        </p:tgtEl>
                                      </p:cBhvr>
                                      <p:to x="100000" y="100000"/>
                                    </p:animScale>
                                    <p:animScale>
                                      <p:cBhvr>
                                        <p:cTn id="806" dur="26">
                                          <p:stCondLst>
                                            <p:cond delay="1642"/>
                                          </p:stCondLst>
                                        </p:cTn>
                                        <p:tgtEl>
                                          <p:spTgt spid="223"/>
                                        </p:tgtEl>
                                      </p:cBhvr>
                                      <p:to x="100000" y="90000"/>
                                    </p:animScale>
                                    <p:animScale>
                                      <p:cBhvr>
                                        <p:cTn id="807" dur="166" decel="50000">
                                          <p:stCondLst>
                                            <p:cond delay="1668"/>
                                          </p:stCondLst>
                                        </p:cTn>
                                        <p:tgtEl>
                                          <p:spTgt spid="223"/>
                                        </p:tgtEl>
                                      </p:cBhvr>
                                      <p:to x="100000" y="100000"/>
                                    </p:animScale>
                                    <p:animScale>
                                      <p:cBhvr>
                                        <p:cTn id="808" dur="26">
                                          <p:stCondLst>
                                            <p:cond delay="1808"/>
                                          </p:stCondLst>
                                        </p:cTn>
                                        <p:tgtEl>
                                          <p:spTgt spid="223"/>
                                        </p:tgtEl>
                                      </p:cBhvr>
                                      <p:to x="100000" y="95000"/>
                                    </p:animScale>
                                    <p:animScale>
                                      <p:cBhvr>
                                        <p:cTn id="809" dur="166" decel="50000">
                                          <p:stCondLst>
                                            <p:cond delay="1834"/>
                                          </p:stCondLst>
                                        </p:cTn>
                                        <p:tgtEl>
                                          <p:spTgt spid="223"/>
                                        </p:tgtEl>
                                      </p:cBhvr>
                                      <p:to x="100000" y="100000"/>
                                    </p:animScale>
                                  </p:childTnLst>
                                </p:cTn>
                              </p:par>
                              <p:par>
                                <p:cTn id="810" presetID="26" presetClass="entr" presetSubtype="0" fill="hold" grpId="0" nodeType="withEffect">
                                  <p:stCondLst>
                                    <p:cond delay="0"/>
                                  </p:stCondLst>
                                  <p:childTnLst>
                                    <p:set>
                                      <p:cBhvr>
                                        <p:cTn id="811" dur="1" fill="hold">
                                          <p:stCondLst>
                                            <p:cond delay="0"/>
                                          </p:stCondLst>
                                        </p:cTn>
                                        <p:tgtEl>
                                          <p:spTgt spid="224"/>
                                        </p:tgtEl>
                                        <p:attrNameLst>
                                          <p:attrName>style.visibility</p:attrName>
                                        </p:attrNameLst>
                                      </p:cBhvr>
                                      <p:to>
                                        <p:strVal val="visible"/>
                                      </p:to>
                                    </p:set>
                                    <p:animEffect transition="in" filter="wipe(down)">
                                      <p:cBhvr>
                                        <p:cTn id="812" dur="580">
                                          <p:stCondLst>
                                            <p:cond delay="0"/>
                                          </p:stCondLst>
                                        </p:cTn>
                                        <p:tgtEl>
                                          <p:spTgt spid="224"/>
                                        </p:tgtEl>
                                      </p:cBhvr>
                                    </p:animEffect>
                                    <p:anim calcmode="lin" valueType="num">
                                      <p:cBhvr>
                                        <p:cTn id="813" dur="1822" tmFilter="0,0; 0.14,0.36; 0.43,0.73; 0.71,0.91; 1.0,1.0">
                                          <p:stCondLst>
                                            <p:cond delay="0"/>
                                          </p:stCondLst>
                                        </p:cTn>
                                        <p:tgtEl>
                                          <p:spTgt spid="224"/>
                                        </p:tgtEl>
                                        <p:attrNameLst>
                                          <p:attrName>ppt_x</p:attrName>
                                        </p:attrNameLst>
                                      </p:cBhvr>
                                      <p:tavLst>
                                        <p:tav tm="0">
                                          <p:val>
                                            <p:strVal val="#ppt_x-0.25"/>
                                          </p:val>
                                        </p:tav>
                                        <p:tav tm="100000">
                                          <p:val>
                                            <p:strVal val="#ppt_x"/>
                                          </p:val>
                                        </p:tav>
                                      </p:tavLst>
                                    </p:anim>
                                    <p:anim calcmode="lin" valueType="num">
                                      <p:cBhvr>
                                        <p:cTn id="814" dur="664" tmFilter="0.0,0.0; 0.25,0.07; 0.50,0.2; 0.75,0.467; 1.0,1.0">
                                          <p:stCondLst>
                                            <p:cond delay="0"/>
                                          </p:stCondLst>
                                        </p:cTn>
                                        <p:tgtEl>
                                          <p:spTgt spid="224"/>
                                        </p:tgtEl>
                                        <p:attrNameLst>
                                          <p:attrName>ppt_y</p:attrName>
                                        </p:attrNameLst>
                                      </p:cBhvr>
                                      <p:tavLst>
                                        <p:tav tm="0" fmla="#ppt_y-sin(pi*$)/3">
                                          <p:val>
                                            <p:fltVal val="0.5"/>
                                          </p:val>
                                        </p:tav>
                                        <p:tav tm="100000">
                                          <p:val>
                                            <p:fltVal val="1"/>
                                          </p:val>
                                        </p:tav>
                                      </p:tavLst>
                                    </p:anim>
                                    <p:anim calcmode="lin" valueType="num">
                                      <p:cBhvr>
                                        <p:cTn id="815" dur="664" tmFilter="0, 0; 0.125,0.2665; 0.25,0.4; 0.375,0.465; 0.5,0.5;  0.625,0.535; 0.75,0.6; 0.875,0.7335; 1,1">
                                          <p:stCondLst>
                                            <p:cond delay="664"/>
                                          </p:stCondLst>
                                        </p:cTn>
                                        <p:tgtEl>
                                          <p:spTgt spid="224"/>
                                        </p:tgtEl>
                                        <p:attrNameLst>
                                          <p:attrName>ppt_y</p:attrName>
                                        </p:attrNameLst>
                                      </p:cBhvr>
                                      <p:tavLst>
                                        <p:tav tm="0" fmla="#ppt_y-sin(pi*$)/9">
                                          <p:val>
                                            <p:fltVal val="0"/>
                                          </p:val>
                                        </p:tav>
                                        <p:tav tm="100000">
                                          <p:val>
                                            <p:fltVal val="1"/>
                                          </p:val>
                                        </p:tav>
                                      </p:tavLst>
                                    </p:anim>
                                    <p:anim calcmode="lin" valueType="num">
                                      <p:cBhvr>
                                        <p:cTn id="816" dur="332" tmFilter="0, 0; 0.125,0.2665; 0.25,0.4; 0.375,0.465; 0.5,0.5;  0.625,0.535; 0.75,0.6; 0.875,0.7335; 1,1">
                                          <p:stCondLst>
                                            <p:cond delay="1324"/>
                                          </p:stCondLst>
                                        </p:cTn>
                                        <p:tgtEl>
                                          <p:spTgt spid="224"/>
                                        </p:tgtEl>
                                        <p:attrNameLst>
                                          <p:attrName>ppt_y</p:attrName>
                                        </p:attrNameLst>
                                      </p:cBhvr>
                                      <p:tavLst>
                                        <p:tav tm="0" fmla="#ppt_y-sin(pi*$)/27">
                                          <p:val>
                                            <p:fltVal val="0"/>
                                          </p:val>
                                        </p:tav>
                                        <p:tav tm="100000">
                                          <p:val>
                                            <p:fltVal val="1"/>
                                          </p:val>
                                        </p:tav>
                                      </p:tavLst>
                                    </p:anim>
                                    <p:anim calcmode="lin" valueType="num">
                                      <p:cBhvr>
                                        <p:cTn id="817" dur="164" tmFilter="0, 0; 0.125,0.2665; 0.25,0.4; 0.375,0.465; 0.5,0.5;  0.625,0.535; 0.75,0.6; 0.875,0.7335; 1,1">
                                          <p:stCondLst>
                                            <p:cond delay="1656"/>
                                          </p:stCondLst>
                                        </p:cTn>
                                        <p:tgtEl>
                                          <p:spTgt spid="224"/>
                                        </p:tgtEl>
                                        <p:attrNameLst>
                                          <p:attrName>ppt_y</p:attrName>
                                        </p:attrNameLst>
                                      </p:cBhvr>
                                      <p:tavLst>
                                        <p:tav tm="0" fmla="#ppt_y-sin(pi*$)/81">
                                          <p:val>
                                            <p:fltVal val="0"/>
                                          </p:val>
                                        </p:tav>
                                        <p:tav tm="100000">
                                          <p:val>
                                            <p:fltVal val="1"/>
                                          </p:val>
                                        </p:tav>
                                      </p:tavLst>
                                    </p:anim>
                                    <p:animScale>
                                      <p:cBhvr>
                                        <p:cTn id="818" dur="26">
                                          <p:stCondLst>
                                            <p:cond delay="650"/>
                                          </p:stCondLst>
                                        </p:cTn>
                                        <p:tgtEl>
                                          <p:spTgt spid="224"/>
                                        </p:tgtEl>
                                      </p:cBhvr>
                                      <p:to x="100000" y="60000"/>
                                    </p:animScale>
                                    <p:animScale>
                                      <p:cBhvr>
                                        <p:cTn id="819" dur="166" decel="50000">
                                          <p:stCondLst>
                                            <p:cond delay="676"/>
                                          </p:stCondLst>
                                        </p:cTn>
                                        <p:tgtEl>
                                          <p:spTgt spid="224"/>
                                        </p:tgtEl>
                                      </p:cBhvr>
                                      <p:to x="100000" y="100000"/>
                                    </p:animScale>
                                    <p:animScale>
                                      <p:cBhvr>
                                        <p:cTn id="820" dur="26">
                                          <p:stCondLst>
                                            <p:cond delay="1312"/>
                                          </p:stCondLst>
                                        </p:cTn>
                                        <p:tgtEl>
                                          <p:spTgt spid="224"/>
                                        </p:tgtEl>
                                      </p:cBhvr>
                                      <p:to x="100000" y="80000"/>
                                    </p:animScale>
                                    <p:animScale>
                                      <p:cBhvr>
                                        <p:cTn id="821" dur="166" decel="50000">
                                          <p:stCondLst>
                                            <p:cond delay="1338"/>
                                          </p:stCondLst>
                                        </p:cTn>
                                        <p:tgtEl>
                                          <p:spTgt spid="224"/>
                                        </p:tgtEl>
                                      </p:cBhvr>
                                      <p:to x="100000" y="100000"/>
                                    </p:animScale>
                                    <p:animScale>
                                      <p:cBhvr>
                                        <p:cTn id="822" dur="26">
                                          <p:stCondLst>
                                            <p:cond delay="1642"/>
                                          </p:stCondLst>
                                        </p:cTn>
                                        <p:tgtEl>
                                          <p:spTgt spid="224"/>
                                        </p:tgtEl>
                                      </p:cBhvr>
                                      <p:to x="100000" y="90000"/>
                                    </p:animScale>
                                    <p:animScale>
                                      <p:cBhvr>
                                        <p:cTn id="823" dur="166" decel="50000">
                                          <p:stCondLst>
                                            <p:cond delay="1668"/>
                                          </p:stCondLst>
                                        </p:cTn>
                                        <p:tgtEl>
                                          <p:spTgt spid="224"/>
                                        </p:tgtEl>
                                      </p:cBhvr>
                                      <p:to x="100000" y="100000"/>
                                    </p:animScale>
                                    <p:animScale>
                                      <p:cBhvr>
                                        <p:cTn id="824" dur="26">
                                          <p:stCondLst>
                                            <p:cond delay="1808"/>
                                          </p:stCondLst>
                                        </p:cTn>
                                        <p:tgtEl>
                                          <p:spTgt spid="224"/>
                                        </p:tgtEl>
                                      </p:cBhvr>
                                      <p:to x="100000" y="95000"/>
                                    </p:animScale>
                                    <p:animScale>
                                      <p:cBhvr>
                                        <p:cTn id="825" dur="166" decel="50000">
                                          <p:stCondLst>
                                            <p:cond delay="1834"/>
                                          </p:stCondLst>
                                        </p:cTn>
                                        <p:tgtEl>
                                          <p:spTgt spid="224"/>
                                        </p:tgtEl>
                                      </p:cBhvr>
                                      <p:to x="100000" y="100000"/>
                                    </p:animScale>
                                  </p:childTnLst>
                                </p:cTn>
                              </p:par>
                              <p:par>
                                <p:cTn id="826" presetID="26" presetClass="entr" presetSubtype="0" fill="hold" grpId="0" nodeType="withEffect">
                                  <p:stCondLst>
                                    <p:cond delay="0"/>
                                  </p:stCondLst>
                                  <p:childTnLst>
                                    <p:set>
                                      <p:cBhvr>
                                        <p:cTn id="827" dur="1" fill="hold">
                                          <p:stCondLst>
                                            <p:cond delay="0"/>
                                          </p:stCondLst>
                                        </p:cTn>
                                        <p:tgtEl>
                                          <p:spTgt spid="225"/>
                                        </p:tgtEl>
                                        <p:attrNameLst>
                                          <p:attrName>style.visibility</p:attrName>
                                        </p:attrNameLst>
                                      </p:cBhvr>
                                      <p:to>
                                        <p:strVal val="visible"/>
                                      </p:to>
                                    </p:set>
                                    <p:animEffect transition="in" filter="wipe(down)">
                                      <p:cBhvr>
                                        <p:cTn id="828" dur="580">
                                          <p:stCondLst>
                                            <p:cond delay="0"/>
                                          </p:stCondLst>
                                        </p:cTn>
                                        <p:tgtEl>
                                          <p:spTgt spid="225"/>
                                        </p:tgtEl>
                                      </p:cBhvr>
                                    </p:animEffect>
                                    <p:anim calcmode="lin" valueType="num">
                                      <p:cBhvr>
                                        <p:cTn id="829" dur="1822" tmFilter="0,0; 0.14,0.36; 0.43,0.73; 0.71,0.91; 1.0,1.0">
                                          <p:stCondLst>
                                            <p:cond delay="0"/>
                                          </p:stCondLst>
                                        </p:cTn>
                                        <p:tgtEl>
                                          <p:spTgt spid="225"/>
                                        </p:tgtEl>
                                        <p:attrNameLst>
                                          <p:attrName>ppt_x</p:attrName>
                                        </p:attrNameLst>
                                      </p:cBhvr>
                                      <p:tavLst>
                                        <p:tav tm="0">
                                          <p:val>
                                            <p:strVal val="#ppt_x-0.25"/>
                                          </p:val>
                                        </p:tav>
                                        <p:tav tm="100000">
                                          <p:val>
                                            <p:strVal val="#ppt_x"/>
                                          </p:val>
                                        </p:tav>
                                      </p:tavLst>
                                    </p:anim>
                                    <p:anim calcmode="lin" valueType="num">
                                      <p:cBhvr>
                                        <p:cTn id="830" dur="664" tmFilter="0.0,0.0; 0.25,0.07; 0.50,0.2; 0.75,0.467; 1.0,1.0">
                                          <p:stCondLst>
                                            <p:cond delay="0"/>
                                          </p:stCondLst>
                                        </p:cTn>
                                        <p:tgtEl>
                                          <p:spTgt spid="225"/>
                                        </p:tgtEl>
                                        <p:attrNameLst>
                                          <p:attrName>ppt_y</p:attrName>
                                        </p:attrNameLst>
                                      </p:cBhvr>
                                      <p:tavLst>
                                        <p:tav tm="0" fmla="#ppt_y-sin(pi*$)/3">
                                          <p:val>
                                            <p:fltVal val="0.5"/>
                                          </p:val>
                                        </p:tav>
                                        <p:tav tm="100000">
                                          <p:val>
                                            <p:fltVal val="1"/>
                                          </p:val>
                                        </p:tav>
                                      </p:tavLst>
                                    </p:anim>
                                    <p:anim calcmode="lin" valueType="num">
                                      <p:cBhvr>
                                        <p:cTn id="831" dur="664" tmFilter="0, 0; 0.125,0.2665; 0.25,0.4; 0.375,0.465; 0.5,0.5;  0.625,0.535; 0.75,0.6; 0.875,0.7335; 1,1">
                                          <p:stCondLst>
                                            <p:cond delay="664"/>
                                          </p:stCondLst>
                                        </p:cTn>
                                        <p:tgtEl>
                                          <p:spTgt spid="225"/>
                                        </p:tgtEl>
                                        <p:attrNameLst>
                                          <p:attrName>ppt_y</p:attrName>
                                        </p:attrNameLst>
                                      </p:cBhvr>
                                      <p:tavLst>
                                        <p:tav tm="0" fmla="#ppt_y-sin(pi*$)/9">
                                          <p:val>
                                            <p:fltVal val="0"/>
                                          </p:val>
                                        </p:tav>
                                        <p:tav tm="100000">
                                          <p:val>
                                            <p:fltVal val="1"/>
                                          </p:val>
                                        </p:tav>
                                      </p:tavLst>
                                    </p:anim>
                                    <p:anim calcmode="lin" valueType="num">
                                      <p:cBhvr>
                                        <p:cTn id="832" dur="332" tmFilter="0, 0; 0.125,0.2665; 0.25,0.4; 0.375,0.465; 0.5,0.5;  0.625,0.535; 0.75,0.6; 0.875,0.7335; 1,1">
                                          <p:stCondLst>
                                            <p:cond delay="1324"/>
                                          </p:stCondLst>
                                        </p:cTn>
                                        <p:tgtEl>
                                          <p:spTgt spid="225"/>
                                        </p:tgtEl>
                                        <p:attrNameLst>
                                          <p:attrName>ppt_y</p:attrName>
                                        </p:attrNameLst>
                                      </p:cBhvr>
                                      <p:tavLst>
                                        <p:tav tm="0" fmla="#ppt_y-sin(pi*$)/27">
                                          <p:val>
                                            <p:fltVal val="0"/>
                                          </p:val>
                                        </p:tav>
                                        <p:tav tm="100000">
                                          <p:val>
                                            <p:fltVal val="1"/>
                                          </p:val>
                                        </p:tav>
                                      </p:tavLst>
                                    </p:anim>
                                    <p:anim calcmode="lin" valueType="num">
                                      <p:cBhvr>
                                        <p:cTn id="833" dur="164" tmFilter="0, 0; 0.125,0.2665; 0.25,0.4; 0.375,0.465; 0.5,0.5;  0.625,0.535; 0.75,0.6; 0.875,0.7335; 1,1">
                                          <p:stCondLst>
                                            <p:cond delay="1656"/>
                                          </p:stCondLst>
                                        </p:cTn>
                                        <p:tgtEl>
                                          <p:spTgt spid="225"/>
                                        </p:tgtEl>
                                        <p:attrNameLst>
                                          <p:attrName>ppt_y</p:attrName>
                                        </p:attrNameLst>
                                      </p:cBhvr>
                                      <p:tavLst>
                                        <p:tav tm="0" fmla="#ppt_y-sin(pi*$)/81">
                                          <p:val>
                                            <p:fltVal val="0"/>
                                          </p:val>
                                        </p:tav>
                                        <p:tav tm="100000">
                                          <p:val>
                                            <p:fltVal val="1"/>
                                          </p:val>
                                        </p:tav>
                                      </p:tavLst>
                                    </p:anim>
                                    <p:animScale>
                                      <p:cBhvr>
                                        <p:cTn id="834" dur="26">
                                          <p:stCondLst>
                                            <p:cond delay="650"/>
                                          </p:stCondLst>
                                        </p:cTn>
                                        <p:tgtEl>
                                          <p:spTgt spid="225"/>
                                        </p:tgtEl>
                                      </p:cBhvr>
                                      <p:to x="100000" y="60000"/>
                                    </p:animScale>
                                    <p:animScale>
                                      <p:cBhvr>
                                        <p:cTn id="835" dur="166" decel="50000">
                                          <p:stCondLst>
                                            <p:cond delay="676"/>
                                          </p:stCondLst>
                                        </p:cTn>
                                        <p:tgtEl>
                                          <p:spTgt spid="225"/>
                                        </p:tgtEl>
                                      </p:cBhvr>
                                      <p:to x="100000" y="100000"/>
                                    </p:animScale>
                                    <p:animScale>
                                      <p:cBhvr>
                                        <p:cTn id="836" dur="26">
                                          <p:stCondLst>
                                            <p:cond delay="1312"/>
                                          </p:stCondLst>
                                        </p:cTn>
                                        <p:tgtEl>
                                          <p:spTgt spid="225"/>
                                        </p:tgtEl>
                                      </p:cBhvr>
                                      <p:to x="100000" y="80000"/>
                                    </p:animScale>
                                    <p:animScale>
                                      <p:cBhvr>
                                        <p:cTn id="837" dur="166" decel="50000">
                                          <p:stCondLst>
                                            <p:cond delay="1338"/>
                                          </p:stCondLst>
                                        </p:cTn>
                                        <p:tgtEl>
                                          <p:spTgt spid="225"/>
                                        </p:tgtEl>
                                      </p:cBhvr>
                                      <p:to x="100000" y="100000"/>
                                    </p:animScale>
                                    <p:animScale>
                                      <p:cBhvr>
                                        <p:cTn id="838" dur="26">
                                          <p:stCondLst>
                                            <p:cond delay="1642"/>
                                          </p:stCondLst>
                                        </p:cTn>
                                        <p:tgtEl>
                                          <p:spTgt spid="225"/>
                                        </p:tgtEl>
                                      </p:cBhvr>
                                      <p:to x="100000" y="90000"/>
                                    </p:animScale>
                                    <p:animScale>
                                      <p:cBhvr>
                                        <p:cTn id="839" dur="166" decel="50000">
                                          <p:stCondLst>
                                            <p:cond delay="1668"/>
                                          </p:stCondLst>
                                        </p:cTn>
                                        <p:tgtEl>
                                          <p:spTgt spid="225"/>
                                        </p:tgtEl>
                                      </p:cBhvr>
                                      <p:to x="100000" y="100000"/>
                                    </p:animScale>
                                    <p:animScale>
                                      <p:cBhvr>
                                        <p:cTn id="840" dur="26">
                                          <p:stCondLst>
                                            <p:cond delay="1808"/>
                                          </p:stCondLst>
                                        </p:cTn>
                                        <p:tgtEl>
                                          <p:spTgt spid="225"/>
                                        </p:tgtEl>
                                      </p:cBhvr>
                                      <p:to x="100000" y="95000"/>
                                    </p:animScale>
                                    <p:animScale>
                                      <p:cBhvr>
                                        <p:cTn id="841" dur="166" decel="50000">
                                          <p:stCondLst>
                                            <p:cond delay="1834"/>
                                          </p:stCondLst>
                                        </p:cTn>
                                        <p:tgtEl>
                                          <p:spTgt spid="225"/>
                                        </p:tgtEl>
                                      </p:cBhvr>
                                      <p:to x="100000" y="100000"/>
                                    </p:animScale>
                                  </p:childTnLst>
                                </p:cTn>
                              </p:par>
                              <p:par>
                                <p:cTn id="842" presetID="26" presetClass="entr" presetSubtype="0" fill="hold" grpId="0" nodeType="withEffect">
                                  <p:stCondLst>
                                    <p:cond delay="0"/>
                                  </p:stCondLst>
                                  <p:childTnLst>
                                    <p:set>
                                      <p:cBhvr>
                                        <p:cTn id="843" dur="1" fill="hold">
                                          <p:stCondLst>
                                            <p:cond delay="0"/>
                                          </p:stCondLst>
                                        </p:cTn>
                                        <p:tgtEl>
                                          <p:spTgt spid="226"/>
                                        </p:tgtEl>
                                        <p:attrNameLst>
                                          <p:attrName>style.visibility</p:attrName>
                                        </p:attrNameLst>
                                      </p:cBhvr>
                                      <p:to>
                                        <p:strVal val="visible"/>
                                      </p:to>
                                    </p:set>
                                    <p:animEffect transition="in" filter="wipe(down)">
                                      <p:cBhvr>
                                        <p:cTn id="844" dur="580">
                                          <p:stCondLst>
                                            <p:cond delay="0"/>
                                          </p:stCondLst>
                                        </p:cTn>
                                        <p:tgtEl>
                                          <p:spTgt spid="226"/>
                                        </p:tgtEl>
                                      </p:cBhvr>
                                    </p:animEffect>
                                    <p:anim calcmode="lin" valueType="num">
                                      <p:cBhvr>
                                        <p:cTn id="845" dur="1822" tmFilter="0,0; 0.14,0.36; 0.43,0.73; 0.71,0.91; 1.0,1.0">
                                          <p:stCondLst>
                                            <p:cond delay="0"/>
                                          </p:stCondLst>
                                        </p:cTn>
                                        <p:tgtEl>
                                          <p:spTgt spid="226"/>
                                        </p:tgtEl>
                                        <p:attrNameLst>
                                          <p:attrName>ppt_x</p:attrName>
                                        </p:attrNameLst>
                                      </p:cBhvr>
                                      <p:tavLst>
                                        <p:tav tm="0">
                                          <p:val>
                                            <p:strVal val="#ppt_x-0.25"/>
                                          </p:val>
                                        </p:tav>
                                        <p:tav tm="100000">
                                          <p:val>
                                            <p:strVal val="#ppt_x"/>
                                          </p:val>
                                        </p:tav>
                                      </p:tavLst>
                                    </p:anim>
                                    <p:anim calcmode="lin" valueType="num">
                                      <p:cBhvr>
                                        <p:cTn id="846" dur="664" tmFilter="0.0,0.0; 0.25,0.07; 0.50,0.2; 0.75,0.467; 1.0,1.0">
                                          <p:stCondLst>
                                            <p:cond delay="0"/>
                                          </p:stCondLst>
                                        </p:cTn>
                                        <p:tgtEl>
                                          <p:spTgt spid="226"/>
                                        </p:tgtEl>
                                        <p:attrNameLst>
                                          <p:attrName>ppt_y</p:attrName>
                                        </p:attrNameLst>
                                      </p:cBhvr>
                                      <p:tavLst>
                                        <p:tav tm="0" fmla="#ppt_y-sin(pi*$)/3">
                                          <p:val>
                                            <p:fltVal val="0.5"/>
                                          </p:val>
                                        </p:tav>
                                        <p:tav tm="100000">
                                          <p:val>
                                            <p:fltVal val="1"/>
                                          </p:val>
                                        </p:tav>
                                      </p:tavLst>
                                    </p:anim>
                                    <p:anim calcmode="lin" valueType="num">
                                      <p:cBhvr>
                                        <p:cTn id="847" dur="664" tmFilter="0, 0; 0.125,0.2665; 0.25,0.4; 0.375,0.465; 0.5,0.5;  0.625,0.535; 0.75,0.6; 0.875,0.7335; 1,1">
                                          <p:stCondLst>
                                            <p:cond delay="664"/>
                                          </p:stCondLst>
                                        </p:cTn>
                                        <p:tgtEl>
                                          <p:spTgt spid="226"/>
                                        </p:tgtEl>
                                        <p:attrNameLst>
                                          <p:attrName>ppt_y</p:attrName>
                                        </p:attrNameLst>
                                      </p:cBhvr>
                                      <p:tavLst>
                                        <p:tav tm="0" fmla="#ppt_y-sin(pi*$)/9">
                                          <p:val>
                                            <p:fltVal val="0"/>
                                          </p:val>
                                        </p:tav>
                                        <p:tav tm="100000">
                                          <p:val>
                                            <p:fltVal val="1"/>
                                          </p:val>
                                        </p:tav>
                                      </p:tavLst>
                                    </p:anim>
                                    <p:anim calcmode="lin" valueType="num">
                                      <p:cBhvr>
                                        <p:cTn id="848" dur="332" tmFilter="0, 0; 0.125,0.2665; 0.25,0.4; 0.375,0.465; 0.5,0.5;  0.625,0.535; 0.75,0.6; 0.875,0.7335; 1,1">
                                          <p:stCondLst>
                                            <p:cond delay="1324"/>
                                          </p:stCondLst>
                                        </p:cTn>
                                        <p:tgtEl>
                                          <p:spTgt spid="226"/>
                                        </p:tgtEl>
                                        <p:attrNameLst>
                                          <p:attrName>ppt_y</p:attrName>
                                        </p:attrNameLst>
                                      </p:cBhvr>
                                      <p:tavLst>
                                        <p:tav tm="0" fmla="#ppt_y-sin(pi*$)/27">
                                          <p:val>
                                            <p:fltVal val="0"/>
                                          </p:val>
                                        </p:tav>
                                        <p:tav tm="100000">
                                          <p:val>
                                            <p:fltVal val="1"/>
                                          </p:val>
                                        </p:tav>
                                      </p:tavLst>
                                    </p:anim>
                                    <p:anim calcmode="lin" valueType="num">
                                      <p:cBhvr>
                                        <p:cTn id="849" dur="164" tmFilter="0, 0; 0.125,0.2665; 0.25,0.4; 0.375,0.465; 0.5,0.5;  0.625,0.535; 0.75,0.6; 0.875,0.7335; 1,1">
                                          <p:stCondLst>
                                            <p:cond delay="1656"/>
                                          </p:stCondLst>
                                        </p:cTn>
                                        <p:tgtEl>
                                          <p:spTgt spid="226"/>
                                        </p:tgtEl>
                                        <p:attrNameLst>
                                          <p:attrName>ppt_y</p:attrName>
                                        </p:attrNameLst>
                                      </p:cBhvr>
                                      <p:tavLst>
                                        <p:tav tm="0" fmla="#ppt_y-sin(pi*$)/81">
                                          <p:val>
                                            <p:fltVal val="0"/>
                                          </p:val>
                                        </p:tav>
                                        <p:tav tm="100000">
                                          <p:val>
                                            <p:fltVal val="1"/>
                                          </p:val>
                                        </p:tav>
                                      </p:tavLst>
                                    </p:anim>
                                    <p:animScale>
                                      <p:cBhvr>
                                        <p:cTn id="850" dur="26">
                                          <p:stCondLst>
                                            <p:cond delay="650"/>
                                          </p:stCondLst>
                                        </p:cTn>
                                        <p:tgtEl>
                                          <p:spTgt spid="226"/>
                                        </p:tgtEl>
                                      </p:cBhvr>
                                      <p:to x="100000" y="60000"/>
                                    </p:animScale>
                                    <p:animScale>
                                      <p:cBhvr>
                                        <p:cTn id="851" dur="166" decel="50000">
                                          <p:stCondLst>
                                            <p:cond delay="676"/>
                                          </p:stCondLst>
                                        </p:cTn>
                                        <p:tgtEl>
                                          <p:spTgt spid="226"/>
                                        </p:tgtEl>
                                      </p:cBhvr>
                                      <p:to x="100000" y="100000"/>
                                    </p:animScale>
                                    <p:animScale>
                                      <p:cBhvr>
                                        <p:cTn id="852" dur="26">
                                          <p:stCondLst>
                                            <p:cond delay="1312"/>
                                          </p:stCondLst>
                                        </p:cTn>
                                        <p:tgtEl>
                                          <p:spTgt spid="226"/>
                                        </p:tgtEl>
                                      </p:cBhvr>
                                      <p:to x="100000" y="80000"/>
                                    </p:animScale>
                                    <p:animScale>
                                      <p:cBhvr>
                                        <p:cTn id="853" dur="166" decel="50000">
                                          <p:stCondLst>
                                            <p:cond delay="1338"/>
                                          </p:stCondLst>
                                        </p:cTn>
                                        <p:tgtEl>
                                          <p:spTgt spid="226"/>
                                        </p:tgtEl>
                                      </p:cBhvr>
                                      <p:to x="100000" y="100000"/>
                                    </p:animScale>
                                    <p:animScale>
                                      <p:cBhvr>
                                        <p:cTn id="854" dur="26">
                                          <p:stCondLst>
                                            <p:cond delay="1642"/>
                                          </p:stCondLst>
                                        </p:cTn>
                                        <p:tgtEl>
                                          <p:spTgt spid="226"/>
                                        </p:tgtEl>
                                      </p:cBhvr>
                                      <p:to x="100000" y="90000"/>
                                    </p:animScale>
                                    <p:animScale>
                                      <p:cBhvr>
                                        <p:cTn id="855" dur="166" decel="50000">
                                          <p:stCondLst>
                                            <p:cond delay="1668"/>
                                          </p:stCondLst>
                                        </p:cTn>
                                        <p:tgtEl>
                                          <p:spTgt spid="226"/>
                                        </p:tgtEl>
                                      </p:cBhvr>
                                      <p:to x="100000" y="100000"/>
                                    </p:animScale>
                                    <p:animScale>
                                      <p:cBhvr>
                                        <p:cTn id="856" dur="26">
                                          <p:stCondLst>
                                            <p:cond delay="1808"/>
                                          </p:stCondLst>
                                        </p:cTn>
                                        <p:tgtEl>
                                          <p:spTgt spid="226"/>
                                        </p:tgtEl>
                                      </p:cBhvr>
                                      <p:to x="100000" y="95000"/>
                                    </p:animScale>
                                    <p:animScale>
                                      <p:cBhvr>
                                        <p:cTn id="857" dur="166" decel="50000">
                                          <p:stCondLst>
                                            <p:cond delay="1834"/>
                                          </p:stCondLst>
                                        </p:cTn>
                                        <p:tgtEl>
                                          <p:spTgt spid="226"/>
                                        </p:tgtEl>
                                      </p:cBhvr>
                                      <p:to x="100000" y="100000"/>
                                    </p:animScale>
                                  </p:childTnLst>
                                </p:cTn>
                              </p:par>
                              <p:par>
                                <p:cTn id="858" presetID="26" presetClass="entr" presetSubtype="0" fill="hold" grpId="0" nodeType="withEffect">
                                  <p:stCondLst>
                                    <p:cond delay="0"/>
                                  </p:stCondLst>
                                  <p:childTnLst>
                                    <p:set>
                                      <p:cBhvr>
                                        <p:cTn id="859" dur="1" fill="hold">
                                          <p:stCondLst>
                                            <p:cond delay="0"/>
                                          </p:stCondLst>
                                        </p:cTn>
                                        <p:tgtEl>
                                          <p:spTgt spid="227"/>
                                        </p:tgtEl>
                                        <p:attrNameLst>
                                          <p:attrName>style.visibility</p:attrName>
                                        </p:attrNameLst>
                                      </p:cBhvr>
                                      <p:to>
                                        <p:strVal val="visible"/>
                                      </p:to>
                                    </p:set>
                                    <p:animEffect transition="in" filter="wipe(down)">
                                      <p:cBhvr>
                                        <p:cTn id="860" dur="580">
                                          <p:stCondLst>
                                            <p:cond delay="0"/>
                                          </p:stCondLst>
                                        </p:cTn>
                                        <p:tgtEl>
                                          <p:spTgt spid="227"/>
                                        </p:tgtEl>
                                      </p:cBhvr>
                                    </p:animEffect>
                                    <p:anim calcmode="lin" valueType="num">
                                      <p:cBhvr>
                                        <p:cTn id="861" dur="1822" tmFilter="0,0; 0.14,0.36; 0.43,0.73; 0.71,0.91; 1.0,1.0">
                                          <p:stCondLst>
                                            <p:cond delay="0"/>
                                          </p:stCondLst>
                                        </p:cTn>
                                        <p:tgtEl>
                                          <p:spTgt spid="227"/>
                                        </p:tgtEl>
                                        <p:attrNameLst>
                                          <p:attrName>ppt_x</p:attrName>
                                        </p:attrNameLst>
                                      </p:cBhvr>
                                      <p:tavLst>
                                        <p:tav tm="0">
                                          <p:val>
                                            <p:strVal val="#ppt_x-0.25"/>
                                          </p:val>
                                        </p:tav>
                                        <p:tav tm="100000">
                                          <p:val>
                                            <p:strVal val="#ppt_x"/>
                                          </p:val>
                                        </p:tav>
                                      </p:tavLst>
                                    </p:anim>
                                    <p:anim calcmode="lin" valueType="num">
                                      <p:cBhvr>
                                        <p:cTn id="862" dur="664" tmFilter="0.0,0.0; 0.25,0.07; 0.50,0.2; 0.75,0.467; 1.0,1.0">
                                          <p:stCondLst>
                                            <p:cond delay="0"/>
                                          </p:stCondLst>
                                        </p:cTn>
                                        <p:tgtEl>
                                          <p:spTgt spid="227"/>
                                        </p:tgtEl>
                                        <p:attrNameLst>
                                          <p:attrName>ppt_y</p:attrName>
                                        </p:attrNameLst>
                                      </p:cBhvr>
                                      <p:tavLst>
                                        <p:tav tm="0" fmla="#ppt_y-sin(pi*$)/3">
                                          <p:val>
                                            <p:fltVal val="0.5"/>
                                          </p:val>
                                        </p:tav>
                                        <p:tav tm="100000">
                                          <p:val>
                                            <p:fltVal val="1"/>
                                          </p:val>
                                        </p:tav>
                                      </p:tavLst>
                                    </p:anim>
                                    <p:anim calcmode="lin" valueType="num">
                                      <p:cBhvr>
                                        <p:cTn id="863" dur="664" tmFilter="0, 0; 0.125,0.2665; 0.25,0.4; 0.375,0.465; 0.5,0.5;  0.625,0.535; 0.75,0.6; 0.875,0.7335; 1,1">
                                          <p:stCondLst>
                                            <p:cond delay="664"/>
                                          </p:stCondLst>
                                        </p:cTn>
                                        <p:tgtEl>
                                          <p:spTgt spid="227"/>
                                        </p:tgtEl>
                                        <p:attrNameLst>
                                          <p:attrName>ppt_y</p:attrName>
                                        </p:attrNameLst>
                                      </p:cBhvr>
                                      <p:tavLst>
                                        <p:tav tm="0" fmla="#ppt_y-sin(pi*$)/9">
                                          <p:val>
                                            <p:fltVal val="0"/>
                                          </p:val>
                                        </p:tav>
                                        <p:tav tm="100000">
                                          <p:val>
                                            <p:fltVal val="1"/>
                                          </p:val>
                                        </p:tav>
                                      </p:tavLst>
                                    </p:anim>
                                    <p:anim calcmode="lin" valueType="num">
                                      <p:cBhvr>
                                        <p:cTn id="864" dur="332" tmFilter="0, 0; 0.125,0.2665; 0.25,0.4; 0.375,0.465; 0.5,0.5;  0.625,0.535; 0.75,0.6; 0.875,0.7335; 1,1">
                                          <p:stCondLst>
                                            <p:cond delay="1324"/>
                                          </p:stCondLst>
                                        </p:cTn>
                                        <p:tgtEl>
                                          <p:spTgt spid="227"/>
                                        </p:tgtEl>
                                        <p:attrNameLst>
                                          <p:attrName>ppt_y</p:attrName>
                                        </p:attrNameLst>
                                      </p:cBhvr>
                                      <p:tavLst>
                                        <p:tav tm="0" fmla="#ppt_y-sin(pi*$)/27">
                                          <p:val>
                                            <p:fltVal val="0"/>
                                          </p:val>
                                        </p:tav>
                                        <p:tav tm="100000">
                                          <p:val>
                                            <p:fltVal val="1"/>
                                          </p:val>
                                        </p:tav>
                                      </p:tavLst>
                                    </p:anim>
                                    <p:anim calcmode="lin" valueType="num">
                                      <p:cBhvr>
                                        <p:cTn id="865" dur="164" tmFilter="0, 0; 0.125,0.2665; 0.25,0.4; 0.375,0.465; 0.5,0.5;  0.625,0.535; 0.75,0.6; 0.875,0.7335; 1,1">
                                          <p:stCondLst>
                                            <p:cond delay="1656"/>
                                          </p:stCondLst>
                                        </p:cTn>
                                        <p:tgtEl>
                                          <p:spTgt spid="227"/>
                                        </p:tgtEl>
                                        <p:attrNameLst>
                                          <p:attrName>ppt_y</p:attrName>
                                        </p:attrNameLst>
                                      </p:cBhvr>
                                      <p:tavLst>
                                        <p:tav tm="0" fmla="#ppt_y-sin(pi*$)/81">
                                          <p:val>
                                            <p:fltVal val="0"/>
                                          </p:val>
                                        </p:tav>
                                        <p:tav tm="100000">
                                          <p:val>
                                            <p:fltVal val="1"/>
                                          </p:val>
                                        </p:tav>
                                      </p:tavLst>
                                    </p:anim>
                                    <p:animScale>
                                      <p:cBhvr>
                                        <p:cTn id="866" dur="26">
                                          <p:stCondLst>
                                            <p:cond delay="650"/>
                                          </p:stCondLst>
                                        </p:cTn>
                                        <p:tgtEl>
                                          <p:spTgt spid="227"/>
                                        </p:tgtEl>
                                      </p:cBhvr>
                                      <p:to x="100000" y="60000"/>
                                    </p:animScale>
                                    <p:animScale>
                                      <p:cBhvr>
                                        <p:cTn id="867" dur="166" decel="50000">
                                          <p:stCondLst>
                                            <p:cond delay="676"/>
                                          </p:stCondLst>
                                        </p:cTn>
                                        <p:tgtEl>
                                          <p:spTgt spid="227"/>
                                        </p:tgtEl>
                                      </p:cBhvr>
                                      <p:to x="100000" y="100000"/>
                                    </p:animScale>
                                    <p:animScale>
                                      <p:cBhvr>
                                        <p:cTn id="868" dur="26">
                                          <p:stCondLst>
                                            <p:cond delay="1312"/>
                                          </p:stCondLst>
                                        </p:cTn>
                                        <p:tgtEl>
                                          <p:spTgt spid="227"/>
                                        </p:tgtEl>
                                      </p:cBhvr>
                                      <p:to x="100000" y="80000"/>
                                    </p:animScale>
                                    <p:animScale>
                                      <p:cBhvr>
                                        <p:cTn id="869" dur="166" decel="50000">
                                          <p:stCondLst>
                                            <p:cond delay="1338"/>
                                          </p:stCondLst>
                                        </p:cTn>
                                        <p:tgtEl>
                                          <p:spTgt spid="227"/>
                                        </p:tgtEl>
                                      </p:cBhvr>
                                      <p:to x="100000" y="100000"/>
                                    </p:animScale>
                                    <p:animScale>
                                      <p:cBhvr>
                                        <p:cTn id="870" dur="26">
                                          <p:stCondLst>
                                            <p:cond delay="1642"/>
                                          </p:stCondLst>
                                        </p:cTn>
                                        <p:tgtEl>
                                          <p:spTgt spid="227"/>
                                        </p:tgtEl>
                                      </p:cBhvr>
                                      <p:to x="100000" y="90000"/>
                                    </p:animScale>
                                    <p:animScale>
                                      <p:cBhvr>
                                        <p:cTn id="871" dur="166" decel="50000">
                                          <p:stCondLst>
                                            <p:cond delay="1668"/>
                                          </p:stCondLst>
                                        </p:cTn>
                                        <p:tgtEl>
                                          <p:spTgt spid="227"/>
                                        </p:tgtEl>
                                      </p:cBhvr>
                                      <p:to x="100000" y="100000"/>
                                    </p:animScale>
                                    <p:animScale>
                                      <p:cBhvr>
                                        <p:cTn id="872" dur="26">
                                          <p:stCondLst>
                                            <p:cond delay="1808"/>
                                          </p:stCondLst>
                                        </p:cTn>
                                        <p:tgtEl>
                                          <p:spTgt spid="227"/>
                                        </p:tgtEl>
                                      </p:cBhvr>
                                      <p:to x="100000" y="95000"/>
                                    </p:animScale>
                                    <p:animScale>
                                      <p:cBhvr>
                                        <p:cTn id="873" dur="166" decel="50000">
                                          <p:stCondLst>
                                            <p:cond delay="1834"/>
                                          </p:stCondLst>
                                        </p:cTn>
                                        <p:tgtEl>
                                          <p:spTgt spid="227"/>
                                        </p:tgtEl>
                                      </p:cBhvr>
                                      <p:to x="100000" y="100000"/>
                                    </p:animScale>
                                  </p:childTnLst>
                                </p:cTn>
                              </p:par>
                              <p:par>
                                <p:cTn id="874" presetID="26" presetClass="entr" presetSubtype="0" fill="hold" grpId="0" nodeType="withEffect">
                                  <p:stCondLst>
                                    <p:cond delay="0"/>
                                  </p:stCondLst>
                                  <p:childTnLst>
                                    <p:set>
                                      <p:cBhvr>
                                        <p:cTn id="875" dur="1" fill="hold">
                                          <p:stCondLst>
                                            <p:cond delay="0"/>
                                          </p:stCondLst>
                                        </p:cTn>
                                        <p:tgtEl>
                                          <p:spTgt spid="238"/>
                                        </p:tgtEl>
                                        <p:attrNameLst>
                                          <p:attrName>style.visibility</p:attrName>
                                        </p:attrNameLst>
                                      </p:cBhvr>
                                      <p:to>
                                        <p:strVal val="visible"/>
                                      </p:to>
                                    </p:set>
                                    <p:animEffect transition="in" filter="wipe(down)">
                                      <p:cBhvr>
                                        <p:cTn id="876" dur="580">
                                          <p:stCondLst>
                                            <p:cond delay="0"/>
                                          </p:stCondLst>
                                        </p:cTn>
                                        <p:tgtEl>
                                          <p:spTgt spid="238"/>
                                        </p:tgtEl>
                                      </p:cBhvr>
                                    </p:animEffect>
                                    <p:anim calcmode="lin" valueType="num">
                                      <p:cBhvr>
                                        <p:cTn id="877" dur="1822" tmFilter="0,0; 0.14,0.36; 0.43,0.73; 0.71,0.91; 1.0,1.0">
                                          <p:stCondLst>
                                            <p:cond delay="0"/>
                                          </p:stCondLst>
                                        </p:cTn>
                                        <p:tgtEl>
                                          <p:spTgt spid="238"/>
                                        </p:tgtEl>
                                        <p:attrNameLst>
                                          <p:attrName>ppt_x</p:attrName>
                                        </p:attrNameLst>
                                      </p:cBhvr>
                                      <p:tavLst>
                                        <p:tav tm="0">
                                          <p:val>
                                            <p:strVal val="#ppt_x-0.25"/>
                                          </p:val>
                                        </p:tav>
                                        <p:tav tm="100000">
                                          <p:val>
                                            <p:strVal val="#ppt_x"/>
                                          </p:val>
                                        </p:tav>
                                      </p:tavLst>
                                    </p:anim>
                                    <p:anim calcmode="lin" valueType="num">
                                      <p:cBhvr>
                                        <p:cTn id="878" dur="664" tmFilter="0.0,0.0; 0.25,0.07; 0.50,0.2; 0.75,0.467; 1.0,1.0">
                                          <p:stCondLst>
                                            <p:cond delay="0"/>
                                          </p:stCondLst>
                                        </p:cTn>
                                        <p:tgtEl>
                                          <p:spTgt spid="238"/>
                                        </p:tgtEl>
                                        <p:attrNameLst>
                                          <p:attrName>ppt_y</p:attrName>
                                        </p:attrNameLst>
                                      </p:cBhvr>
                                      <p:tavLst>
                                        <p:tav tm="0" fmla="#ppt_y-sin(pi*$)/3">
                                          <p:val>
                                            <p:fltVal val="0.5"/>
                                          </p:val>
                                        </p:tav>
                                        <p:tav tm="100000">
                                          <p:val>
                                            <p:fltVal val="1"/>
                                          </p:val>
                                        </p:tav>
                                      </p:tavLst>
                                    </p:anim>
                                    <p:anim calcmode="lin" valueType="num">
                                      <p:cBhvr>
                                        <p:cTn id="879" dur="664" tmFilter="0, 0; 0.125,0.2665; 0.25,0.4; 0.375,0.465; 0.5,0.5;  0.625,0.535; 0.75,0.6; 0.875,0.7335; 1,1">
                                          <p:stCondLst>
                                            <p:cond delay="664"/>
                                          </p:stCondLst>
                                        </p:cTn>
                                        <p:tgtEl>
                                          <p:spTgt spid="238"/>
                                        </p:tgtEl>
                                        <p:attrNameLst>
                                          <p:attrName>ppt_y</p:attrName>
                                        </p:attrNameLst>
                                      </p:cBhvr>
                                      <p:tavLst>
                                        <p:tav tm="0" fmla="#ppt_y-sin(pi*$)/9">
                                          <p:val>
                                            <p:fltVal val="0"/>
                                          </p:val>
                                        </p:tav>
                                        <p:tav tm="100000">
                                          <p:val>
                                            <p:fltVal val="1"/>
                                          </p:val>
                                        </p:tav>
                                      </p:tavLst>
                                    </p:anim>
                                    <p:anim calcmode="lin" valueType="num">
                                      <p:cBhvr>
                                        <p:cTn id="880" dur="332" tmFilter="0, 0; 0.125,0.2665; 0.25,0.4; 0.375,0.465; 0.5,0.5;  0.625,0.535; 0.75,0.6; 0.875,0.7335; 1,1">
                                          <p:stCondLst>
                                            <p:cond delay="1324"/>
                                          </p:stCondLst>
                                        </p:cTn>
                                        <p:tgtEl>
                                          <p:spTgt spid="238"/>
                                        </p:tgtEl>
                                        <p:attrNameLst>
                                          <p:attrName>ppt_y</p:attrName>
                                        </p:attrNameLst>
                                      </p:cBhvr>
                                      <p:tavLst>
                                        <p:tav tm="0" fmla="#ppt_y-sin(pi*$)/27">
                                          <p:val>
                                            <p:fltVal val="0"/>
                                          </p:val>
                                        </p:tav>
                                        <p:tav tm="100000">
                                          <p:val>
                                            <p:fltVal val="1"/>
                                          </p:val>
                                        </p:tav>
                                      </p:tavLst>
                                    </p:anim>
                                    <p:anim calcmode="lin" valueType="num">
                                      <p:cBhvr>
                                        <p:cTn id="881" dur="164" tmFilter="0, 0; 0.125,0.2665; 0.25,0.4; 0.375,0.465; 0.5,0.5;  0.625,0.535; 0.75,0.6; 0.875,0.7335; 1,1">
                                          <p:stCondLst>
                                            <p:cond delay="1656"/>
                                          </p:stCondLst>
                                        </p:cTn>
                                        <p:tgtEl>
                                          <p:spTgt spid="238"/>
                                        </p:tgtEl>
                                        <p:attrNameLst>
                                          <p:attrName>ppt_y</p:attrName>
                                        </p:attrNameLst>
                                      </p:cBhvr>
                                      <p:tavLst>
                                        <p:tav tm="0" fmla="#ppt_y-sin(pi*$)/81">
                                          <p:val>
                                            <p:fltVal val="0"/>
                                          </p:val>
                                        </p:tav>
                                        <p:tav tm="100000">
                                          <p:val>
                                            <p:fltVal val="1"/>
                                          </p:val>
                                        </p:tav>
                                      </p:tavLst>
                                    </p:anim>
                                    <p:animScale>
                                      <p:cBhvr>
                                        <p:cTn id="882" dur="26">
                                          <p:stCondLst>
                                            <p:cond delay="650"/>
                                          </p:stCondLst>
                                        </p:cTn>
                                        <p:tgtEl>
                                          <p:spTgt spid="238"/>
                                        </p:tgtEl>
                                      </p:cBhvr>
                                      <p:to x="100000" y="60000"/>
                                    </p:animScale>
                                    <p:animScale>
                                      <p:cBhvr>
                                        <p:cTn id="883" dur="166" decel="50000">
                                          <p:stCondLst>
                                            <p:cond delay="676"/>
                                          </p:stCondLst>
                                        </p:cTn>
                                        <p:tgtEl>
                                          <p:spTgt spid="238"/>
                                        </p:tgtEl>
                                      </p:cBhvr>
                                      <p:to x="100000" y="100000"/>
                                    </p:animScale>
                                    <p:animScale>
                                      <p:cBhvr>
                                        <p:cTn id="884" dur="26">
                                          <p:stCondLst>
                                            <p:cond delay="1312"/>
                                          </p:stCondLst>
                                        </p:cTn>
                                        <p:tgtEl>
                                          <p:spTgt spid="238"/>
                                        </p:tgtEl>
                                      </p:cBhvr>
                                      <p:to x="100000" y="80000"/>
                                    </p:animScale>
                                    <p:animScale>
                                      <p:cBhvr>
                                        <p:cTn id="885" dur="166" decel="50000">
                                          <p:stCondLst>
                                            <p:cond delay="1338"/>
                                          </p:stCondLst>
                                        </p:cTn>
                                        <p:tgtEl>
                                          <p:spTgt spid="238"/>
                                        </p:tgtEl>
                                      </p:cBhvr>
                                      <p:to x="100000" y="100000"/>
                                    </p:animScale>
                                    <p:animScale>
                                      <p:cBhvr>
                                        <p:cTn id="886" dur="26">
                                          <p:stCondLst>
                                            <p:cond delay="1642"/>
                                          </p:stCondLst>
                                        </p:cTn>
                                        <p:tgtEl>
                                          <p:spTgt spid="238"/>
                                        </p:tgtEl>
                                      </p:cBhvr>
                                      <p:to x="100000" y="90000"/>
                                    </p:animScale>
                                    <p:animScale>
                                      <p:cBhvr>
                                        <p:cTn id="887" dur="166" decel="50000">
                                          <p:stCondLst>
                                            <p:cond delay="1668"/>
                                          </p:stCondLst>
                                        </p:cTn>
                                        <p:tgtEl>
                                          <p:spTgt spid="238"/>
                                        </p:tgtEl>
                                      </p:cBhvr>
                                      <p:to x="100000" y="100000"/>
                                    </p:animScale>
                                    <p:animScale>
                                      <p:cBhvr>
                                        <p:cTn id="888" dur="26">
                                          <p:stCondLst>
                                            <p:cond delay="1808"/>
                                          </p:stCondLst>
                                        </p:cTn>
                                        <p:tgtEl>
                                          <p:spTgt spid="238"/>
                                        </p:tgtEl>
                                      </p:cBhvr>
                                      <p:to x="100000" y="95000"/>
                                    </p:animScale>
                                    <p:animScale>
                                      <p:cBhvr>
                                        <p:cTn id="889" dur="166" decel="50000">
                                          <p:stCondLst>
                                            <p:cond delay="1834"/>
                                          </p:stCondLst>
                                        </p:cTn>
                                        <p:tgtEl>
                                          <p:spTgt spid="238"/>
                                        </p:tgtEl>
                                      </p:cBhvr>
                                      <p:to x="100000" y="100000"/>
                                    </p:animScale>
                                  </p:childTnLst>
                                </p:cTn>
                              </p:par>
                              <p:par>
                                <p:cTn id="890" presetID="26" presetClass="entr" presetSubtype="0" fill="hold" grpId="0" nodeType="withEffect">
                                  <p:stCondLst>
                                    <p:cond delay="0"/>
                                  </p:stCondLst>
                                  <p:childTnLst>
                                    <p:set>
                                      <p:cBhvr>
                                        <p:cTn id="891" dur="1" fill="hold">
                                          <p:stCondLst>
                                            <p:cond delay="0"/>
                                          </p:stCondLst>
                                        </p:cTn>
                                        <p:tgtEl>
                                          <p:spTgt spid="240"/>
                                        </p:tgtEl>
                                        <p:attrNameLst>
                                          <p:attrName>style.visibility</p:attrName>
                                        </p:attrNameLst>
                                      </p:cBhvr>
                                      <p:to>
                                        <p:strVal val="visible"/>
                                      </p:to>
                                    </p:set>
                                    <p:animEffect transition="in" filter="wipe(down)">
                                      <p:cBhvr>
                                        <p:cTn id="892" dur="580">
                                          <p:stCondLst>
                                            <p:cond delay="0"/>
                                          </p:stCondLst>
                                        </p:cTn>
                                        <p:tgtEl>
                                          <p:spTgt spid="240"/>
                                        </p:tgtEl>
                                      </p:cBhvr>
                                    </p:animEffect>
                                    <p:anim calcmode="lin" valueType="num">
                                      <p:cBhvr>
                                        <p:cTn id="893" dur="1822" tmFilter="0,0; 0.14,0.36; 0.43,0.73; 0.71,0.91; 1.0,1.0">
                                          <p:stCondLst>
                                            <p:cond delay="0"/>
                                          </p:stCondLst>
                                        </p:cTn>
                                        <p:tgtEl>
                                          <p:spTgt spid="240"/>
                                        </p:tgtEl>
                                        <p:attrNameLst>
                                          <p:attrName>ppt_x</p:attrName>
                                        </p:attrNameLst>
                                      </p:cBhvr>
                                      <p:tavLst>
                                        <p:tav tm="0">
                                          <p:val>
                                            <p:strVal val="#ppt_x-0.25"/>
                                          </p:val>
                                        </p:tav>
                                        <p:tav tm="100000">
                                          <p:val>
                                            <p:strVal val="#ppt_x"/>
                                          </p:val>
                                        </p:tav>
                                      </p:tavLst>
                                    </p:anim>
                                    <p:anim calcmode="lin" valueType="num">
                                      <p:cBhvr>
                                        <p:cTn id="894" dur="664" tmFilter="0.0,0.0; 0.25,0.07; 0.50,0.2; 0.75,0.467; 1.0,1.0">
                                          <p:stCondLst>
                                            <p:cond delay="0"/>
                                          </p:stCondLst>
                                        </p:cTn>
                                        <p:tgtEl>
                                          <p:spTgt spid="240"/>
                                        </p:tgtEl>
                                        <p:attrNameLst>
                                          <p:attrName>ppt_y</p:attrName>
                                        </p:attrNameLst>
                                      </p:cBhvr>
                                      <p:tavLst>
                                        <p:tav tm="0" fmla="#ppt_y-sin(pi*$)/3">
                                          <p:val>
                                            <p:fltVal val="0.5"/>
                                          </p:val>
                                        </p:tav>
                                        <p:tav tm="100000">
                                          <p:val>
                                            <p:fltVal val="1"/>
                                          </p:val>
                                        </p:tav>
                                      </p:tavLst>
                                    </p:anim>
                                    <p:anim calcmode="lin" valueType="num">
                                      <p:cBhvr>
                                        <p:cTn id="895" dur="664" tmFilter="0, 0; 0.125,0.2665; 0.25,0.4; 0.375,0.465; 0.5,0.5;  0.625,0.535; 0.75,0.6; 0.875,0.7335; 1,1">
                                          <p:stCondLst>
                                            <p:cond delay="664"/>
                                          </p:stCondLst>
                                        </p:cTn>
                                        <p:tgtEl>
                                          <p:spTgt spid="240"/>
                                        </p:tgtEl>
                                        <p:attrNameLst>
                                          <p:attrName>ppt_y</p:attrName>
                                        </p:attrNameLst>
                                      </p:cBhvr>
                                      <p:tavLst>
                                        <p:tav tm="0" fmla="#ppt_y-sin(pi*$)/9">
                                          <p:val>
                                            <p:fltVal val="0"/>
                                          </p:val>
                                        </p:tav>
                                        <p:tav tm="100000">
                                          <p:val>
                                            <p:fltVal val="1"/>
                                          </p:val>
                                        </p:tav>
                                      </p:tavLst>
                                    </p:anim>
                                    <p:anim calcmode="lin" valueType="num">
                                      <p:cBhvr>
                                        <p:cTn id="896" dur="332" tmFilter="0, 0; 0.125,0.2665; 0.25,0.4; 0.375,0.465; 0.5,0.5;  0.625,0.535; 0.75,0.6; 0.875,0.7335; 1,1">
                                          <p:stCondLst>
                                            <p:cond delay="1324"/>
                                          </p:stCondLst>
                                        </p:cTn>
                                        <p:tgtEl>
                                          <p:spTgt spid="240"/>
                                        </p:tgtEl>
                                        <p:attrNameLst>
                                          <p:attrName>ppt_y</p:attrName>
                                        </p:attrNameLst>
                                      </p:cBhvr>
                                      <p:tavLst>
                                        <p:tav tm="0" fmla="#ppt_y-sin(pi*$)/27">
                                          <p:val>
                                            <p:fltVal val="0"/>
                                          </p:val>
                                        </p:tav>
                                        <p:tav tm="100000">
                                          <p:val>
                                            <p:fltVal val="1"/>
                                          </p:val>
                                        </p:tav>
                                      </p:tavLst>
                                    </p:anim>
                                    <p:anim calcmode="lin" valueType="num">
                                      <p:cBhvr>
                                        <p:cTn id="897" dur="164" tmFilter="0, 0; 0.125,0.2665; 0.25,0.4; 0.375,0.465; 0.5,0.5;  0.625,0.535; 0.75,0.6; 0.875,0.7335; 1,1">
                                          <p:stCondLst>
                                            <p:cond delay="1656"/>
                                          </p:stCondLst>
                                        </p:cTn>
                                        <p:tgtEl>
                                          <p:spTgt spid="240"/>
                                        </p:tgtEl>
                                        <p:attrNameLst>
                                          <p:attrName>ppt_y</p:attrName>
                                        </p:attrNameLst>
                                      </p:cBhvr>
                                      <p:tavLst>
                                        <p:tav tm="0" fmla="#ppt_y-sin(pi*$)/81">
                                          <p:val>
                                            <p:fltVal val="0"/>
                                          </p:val>
                                        </p:tav>
                                        <p:tav tm="100000">
                                          <p:val>
                                            <p:fltVal val="1"/>
                                          </p:val>
                                        </p:tav>
                                      </p:tavLst>
                                    </p:anim>
                                    <p:animScale>
                                      <p:cBhvr>
                                        <p:cTn id="898" dur="26">
                                          <p:stCondLst>
                                            <p:cond delay="650"/>
                                          </p:stCondLst>
                                        </p:cTn>
                                        <p:tgtEl>
                                          <p:spTgt spid="240"/>
                                        </p:tgtEl>
                                      </p:cBhvr>
                                      <p:to x="100000" y="60000"/>
                                    </p:animScale>
                                    <p:animScale>
                                      <p:cBhvr>
                                        <p:cTn id="899" dur="166" decel="50000">
                                          <p:stCondLst>
                                            <p:cond delay="676"/>
                                          </p:stCondLst>
                                        </p:cTn>
                                        <p:tgtEl>
                                          <p:spTgt spid="240"/>
                                        </p:tgtEl>
                                      </p:cBhvr>
                                      <p:to x="100000" y="100000"/>
                                    </p:animScale>
                                    <p:animScale>
                                      <p:cBhvr>
                                        <p:cTn id="900" dur="26">
                                          <p:stCondLst>
                                            <p:cond delay="1312"/>
                                          </p:stCondLst>
                                        </p:cTn>
                                        <p:tgtEl>
                                          <p:spTgt spid="240"/>
                                        </p:tgtEl>
                                      </p:cBhvr>
                                      <p:to x="100000" y="80000"/>
                                    </p:animScale>
                                    <p:animScale>
                                      <p:cBhvr>
                                        <p:cTn id="901" dur="166" decel="50000">
                                          <p:stCondLst>
                                            <p:cond delay="1338"/>
                                          </p:stCondLst>
                                        </p:cTn>
                                        <p:tgtEl>
                                          <p:spTgt spid="240"/>
                                        </p:tgtEl>
                                      </p:cBhvr>
                                      <p:to x="100000" y="100000"/>
                                    </p:animScale>
                                    <p:animScale>
                                      <p:cBhvr>
                                        <p:cTn id="902" dur="26">
                                          <p:stCondLst>
                                            <p:cond delay="1642"/>
                                          </p:stCondLst>
                                        </p:cTn>
                                        <p:tgtEl>
                                          <p:spTgt spid="240"/>
                                        </p:tgtEl>
                                      </p:cBhvr>
                                      <p:to x="100000" y="90000"/>
                                    </p:animScale>
                                    <p:animScale>
                                      <p:cBhvr>
                                        <p:cTn id="903" dur="166" decel="50000">
                                          <p:stCondLst>
                                            <p:cond delay="1668"/>
                                          </p:stCondLst>
                                        </p:cTn>
                                        <p:tgtEl>
                                          <p:spTgt spid="240"/>
                                        </p:tgtEl>
                                      </p:cBhvr>
                                      <p:to x="100000" y="100000"/>
                                    </p:animScale>
                                    <p:animScale>
                                      <p:cBhvr>
                                        <p:cTn id="904" dur="26">
                                          <p:stCondLst>
                                            <p:cond delay="1808"/>
                                          </p:stCondLst>
                                        </p:cTn>
                                        <p:tgtEl>
                                          <p:spTgt spid="240"/>
                                        </p:tgtEl>
                                      </p:cBhvr>
                                      <p:to x="100000" y="95000"/>
                                    </p:animScale>
                                    <p:animScale>
                                      <p:cBhvr>
                                        <p:cTn id="905" dur="166" decel="50000">
                                          <p:stCondLst>
                                            <p:cond delay="1834"/>
                                          </p:stCondLst>
                                        </p:cTn>
                                        <p:tgtEl>
                                          <p:spTgt spid="240"/>
                                        </p:tgtEl>
                                      </p:cBhvr>
                                      <p:to x="100000" y="100000"/>
                                    </p:animScale>
                                  </p:childTnLst>
                                </p:cTn>
                              </p:par>
                              <p:par>
                                <p:cTn id="906" presetID="26" presetClass="entr" presetSubtype="0" fill="hold" grpId="0" nodeType="withEffect">
                                  <p:stCondLst>
                                    <p:cond delay="0"/>
                                  </p:stCondLst>
                                  <p:childTnLst>
                                    <p:set>
                                      <p:cBhvr>
                                        <p:cTn id="907" dur="1" fill="hold">
                                          <p:stCondLst>
                                            <p:cond delay="0"/>
                                          </p:stCondLst>
                                        </p:cTn>
                                        <p:tgtEl>
                                          <p:spTgt spid="242"/>
                                        </p:tgtEl>
                                        <p:attrNameLst>
                                          <p:attrName>style.visibility</p:attrName>
                                        </p:attrNameLst>
                                      </p:cBhvr>
                                      <p:to>
                                        <p:strVal val="visible"/>
                                      </p:to>
                                    </p:set>
                                    <p:animEffect transition="in" filter="wipe(down)">
                                      <p:cBhvr>
                                        <p:cTn id="908" dur="580">
                                          <p:stCondLst>
                                            <p:cond delay="0"/>
                                          </p:stCondLst>
                                        </p:cTn>
                                        <p:tgtEl>
                                          <p:spTgt spid="242"/>
                                        </p:tgtEl>
                                      </p:cBhvr>
                                    </p:animEffect>
                                    <p:anim calcmode="lin" valueType="num">
                                      <p:cBhvr>
                                        <p:cTn id="909" dur="1822" tmFilter="0,0; 0.14,0.36; 0.43,0.73; 0.71,0.91; 1.0,1.0">
                                          <p:stCondLst>
                                            <p:cond delay="0"/>
                                          </p:stCondLst>
                                        </p:cTn>
                                        <p:tgtEl>
                                          <p:spTgt spid="242"/>
                                        </p:tgtEl>
                                        <p:attrNameLst>
                                          <p:attrName>ppt_x</p:attrName>
                                        </p:attrNameLst>
                                      </p:cBhvr>
                                      <p:tavLst>
                                        <p:tav tm="0">
                                          <p:val>
                                            <p:strVal val="#ppt_x-0.25"/>
                                          </p:val>
                                        </p:tav>
                                        <p:tav tm="100000">
                                          <p:val>
                                            <p:strVal val="#ppt_x"/>
                                          </p:val>
                                        </p:tav>
                                      </p:tavLst>
                                    </p:anim>
                                    <p:anim calcmode="lin" valueType="num">
                                      <p:cBhvr>
                                        <p:cTn id="910" dur="664" tmFilter="0.0,0.0; 0.25,0.07; 0.50,0.2; 0.75,0.467; 1.0,1.0">
                                          <p:stCondLst>
                                            <p:cond delay="0"/>
                                          </p:stCondLst>
                                        </p:cTn>
                                        <p:tgtEl>
                                          <p:spTgt spid="242"/>
                                        </p:tgtEl>
                                        <p:attrNameLst>
                                          <p:attrName>ppt_y</p:attrName>
                                        </p:attrNameLst>
                                      </p:cBhvr>
                                      <p:tavLst>
                                        <p:tav tm="0" fmla="#ppt_y-sin(pi*$)/3">
                                          <p:val>
                                            <p:fltVal val="0.5"/>
                                          </p:val>
                                        </p:tav>
                                        <p:tav tm="100000">
                                          <p:val>
                                            <p:fltVal val="1"/>
                                          </p:val>
                                        </p:tav>
                                      </p:tavLst>
                                    </p:anim>
                                    <p:anim calcmode="lin" valueType="num">
                                      <p:cBhvr>
                                        <p:cTn id="911" dur="664" tmFilter="0, 0; 0.125,0.2665; 0.25,0.4; 0.375,0.465; 0.5,0.5;  0.625,0.535; 0.75,0.6; 0.875,0.7335; 1,1">
                                          <p:stCondLst>
                                            <p:cond delay="664"/>
                                          </p:stCondLst>
                                        </p:cTn>
                                        <p:tgtEl>
                                          <p:spTgt spid="242"/>
                                        </p:tgtEl>
                                        <p:attrNameLst>
                                          <p:attrName>ppt_y</p:attrName>
                                        </p:attrNameLst>
                                      </p:cBhvr>
                                      <p:tavLst>
                                        <p:tav tm="0" fmla="#ppt_y-sin(pi*$)/9">
                                          <p:val>
                                            <p:fltVal val="0"/>
                                          </p:val>
                                        </p:tav>
                                        <p:tav tm="100000">
                                          <p:val>
                                            <p:fltVal val="1"/>
                                          </p:val>
                                        </p:tav>
                                      </p:tavLst>
                                    </p:anim>
                                    <p:anim calcmode="lin" valueType="num">
                                      <p:cBhvr>
                                        <p:cTn id="912" dur="332" tmFilter="0, 0; 0.125,0.2665; 0.25,0.4; 0.375,0.465; 0.5,0.5;  0.625,0.535; 0.75,0.6; 0.875,0.7335; 1,1">
                                          <p:stCondLst>
                                            <p:cond delay="1324"/>
                                          </p:stCondLst>
                                        </p:cTn>
                                        <p:tgtEl>
                                          <p:spTgt spid="242"/>
                                        </p:tgtEl>
                                        <p:attrNameLst>
                                          <p:attrName>ppt_y</p:attrName>
                                        </p:attrNameLst>
                                      </p:cBhvr>
                                      <p:tavLst>
                                        <p:tav tm="0" fmla="#ppt_y-sin(pi*$)/27">
                                          <p:val>
                                            <p:fltVal val="0"/>
                                          </p:val>
                                        </p:tav>
                                        <p:tav tm="100000">
                                          <p:val>
                                            <p:fltVal val="1"/>
                                          </p:val>
                                        </p:tav>
                                      </p:tavLst>
                                    </p:anim>
                                    <p:anim calcmode="lin" valueType="num">
                                      <p:cBhvr>
                                        <p:cTn id="913" dur="164" tmFilter="0, 0; 0.125,0.2665; 0.25,0.4; 0.375,0.465; 0.5,0.5;  0.625,0.535; 0.75,0.6; 0.875,0.7335; 1,1">
                                          <p:stCondLst>
                                            <p:cond delay="1656"/>
                                          </p:stCondLst>
                                        </p:cTn>
                                        <p:tgtEl>
                                          <p:spTgt spid="242"/>
                                        </p:tgtEl>
                                        <p:attrNameLst>
                                          <p:attrName>ppt_y</p:attrName>
                                        </p:attrNameLst>
                                      </p:cBhvr>
                                      <p:tavLst>
                                        <p:tav tm="0" fmla="#ppt_y-sin(pi*$)/81">
                                          <p:val>
                                            <p:fltVal val="0"/>
                                          </p:val>
                                        </p:tav>
                                        <p:tav tm="100000">
                                          <p:val>
                                            <p:fltVal val="1"/>
                                          </p:val>
                                        </p:tav>
                                      </p:tavLst>
                                    </p:anim>
                                    <p:animScale>
                                      <p:cBhvr>
                                        <p:cTn id="914" dur="26">
                                          <p:stCondLst>
                                            <p:cond delay="650"/>
                                          </p:stCondLst>
                                        </p:cTn>
                                        <p:tgtEl>
                                          <p:spTgt spid="242"/>
                                        </p:tgtEl>
                                      </p:cBhvr>
                                      <p:to x="100000" y="60000"/>
                                    </p:animScale>
                                    <p:animScale>
                                      <p:cBhvr>
                                        <p:cTn id="915" dur="166" decel="50000">
                                          <p:stCondLst>
                                            <p:cond delay="676"/>
                                          </p:stCondLst>
                                        </p:cTn>
                                        <p:tgtEl>
                                          <p:spTgt spid="242"/>
                                        </p:tgtEl>
                                      </p:cBhvr>
                                      <p:to x="100000" y="100000"/>
                                    </p:animScale>
                                    <p:animScale>
                                      <p:cBhvr>
                                        <p:cTn id="916" dur="26">
                                          <p:stCondLst>
                                            <p:cond delay="1312"/>
                                          </p:stCondLst>
                                        </p:cTn>
                                        <p:tgtEl>
                                          <p:spTgt spid="242"/>
                                        </p:tgtEl>
                                      </p:cBhvr>
                                      <p:to x="100000" y="80000"/>
                                    </p:animScale>
                                    <p:animScale>
                                      <p:cBhvr>
                                        <p:cTn id="917" dur="166" decel="50000">
                                          <p:stCondLst>
                                            <p:cond delay="1338"/>
                                          </p:stCondLst>
                                        </p:cTn>
                                        <p:tgtEl>
                                          <p:spTgt spid="242"/>
                                        </p:tgtEl>
                                      </p:cBhvr>
                                      <p:to x="100000" y="100000"/>
                                    </p:animScale>
                                    <p:animScale>
                                      <p:cBhvr>
                                        <p:cTn id="918" dur="26">
                                          <p:stCondLst>
                                            <p:cond delay="1642"/>
                                          </p:stCondLst>
                                        </p:cTn>
                                        <p:tgtEl>
                                          <p:spTgt spid="242"/>
                                        </p:tgtEl>
                                      </p:cBhvr>
                                      <p:to x="100000" y="90000"/>
                                    </p:animScale>
                                    <p:animScale>
                                      <p:cBhvr>
                                        <p:cTn id="919" dur="166" decel="50000">
                                          <p:stCondLst>
                                            <p:cond delay="1668"/>
                                          </p:stCondLst>
                                        </p:cTn>
                                        <p:tgtEl>
                                          <p:spTgt spid="242"/>
                                        </p:tgtEl>
                                      </p:cBhvr>
                                      <p:to x="100000" y="100000"/>
                                    </p:animScale>
                                    <p:animScale>
                                      <p:cBhvr>
                                        <p:cTn id="920" dur="26">
                                          <p:stCondLst>
                                            <p:cond delay="1808"/>
                                          </p:stCondLst>
                                        </p:cTn>
                                        <p:tgtEl>
                                          <p:spTgt spid="242"/>
                                        </p:tgtEl>
                                      </p:cBhvr>
                                      <p:to x="100000" y="95000"/>
                                    </p:animScale>
                                    <p:animScale>
                                      <p:cBhvr>
                                        <p:cTn id="921" dur="166" decel="50000">
                                          <p:stCondLst>
                                            <p:cond delay="1834"/>
                                          </p:stCondLst>
                                        </p:cTn>
                                        <p:tgtEl>
                                          <p:spTgt spid="242"/>
                                        </p:tgtEl>
                                      </p:cBhvr>
                                      <p:to x="100000" y="100000"/>
                                    </p:animScale>
                                  </p:childTnLst>
                                </p:cTn>
                              </p:par>
                              <p:par>
                                <p:cTn id="922" presetID="26" presetClass="entr" presetSubtype="0" fill="hold" grpId="0" nodeType="withEffect">
                                  <p:stCondLst>
                                    <p:cond delay="0"/>
                                  </p:stCondLst>
                                  <p:childTnLst>
                                    <p:set>
                                      <p:cBhvr>
                                        <p:cTn id="923" dur="1" fill="hold">
                                          <p:stCondLst>
                                            <p:cond delay="0"/>
                                          </p:stCondLst>
                                        </p:cTn>
                                        <p:tgtEl>
                                          <p:spTgt spid="312"/>
                                        </p:tgtEl>
                                        <p:attrNameLst>
                                          <p:attrName>style.visibility</p:attrName>
                                        </p:attrNameLst>
                                      </p:cBhvr>
                                      <p:to>
                                        <p:strVal val="visible"/>
                                      </p:to>
                                    </p:set>
                                    <p:animEffect transition="in" filter="wipe(down)">
                                      <p:cBhvr>
                                        <p:cTn id="924" dur="580">
                                          <p:stCondLst>
                                            <p:cond delay="0"/>
                                          </p:stCondLst>
                                        </p:cTn>
                                        <p:tgtEl>
                                          <p:spTgt spid="312"/>
                                        </p:tgtEl>
                                      </p:cBhvr>
                                    </p:animEffect>
                                    <p:anim calcmode="lin" valueType="num">
                                      <p:cBhvr>
                                        <p:cTn id="925" dur="1822" tmFilter="0,0; 0.14,0.36; 0.43,0.73; 0.71,0.91; 1.0,1.0">
                                          <p:stCondLst>
                                            <p:cond delay="0"/>
                                          </p:stCondLst>
                                        </p:cTn>
                                        <p:tgtEl>
                                          <p:spTgt spid="312"/>
                                        </p:tgtEl>
                                        <p:attrNameLst>
                                          <p:attrName>ppt_x</p:attrName>
                                        </p:attrNameLst>
                                      </p:cBhvr>
                                      <p:tavLst>
                                        <p:tav tm="0">
                                          <p:val>
                                            <p:strVal val="#ppt_x-0.25"/>
                                          </p:val>
                                        </p:tav>
                                        <p:tav tm="100000">
                                          <p:val>
                                            <p:strVal val="#ppt_x"/>
                                          </p:val>
                                        </p:tav>
                                      </p:tavLst>
                                    </p:anim>
                                    <p:anim calcmode="lin" valueType="num">
                                      <p:cBhvr>
                                        <p:cTn id="926" dur="664" tmFilter="0.0,0.0; 0.25,0.07; 0.50,0.2; 0.75,0.467; 1.0,1.0">
                                          <p:stCondLst>
                                            <p:cond delay="0"/>
                                          </p:stCondLst>
                                        </p:cTn>
                                        <p:tgtEl>
                                          <p:spTgt spid="312"/>
                                        </p:tgtEl>
                                        <p:attrNameLst>
                                          <p:attrName>ppt_y</p:attrName>
                                        </p:attrNameLst>
                                      </p:cBhvr>
                                      <p:tavLst>
                                        <p:tav tm="0" fmla="#ppt_y-sin(pi*$)/3">
                                          <p:val>
                                            <p:fltVal val="0.5"/>
                                          </p:val>
                                        </p:tav>
                                        <p:tav tm="100000">
                                          <p:val>
                                            <p:fltVal val="1"/>
                                          </p:val>
                                        </p:tav>
                                      </p:tavLst>
                                    </p:anim>
                                    <p:anim calcmode="lin" valueType="num">
                                      <p:cBhvr>
                                        <p:cTn id="927" dur="664" tmFilter="0, 0; 0.125,0.2665; 0.25,0.4; 0.375,0.465; 0.5,0.5;  0.625,0.535; 0.75,0.6; 0.875,0.7335; 1,1">
                                          <p:stCondLst>
                                            <p:cond delay="664"/>
                                          </p:stCondLst>
                                        </p:cTn>
                                        <p:tgtEl>
                                          <p:spTgt spid="312"/>
                                        </p:tgtEl>
                                        <p:attrNameLst>
                                          <p:attrName>ppt_y</p:attrName>
                                        </p:attrNameLst>
                                      </p:cBhvr>
                                      <p:tavLst>
                                        <p:tav tm="0" fmla="#ppt_y-sin(pi*$)/9">
                                          <p:val>
                                            <p:fltVal val="0"/>
                                          </p:val>
                                        </p:tav>
                                        <p:tav tm="100000">
                                          <p:val>
                                            <p:fltVal val="1"/>
                                          </p:val>
                                        </p:tav>
                                      </p:tavLst>
                                    </p:anim>
                                    <p:anim calcmode="lin" valueType="num">
                                      <p:cBhvr>
                                        <p:cTn id="928" dur="332" tmFilter="0, 0; 0.125,0.2665; 0.25,0.4; 0.375,0.465; 0.5,0.5;  0.625,0.535; 0.75,0.6; 0.875,0.7335; 1,1">
                                          <p:stCondLst>
                                            <p:cond delay="1324"/>
                                          </p:stCondLst>
                                        </p:cTn>
                                        <p:tgtEl>
                                          <p:spTgt spid="312"/>
                                        </p:tgtEl>
                                        <p:attrNameLst>
                                          <p:attrName>ppt_y</p:attrName>
                                        </p:attrNameLst>
                                      </p:cBhvr>
                                      <p:tavLst>
                                        <p:tav tm="0" fmla="#ppt_y-sin(pi*$)/27">
                                          <p:val>
                                            <p:fltVal val="0"/>
                                          </p:val>
                                        </p:tav>
                                        <p:tav tm="100000">
                                          <p:val>
                                            <p:fltVal val="1"/>
                                          </p:val>
                                        </p:tav>
                                      </p:tavLst>
                                    </p:anim>
                                    <p:anim calcmode="lin" valueType="num">
                                      <p:cBhvr>
                                        <p:cTn id="929" dur="164" tmFilter="0, 0; 0.125,0.2665; 0.25,0.4; 0.375,0.465; 0.5,0.5;  0.625,0.535; 0.75,0.6; 0.875,0.7335; 1,1">
                                          <p:stCondLst>
                                            <p:cond delay="1656"/>
                                          </p:stCondLst>
                                        </p:cTn>
                                        <p:tgtEl>
                                          <p:spTgt spid="312"/>
                                        </p:tgtEl>
                                        <p:attrNameLst>
                                          <p:attrName>ppt_y</p:attrName>
                                        </p:attrNameLst>
                                      </p:cBhvr>
                                      <p:tavLst>
                                        <p:tav tm="0" fmla="#ppt_y-sin(pi*$)/81">
                                          <p:val>
                                            <p:fltVal val="0"/>
                                          </p:val>
                                        </p:tav>
                                        <p:tav tm="100000">
                                          <p:val>
                                            <p:fltVal val="1"/>
                                          </p:val>
                                        </p:tav>
                                      </p:tavLst>
                                    </p:anim>
                                    <p:animScale>
                                      <p:cBhvr>
                                        <p:cTn id="930" dur="26">
                                          <p:stCondLst>
                                            <p:cond delay="650"/>
                                          </p:stCondLst>
                                        </p:cTn>
                                        <p:tgtEl>
                                          <p:spTgt spid="312"/>
                                        </p:tgtEl>
                                      </p:cBhvr>
                                      <p:to x="100000" y="60000"/>
                                    </p:animScale>
                                    <p:animScale>
                                      <p:cBhvr>
                                        <p:cTn id="931" dur="166" decel="50000">
                                          <p:stCondLst>
                                            <p:cond delay="676"/>
                                          </p:stCondLst>
                                        </p:cTn>
                                        <p:tgtEl>
                                          <p:spTgt spid="312"/>
                                        </p:tgtEl>
                                      </p:cBhvr>
                                      <p:to x="100000" y="100000"/>
                                    </p:animScale>
                                    <p:animScale>
                                      <p:cBhvr>
                                        <p:cTn id="932" dur="26">
                                          <p:stCondLst>
                                            <p:cond delay="1312"/>
                                          </p:stCondLst>
                                        </p:cTn>
                                        <p:tgtEl>
                                          <p:spTgt spid="312"/>
                                        </p:tgtEl>
                                      </p:cBhvr>
                                      <p:to x="100000" y="80000"/>
                                    </p:animScale>
                                    <p:animScale>
                                      <p:cBhvr>
                                        <p:cTn id="933" dur="166" decel="50000">
                                          <p:stCondLst>
                                            <p:cond delay="1338"/>
                                          </p:stCondLst>
                                        </p:cTn>
                                        <p:tgtEl>
                                          <p:spTgt spid="312"/>
                                        </p:tgtEl>
                                      </p:cBhvr>
                                      <p:to x="100000" y="100000"/>
                                    </p:animScale>
                                    <p:animScale>
                                      <p:cBhvr>
                                        <p:cTn id="934" dur="26">
                                          <p:stCondLst>
                                            <p:cond delay="1642"/>
                                          </p:stCondLst>
                                        </p:cTn>
                                        <p:tgtEl>
                                          <p:spTgt spid="312"/>
                                        </p:tgtEl>
                                      </p:cBhvr>
                                      <p:to x="100000" y="90000"/>
                                    </p:animScale>
                                    <p:animScale>
                                      <p:cBhvr>
                                        <p:cTn id="935" dur="166" decel="50000">
                                          <p:stCondLst>
                                            <p:cond delay="1668"/>
                                          </p:stCondLst>
                                        </p:cTn>
                                        <p:tgtEl>
                                          <p:spTgt spid="312"/>
                                        </p:tgtEl>
                                      </p:cBhvr>
                                      <p:to x="100000" y="100000"/>
                                    </p:animScale>
                                    <p:animScale>
                                      <p:cBhvr>
                                        <p:cTn id="936" dur="26">
                                          <p:stCondLst>
                                            <p:cond delay="1808"/>
                                          </p:stCondLst>
                                        </p:cTn>
                                        <p:tgtEl>
                                          <p:spTgt spid="312"/>
                                        </p:tgtEl>
                                      </p:cBhvr>
                                      <p:to x="100000" y="95000"/>
                                    </p:animScale>
                                    <p:animScale>
                                      <p:cBhvr>
                                        <p:cTn id="937" dur="166" decel="50000">
                                          <p:stCondLst>
                                            <p:cond delay="1834"/>
                                          </p:stCondLst>
                                        </p:cTn>
                                        <p:tgtEl>
                                          <p:spTgt spid="312"/>
                                        </p:tgtEl>
                                      </p:cBhvr>
                                      <p:to x="100000" y="100000"/>
                                    </p:animScale>
                                  </p:childTnLst>
                                </p:cTn>
                              </p:par>
                              <p:par>
                                <p:cTn id="938" presetID="26" presetClass="entr" presetSubtype="0" fill="hold" grpId="0" nodeType="withEffect">
                                  <p:stCondLst>
                                    <p:cond delay="0"/>
                                  </p:stCondLst>
                                  <p:childTnLst>
                                    <p:set>
                                      <p:cBhvr>
                                        <p:cTn id="939" dur="1" fill="hold">
                                          <p:stCondLst>
                                            <p:cond delay="0"/>
                                          </p:stCondLst>
                                        </p:cTn>
                                        <p:tgtEl>
                                          <p:spTgt spid="141"/>
                                        </p:tgtEl>
                                        <p:attrNameLst>
                                          <p:attrName>style.visibility</p:attrName>
                                        </p:attrNameLst>
                                      </p:cBhvr>
                                      <p:to>
                                        <p:strVal val="visible"/>
                                      </p:to>
                                    </p:set>
                                    <p:animEffect transition="in" filter="wipe(down)">
                                      <p:cBhvr>
                                        <p:cTn id="940" dur="580">
                                          <p:stCondLst>
                                            <p:cond delay="0"/>
                                          </p:stCondLst>
                                        </p:cTn>
                                        <p:tgtEl>
                                          <p:spTgt spid="141"/>
                                        </p:tgtEl>
                                      </p:cBhvr>
                                    </p:animEffect>
                                    <p:anim calcmode="lin" valueType="num">
                                      <p:cBhvr>
                                        <p:cTn id="941" dur="1822" tmFilter="0,0; 0.14,0.36; 0.43,0.73; 0.71,0.91; 1.0,1.0">
                                          <p:stCondLst>
                                            <p:cond delay="0"/>
                                          </p:stCondLst>
                                        </p:cTn>
                                        <p:tgtEl>
                                          <p:spTgt spid="141"/>
                                        </p:tgtEl>
                                        <p:attrNameLst>
                                          <p:attrName>ppt_x</p:attrName>
                                        </p:attrNameLst>
                                      </p:cBhvr>
                                      <p:tavLst>
                                        <p:tav tm="0">
                                          <p:val>
                                            <p:strVal val="#ppt_x-0.25"/>
                                          </p:val>
                                        </p:tav>
                                        <p:tav tm="100000">
                                          <p:val>
                                            <p:strVal val="#ppt_x"/>
                                          </p:val>
                                        </p:tav>
                                      </p:tavLst>
                                    </p:anim>
                                    <p:anim calcmode="lin" valueType="num">
                                      <p:cBhvr>
                                        <p:cTn id="942" dur="664" tmFilter="0.0,0.0; 0.25,0.07; 0.50,0.2; 0.75,0.467; 1.0,1.0">
                                          <p:stCondLst>
                                            <p:cond delay="0"/>
                                          </p:stCondLst>
                                        </p:cTn>
                                        <p:tgtEl>
                                          <p:spTgt spid="141"/>
                                        </p:tgtEl>
                                        <p:attrNameLst>
                                          <p:attrName>ppt_y</p:attrName>
                                        </p:attrNameLst>
                                      </p:cBhvr>
                                      <p:tavLst>
                                        <p:tav tm="0" fmla="#ppt_y-sin(pi*$)/3">
                                          <p:val>
                                            <p:fltVal val="0.5"/>
                                          </p:val>
                                        </p:tav>
                                        <p:tav tm="100000">
                                          <p:val>
                                            <p:fltVal val="1"/>
                                          </p:val>
                                        </p:tav>
                                      </p:tavLst>
                                    </p:anim>
                                    <p:anim calcmode="lin" valueType="num">
                                      <p:cBhvr>
                                        <p:cTn id="943" dur="664" tmFilter="0, 0; 0.125,0.2665; 0.25,0.4; 0.375,0.465; 0.5,0.5;  0.625,0.535; 0.75,0.6; 0.875,0.7335; 1,1">
                                          <p:stCondLst>
                                            <p:cond delay="664"/>
                                          </p:stCondLst>
                                        </p:cTn>
                                        <p:tgtEl>
                                          <p:spTgt spid="141"/>
                                        </p:tgtEl>
                                        <p:attrNameLst>
                                          <p:attrName>ppt_y</p:attrName>
                                        </p:attrNameLst>
                                      </p:cBhvr>
                                      <p:tavLst>
                                        <p:tav tm="0" fmla="#ppt_y-sin(pi*$)/9">
                                          <p:val>
                                            <p:fltVal val="0"/>
                                          </p:val>
                                        </p:tav>
                                        <p:tav tm="100000">
                                          <p:val>
                                            <p:fltVal val="1"/>
                                          </p:val>
                                        </p:tav>
                                      </p:tavLst>
                                    </p:anim>
                                    <p:anim calcmode="lin" valueType="num">
                                      <p:cBhvr>
                                        <p:cTn id="944" dur="332" tmFilter="0, 0; 0.125,0.2665; 0.25,0.4; 0.375,0.465; 0.5,0.5;  0.625,0.535; 0.75,0.6; 0.875,0.7335; 1,1">
                                          <p:stCondLst>
                                            <p:cond delay="1324"/>
                                          </p:stCondLst>
                                        </p:cTn>
                                        <p:tgtEl>
                                          <p:spTgt spid="141"/>
                                        </p:tgtEl>
                                        <p:attrNameLst>
                                          <p:attrName>ppt_y</p:attrName>
                                        </p:attrNameLst>
                                      </p:cBhvr>
                                      <p:tavLst>
                                        <p:tav tm="0" fmla="#ppt_y-sin(pi*$)/27">
                                          <p:val>
                                            <p:fltVal val="0"/>
                                          </p:val>
                                        </p:tav>
                                        <p:tav tm="100000">
                                          <p:val>
                                            <p:fltVal val="1"/>
                                          </p:val>
                                        </p:tav>
                                      </p:tavLst>
                                    </p:anim>
                                    <p:anim calcmode="lin" valueType="num">
                                      <p:cBhvr>
                                        <p:cTn id="945" dur="164" tmFilter="0, 0; 0.125,0.2665; 0.25,0.4; 0.375,0.465; 0.5,0.5;  0.625,0.535; 0.75,0.6; 0.875,0.7335; 1,1">
                                          <p:stCondLst>
                                            <p:cond delay="1656"/>
                                          </p:stCondLst>
                                        </p:cTn>
                                        <p:tgtEl>
                                          <p:spTgt spid="141"/>
                                        </p:tgtEl>
                                        <p:attrNameLst>
                                          <p:attrName>ppt_y</p:attrName>
                                        </p:attrNameLst>
                                      </p:cBhvr>
                                      <p:tavLst>
                                        <p:tav tm="0" fmla="#ppt_y-sin(pi*$)/81">
                                          <p:val>
                                            <p:fltVal val="0"/>
                                          </p:val>
                                        </p:tav>
                                        <p:tav tm="100000">
                                          <p:val>
                                            <p:fltVal val="1"/>
                                          </p:val>
                                        </p:tav>
                                      </p:tavLst>
                                    </p:anim>
                                    <p:animScale>
                                      <p:cBhvr>
                                        <p:cTn id="946" dur="26">
                                          <p:stCondLst>
                                            <p:cond delay="650"/>
                                          </p:stCondLst>
                                        </p:cTn>
                                        <p:tgtEl>
                                          <p:spTgt spid="141"/>
                                        </p:tgtEl>
                                      </p:cBhvr>
                                      <p:to x="100000" y="60000"/>
                                    </p:animScale>
                                    <p:animScale>
                                      <p:cBhvr>
                                        <p:cTn id="947" dur="166" decel="50000">
                                          <p:stCondLst>
                                            <p:cond delay="676"/>
                                          </p:stCondLst>
                                        </p:cTn>
                                        <p:tgtEl>
                                          <p:spTgt spid="141"/>
                                        </p:tgtEl>
                                      </p:cBhvr>
                                      <p:to x="100000" y="100000"/>
                                    </p:animScale>
                                    <p:animScale>
                                      <p:cBhvr>
                                        <p:cTn id="948" dur="26">
                                          <p:stCondLst>
                                            <p:cond delay="1312"/>
                                          </p:stCondLst>
                                        </p:cTn>
                                        <p:tgtEl>
                                          <p:spTgt spid="141"/>
                                        </p:tgtEl>
                                      </p:cBhvr>
                                      <p:to x="100000" y="80000"/>
                                    </p:animScale>
                                    <p:animScale>
                                      <p:cBhvr>
                                        <p:cTn id="949" dur="166" decel="50000">
                                          <p:stCondLst>
                                            <p:cond delay="1338"/>
                                          </p:stCondLst>
                                        </p:cTn>
                                        <p:tgtEl>
                                          <p:spTgt spid="141"/>
                                        </p:tgtEl>
                                      </p:cBhvr>
                                      <p:to x="100000" y="100000"/>
                                    </p:animScale>
                                    <p:animScale>
                                      <p:cBhvr>
                                        <p:cTn id="950" dur="26">
                                          <p:stCondLst>
                                            <p:cond delay="1642"/>
                                          </p:stCondLst>
                                        </p:cTn>
                                        <p:tgtEl>
                                          <p:spTgt spid="141"/>
                                        </p:tgtEl>
                                      </p:cBhvr>
                                      <p:to x="100000" y="90000"/>
                                    </p:animScale>
                                    <p:animScale>
                                      <p:cBhvr>
                                        <p:cTn id="951" dur="166" decel="50000">
                                          <p:stCondLst>
                                            <p:cond delay="1668"/>
                                          </p:stCondLst>
                                        </p:cTn>
                                        <p:tgtEl>
                                          <p:spTgt spid="141"/>
                                        </p:tgtEl>
                                      </p:cBhvr>
                                      <p:to x="100000" y="100000"/>
                                    </p:animScale>
                                    <p:animScale>
                                      <p:cBhvr>
                                        <p:cTn id="952" dur="26">
                                          <p:stCondLst>
                                            <p:cond delay="1808"/>
                                          </p:stCondLst>
                                        </p:cTn>
                                        <p:tgtEl>
                                          <p:spTgt spid="141"/>
                                        </p:tgtEl>
                                      </p:cBhvr>
                                      <p:to x="100000" y="95000"/>
                                    </p:animScale>
                                    <p:animScale>
                                      <p:cBhvr>
                                        <p:cTn id="953" dur="166" decel="50000">
                                          <p:stCondLst>
                                            <p:cond delay="1834"/>
                                          </p:stCondLst>
                                        </p:cTn>
                                        <p:tgtEl>
                                          <p:spTgt spid="141"/>
                                        </p:tgtEl>
                                      </p:cBhvr>
                                      <p:to x="100000" y="100000"/>
                                    </p:animScale>
                                  </p:childTnLst>
                                </p:cTn>
                              </p:par>
                              <p:par>
                                <p:cTn id="954" presetID="26" presetClass="entr" presetSubtype="0" fill="hold" nodeType="withEffect">
                                  <p:stCondLst>
                                    <p:cond delay="0"/>
                                  </p:stCondLst>
                                  <p:childTnLst>
                                    <p:set>
                                      <p:cBhvr>
                                        <p:cTn id="955" dur="1" fill="hold">
                                          <p:stCondLst>
                                            <p:cond delay="0"/>
                                          </p:stCondLst>
                                        </p:cTn>
                                        <p:tgtEl>
                                          <p:spTgt spid="178"/>
                                        </p:tgtEl>
                                        <p:attrNameLst>
                                          <p:attrName>style.visibility</p:attrName>
                                        </p:attrNameLst>
                                      </p:cBhvr>
                                      <p:to>
                                        <p:strVal val="visible"/>
                                      </p:to>
                                    </p:set>
                                    <p:animEffect transition="in" filter="wipe(down)">
                                      <p:cBhvr>
                                        <p:cTn id="956" dur="580">
                                          <p:stCondLst>
                                            <p:cond delay="0"/>
                                          </p:stCondLst>
                                        </p:cTn>
                                        <p:tgtEl>
                                          <p:spTgt spid="178"/>
                                        </p:tgtEl>
                                      </p:cBhvr>
                                    </p:animEffect>
                                    <p:anim calcmode="lin" valueType="num">
                                      <p:cBhvr>
                                        <p:cTn id="957" dur="1822" tmFilter="0,0; 0.14,0.36; 0.43,0.73; 0.71,0.91; 1.0,1.0">
                                          <p:stCondLst>
                                            <p:cond delay="0"/>
                                          </p:stCondLst>
                                        </p:cTn>
                                        <p:tgtEl>
                                          <p:spTgt spid="178"/>
                                        </p:tgtEl>
                                        <p:attrNameLst>
                                          <p:attrName>ppt_x</p:attrName>
                                        </p:attrNameLst>
                                      </p:cBhvr>
                                      <p:tavLst>
                                        <p:tav tm="0">
                                          <p:val>
                                            <p:strVal val="#ppt_x-0.25"/>
                                          </p:val>
                                        </p:tav>
                                        <p:tav tm="100000">
                                          <p:val>
                                            <p:strVal val="#ppt_x"/>
                                          </p:val>
                                        </p:tav>
                                      </p:tavLst>
                                    </p:anim>
                                    <p:anim calcmode="lin" valueType="num">
                                      <p:cBhvr>
                                        <p:cTn id="958" dur="664" tmFilter="0.0,0.0; 0.25,0.07; 0.50,0.2; 0.75,0.467; 1.0,1.0">
                                          <p:stCondLst>
                                            <p:cond delay="0"/>
                                          </p:stCondLst>
                                        </p:cTn>
                                        <p:tgtEl>
                                          <p:spTgt spid="178"/>
                                        </p:tgtEl>
                                        <p:attrNameLst>
                                          <p:attrName>ppt_y</p:attrName>
                                        </p:attrNameLst>
                                      </p:cBhvr>
                                      <p:tavLst>
                                        <p:tav tm="0" fmla="#ppt_y-sin(pi*$)/3">
                                          <p:val>
                                            <p:fltVal val="0.5"/>
                                          </p:val>
                                        </p:tav>
                                        <p:tav tm="100000">
                                          <p:val>
                                            <p:fltVal val="1"/>
                                          </p:val>
                                        </p:tav>
                                      </p:tavLst>
                                    </p:anim>
                                    <p:anim calcmode="lin" valueType="num">
                                      <p:cBhvr>
                                        <p:cTn id="959" dur="664" tmFilter="0, 0; 0.125,0.2665; 0.25,0.4; 0.375,0.465; 0.5,0.5;  0.625,0.535; 0.75,0.6; 0.875,0.7335; 1,1">
                                          <p:stCondLst>
                                            <p:cond delay="664"/>
                                          </p:stCondLst>
                                        </p:cTn>
                                        <p:tgtEl>
                                          <p:spTgt spid="178"/>
                                        </p:tgtEl>
                                        <p:attrNameLst>
                                          <p:attrName>ppt_y</p:attrName>
                                        </p:attrNameLst>
                                      </p:cBhvr>
                                      <p:tavLst>
                                        <p:tav tm="0" fmla="#ppt_y-sin(pi*$)/9">
                                          <p:val>
                                            <p:fltVal val="0"/>
                                          </p:val>
                                        </p:tav>
                                        <p:tav tm="100000">
                                          <p:val>
                                            <p:fltVal val="1"/>
                                          </p:val>
                                        </p:tav>
                                      </p:tavLst>
                                    </p:anim>
                                    <p:anim calcmode="lin" valueType="num">
                                      <p:cBhvr>
                                        <p:cTn id="960" dur="332" tmFilter="0, 0; 0.125,0.2665; 0.25,0.4; 0.375,0.465; 0.5,0.5;  0.625,0.535; 0.75,0.6; 0.875,0.7335; 1,1">
                                          <p:stCondLst>
                                            <p:cond delay="1324"/>
                                          </p:stCondLst>
                                        </p:cTn>
                                        <p:tgtEl>
                                          <p:spTgt spid="178"/>
                                        </p:tgtEl>
                                        <p:attrNameLst>
                                          <p:attrName>ppt_y</p:attrName>
                                        </p:attrNameLst>
                                      </p:cBhvr>
                                      <p:tavLst>
                                        <p:tav tm="0" fmla="#ppt_y-sin(pi*$)/27">
                                          <p:val>
                                            <p:fltVal val="0"/>
                                          </p:val>
                                        </p:tav>
                                        <p:tav tm="100000">
                                          <p:val>
                                            <p:fltVal val="1"/>
                                          </p:val>
                                        </p:tav>
                                      </p:tavLst>
                                    </p:anim>
                                    <p:anim calcmode="lin" valueType="num">
                                      <p:cBhvr>
                                        <p:cTn id="961" dur="164" tmFilter="0, 0; 0.125,0.2665; 0.25,0.4; 0.375,0.465; 0.5,0.5;  0.625,0.535; 0.75,0.6; 0.875,0.7335; 1,1">
                                          <p:stCondLst>
                                            <p:cond delay="1656"/>
                                          </p:stCondLst>
                                        </p:cTn>
                                        <p:tgtEl>
                                          <p:spTgt spid="178"/>
                                        </p:tgtEl>
                                        <p:attrNameLst>
                                          <p:attrName>ppt_y</p:attrName>
                                        </p:attrNameLst>
                                      </p:cBhvr>
                                      <p:tavLst>
                                        <p:tav tm="0" fmla="#ppt_y-sin(pi*$)/81">
                                          <p:val>
                                            <p:fltVal val="0"/>
                                          </p:val>
                                        </p:tav>
                                        <p:tav tm="100000">
                                          <p:val>
                                            <p:fltVal val="1"/>
                                          </p:val>
                                        </p:tav>
                                      </p:tavLst>
                                    </p:anim>
                                    <p:animScale>
                                      <p:cBhvr>
                                        <p:cTn id="962" dur="26">
                                          <p:stCondLst>
                                            <p:cond delay="650"/>
                                          </p:stCondLst>
                                        </p:cTn>
                                        <p:tgtEl>
                                          <p:spTgt spid="178"/>
                                        </p:tgtEl>
                                      </p:cBhvr>
                                      <p:to x="100000" y="60000"/>
                                    </p:animScale>
                                    <p:animScale>
                                      <p:cBhvr>
                                        <p:cTn id="963" dur="166" decel="50000">
                                          <p:stCondLst>
                                            <p:cond delay="676"/>
                                          </p:stCondLst>
                                        </p:cTn>
                                        <p:tgtEl>
                                          <p:spTgt spid="178"/>
                                        </p:tgtEl>
                                      </p:cBhvr>
                                      <p:to x="100000" y="100000"/>
                                    </p:animScale>
                                    <p:animScale>
                                      <p:cBhvr>
                                        <p:cTn id="964" dur="26">
                                          <p:stCondLst>
                                            <p:cond delay="1312"/>
                                          </p:stCondLst>
                                        </p:cTn>
                                        <p:tgtEl>
                                          <p:spTgt spid="178"/>
                                        </p:tgtEl>
                                      </p:cBhvr>
                                      <p:to x="100000" y="80000"/>
                                    </p:animScale>
                                    <p:animScale>
                                      <p:cBhvr>
                                        <p:cTn id="965" dur="166" decel="50000">
                                          <p:stCondLst>
                                            <p:cond delay="1338"/>
                                          </p:stCondLst>
                                        </p:cTn>
                                        <p:tgtEl>
                                          <p:spTgt spid="178"/>
                                        </p:tgtEl>
                                      </p:cBhvr>
                                      <p:to x="100000" y="100000"/>
                                    </p:animScale>
                                    <p:animScale>
                                      <p:cBhvr>
                                        <p:cTn id="966" dur="26">
                                          <p:stCondLst>
                                            <p:cond delay="1642"/>
                                          </p:stCondLst>
                                        </p:cTn>
                                        <p:tgtEl>
                                          <p:spTgt spid="178"/>
                                        </p:tgtEl>
                                      </p:cBhvr>
                                      <p:to x="100000" y="90000"/>
                                    </p:animScale>
                                    <p:animScale>
                                      <p:cBhvr>
                                        <p:cTn id="967" dur="166" decel="50000">
                                          <p:stCondLst>
                                            <p:cond delay="1668"/>
                                          </p:stCondLst>
                                        </p:cTn>
                                        <p:tgtEl>
                                          <p:spTgt spid="178"/>
                                        </p:tgtEl>
                                      </p:cBhvr>
                                      <p:to x="100000" y="100000"/>
                                    </p:animScale>
                                    <p:animScale>
                                      <p:cBhvr>
                                        <p:cTn id="968" dur="26">
                                          <p:stCondLst>
                                            <p:cond delay="1808"/>
                                          </p:stCondLst>
                                        </p:cTn>
                                        <p:tgtEl>
                                          <p:spTgt spid="178"/>
                                        </p:tgtEl>
                                      </p:cBhvr>
                                      <p:to x="100000" y="95000"/>
                                    </p:animScale>
                                    <p:animScale>
                                      <p:cBhvr>
                                        <p:cTn id="969" dur="166" decel="50000">
                                          <p:stCondLst>
                                            <p:cond delay="1834"/>
                                          </p:stCondLst>
                                        </p:cTn>
                                        <p:tgtEl>
                                          <p:spTgt spid="178"/>
                                        </p:tgtEl>
                                      </p:cBhvr>
                                      <p:to x="100000" y="100000"/>
                                    </p:animScale>
                                  </p:childTnLst>
                                </p:cTn>
                              </p:par>
                              <p:par>
                                <p:cTn id="970" presetID="26" presetClass="entr" presetSubtype="0" fill="hold" nodeType="withEffect">
                                  <p:stCondLst>
                                    <p:cond delay="0"/>
                                  </p:stCondLst>
                                  <p:childTnLst>
                                    <p:set>
                                      <p:cBhvr>
                                        <p:cTn id="971" dur="1" fill="hold">
                                          <p:stCondLst>
                                            <p:cond delay="0"/>
                                          </p:stCondLst>
                                        </p:cTn>
                                        <p:tgtEl>
                                          <p:spTgt spid="179"/>
                                        </p:tgtEl>
                                        <p:attrNameLst>
                                          <p:attrName>style.visibility</p:attrName>
                                        </p:attrNameLst>
                                      </p:cBhvr>
                                      <p:to>
                                        <p:strVal val="visible"/>
                                      </p:to>
                                    </p:set>
                                    <p:animEffect transition="in" filter="wipe(down)">
                                      <p:cBhvr>
                                        <p:cTn id="972" dur="580">
                                          <p:stCondLst>
                                            <p:cond delay="0"/>
                                          </p:stCondLst>
                                        </p:cTn>
                                        <p:tgtEl>
                                          <p:spTgt spid="179"/>
                                        </p:tgtEl>
                                      </p:cBhvr>
                                    </p:animEffect>
                                    <p:anim calcmode="lin" valueType="num">
                                      <p:cBhvr>
                                        <p:cTn id="973" dur="1822" tmFilter="0,0; 0.14,0.36; 0.43,0.73; 0.71,0.91; 1.0,1.0">
                                          <p:stCondLst>
                                            <p:cond delay="0"/>
                                          </p:stCondLst>
                                        </p:cTn>
                                        <p:tgtEl>
                                          <p:spTgt spid="179"/>
                                        </p:tgtEl>
                                        <p:attrNameLst>
                                          <p:attrName>ppt_x</p:attrName>
                                        </p:attrNameLst>
                                      </p:cBhvr>
                                      <p:tavLst>
                                        <p:tav tm="0">
                                          <p:val>
                                            <p:strVal val="#ppt_x-0.25"/>
                                          </p:val>
                                        </p:tav>
                                        <p:tav tm="100000">
                                          <p:val>
                                            <p:strVal val="#ppt_x"/>
                                          </p:val>
                                        </p:tav>
                                      </p:tavLst>
                                    </p:anim>
                                    <p:anim calcmode="lin" valueType="num">
                                      <p:cBhvr>
                                        <p:cTn id="974" dur="664" tmFilter="0.0,0.0; 0.25,0.07; 0.50,0.2; 0.75,0.467; 1.0,1.0">
                                          <p:stCondLst>
                                            <p:cond delay="0"/>
                                          </p:stCondLst>
                                        </p:cTn>
                                        <p:tgtEl>
                                          <p:spTgt spid="179"/>
                                        </p:tgtEl>
                                        <p:attrNameLst>
                                          <p:attrName>ppt_y</p:attrName>
                                        </p:attrNameLst>
                                      </p:cBhvr>
                                      <p:tavLst>
                                        <p:tav tm="0" fmla="#ppt_y-sin(pi*$)/3">
                                          <p:val>
                                            <p:fltVal val="0.5"/>
                                          </p:val>
                                        </p:tav>
                                        <p:tav tm="100000">
                                          <p:val>
                                            <p:fltVal val="1"/>
                                          </p:val>
                                        </p:tav>
                                      </p:tavLst>
                                    </p:anim>
                                    <p:anim calcmode="lin" valueType="num">
                                      <p:cBhvr>
                                        <p:cTn id="975" dur="664" tmFilter="0, 0; 0.125,0.2665; 0.25,0.4; 0.375,0.465; 0.5,0.5;  0.625,0.535; 0.75,0.6; 0.875,0.7335; 1,1">
                                          <p:stCondLst>
                                            <p:cond delay="664"/>
                                          </p:stCondLst>
                                        </p:cTn>
                                        <p:tgtEl>
                                          <p:spTgt spid="179"/>
                                        </p:tgtEl>
                                        <p:attrNameLst>
                                          <p:attrName>ppt_y</p:attrName>
                                        </p:attrNameLst>
                                      </p:cBhvr>
                                      <p:tavLst>
                                        <p:tav tm="0" fmla="#ppt_y-sin(pi*$)/9">
                                          <p:val>
                                            <p:fltVal val="0"/>
                                          </p:val>
                                        </p:tav>
                                        <p:tav tm="100000">
                                          <p:val>
                                            <p:fltVal val="1"/>
                                          </p:val>
                                        </p:tav>
                                      </p:tavLst>
                                    </p:anim>
                                    <p:anim calcmode="lin" valueType="num">
                                      <p:cBhvr>
                                        <p:cTn id="976" dur="332" tmFilter="0, 0; 0.125,0.2665; 0.25,0.4; 0.375,0.465; 0.5,0.5;  0.625,0.535; 0.75,0.6; 0.875,0.7335; 1,1">
                                          <p:stCondLst>
                                            <p:cond delay="1324"/>
                                          </p:stCondLst>
                                        </p:cTn>
                                        <p:tgtEl>
                                          <p:spTgt spid="179"/>
                                        </p:tgtEl>
                                        <p:attrNameLst>
                                          <p:attrName>ppt_y</p:attrName>
                                        </p:attrNameLst>
                                      </p:cBhvr>
                                      <p:tavLst>
                                        <p:tav tm="0" fmla="#ppt_y-sin(pi*$)/27">
                                          <p:val>
                                            <p:fltVal val="0"/>
                                          </p:val>
                                        </p:tav>
                                        <p:tav tm="100000">
                                          <p:val>
                                            <p:fltVal val="1"/>
                                          </p:val>
                                        </p:tav>
                                      </p:tavLst>
                                    </p:anim>
                                    <p:anim calcmode="lin" valueType="num">
                                      <p:cBhvr>
                                        <p:cTn id="977" dur="164" tmFilter="0, 0; 0.125,0.2665; 0.25,0.4; 0.375,0.465; 0.5,0.5;  0.625,0.535; 0.75,0.6; 0.875,0.7335; 1,1">
                                          <p:stCondLst>
                                            <p:cond delay="1656"/>
                                          </p:stCondLst>
                                        </p:cTn>
                                        <p:tgtEl>
                                          <p:spTgt spid="179"/>
                                        </p:tgtEl>
                                        <p:attrNameLst>
                                          <p:attrName>ppt_y</p:attrName>
                                        </p:attrNameLst>
                                      </p:cBhvr>
                                      <p:tavLst>
                                        <p:tav tm="0" fmla="#ppt_y-sin(pi*$)/81">
                                          <p:val>
                                            <p:fltVal val="0"/>
                                          </p:val>
                                        </p:tav>
                                        <p:tav tm="100000">
                                          <p:val>
                                            <p:fltVal val="1"/>
                                          </p:val>
                                        </p:tav>
                                      </p:tavLst>
                                    </p:anim>
                                    <p:animScale>
                                      <p:cBhvr>
                                        <p:cTn id="978" dur="26">
                                          <p:stCondLst>
                                            <p:cond delay="650"/>
                                          </p:stCondLst>
                                        </p:cTn>
                                        <p:tgtEl>
                                          <p:spTgt spid="179"/>
                                        </p:tgtEl>
                                      </p:cBhvr>
                                      <p:to x="100000" y="60000"/>
                                    </p:animScale>
                                    <p:animScale>
                                      <p:cBhvr>
                                        <p:cTn id="979" dur="166" decel="50000">
                                          <p:stCondLst>
                                            <p:cond delay="676"/>
                                          </p:stCondLst>
                                        </p:cTn>
                                        <p:tgtEl>
                                          <p:spTgt spid="179"/>
                                        </p:tgtEl>
                                      </p:cBhvr>
                                      <p:to x="100000" y="100000"/>
                                    </p:animScale>
                                    <p:animScale>
                                      <p:cBhvr>
                                        <p:cTn id="980" dur="26">
                                          <p:stCondLst>
                                            <p:cond delay="1312"/>
                                          </p:stCondLst>
                                        </p:cTn>
                                        <p:tgtEl>
                                          <p:spTgt spid="179"/>
                                        </p:tgtEl>
                                      </p:cBhvr>
                                      <p:to x="100000" y="80000"/>
                                    </p:animScale>
                                    <p:animScale>
                                      <p:cBhvr>
                                        <p:cTn id="981" dur="166" decel="50000">
                                          <p:stCondLst>
                                            <p:cond delay="1338"/>
                                          </p:stCondLst>
                                        </p:cTn>
                                        <p:tgtEl>
                                          <p:spTgt spid="179"/>
                                        </p:tgtEl>
                                      </p:cBhvr>
                                      <p:to x="100000" y="100000"/>
                                    </p:animScale>
                                    <p:animScale>
                                      <p:cBhvr>
                                        <p:cTn id="982" dur="26">
                                          <p:stCondLst>
                                            <p:cond delay="1642"/>
                                          </p:stCondLst>
                                        </p:cTn>
                                        <p:tgtEl>
                                          <p:spTgt spid="179"/>
                                        </p:tgtEl>
                                      </p:cBhvr>
                                      <p:to x="100000" y="90000"/>
                                    </p:animScale>
                                    <p:animScale>
                                      <p:cBhvr>
                                        <p:cTn id="983" dur="166" decel="50000">
                                          <p:stCondLst>
                                            <p:cond delay="1668"/>
                                          </p:stCondLst>
                                        </p:cTn>
                                        <p:tgtEl>
                                          <p:spTgt spid="179"/>
                                        </p:tgtEl>
                                      </p:cBhvr>
                                      <p:to x="100000" y="100000"/>
                                    </p:animScale>
                                    <p:animScale>
                                      <p:cBhvr>
                                        <p:cTn id="984" dur="26">
                                          <p:stCondLst>
                                            <p:cond delay="1808"/>
                                          </p:stCondLst>
                                        </p:cTn>
                                        <p:tgtEl>
                                          <p:spTgt spid="179"/>
                                        </p:tgtEl>
                                      </p:cBhvr>
                                      <p:to x="100000" y="95000"/>
                                    </p:animScale>
                                    <p:animScale>
                                      <p:cBhvr>
                                        <p:cTn id="985" dur="166" decel="50000">
                                          <p:stCondLst>
                                            <p:cond delay="1834"/>
                                          </p:stCondLst>
                                        </p:cTn>
                                        <p:tgtEl>
                                          <p:spTgt spid="179"/>
                                        </p:tgtEl>
                                      </p:cBhvr>
                                      <p:to x="100000" y="100000"/>
                                    </p:animScale>
                                  </p:childTnLst>
                                </p:cTn>
                              </p:par>
                              <p:par>
                                <p:cTn id="986" presetID="26" presetClass="entr" presetSubtype="0" fill="hold" nodeType="withEffect">
                                  <p:stCondLst>
                                    <p:cond delay="0"/>
                                  </p:stCondLst>
                                  <p:childTnLst>
                                    <p:set>
                                      <p:cBhvr>
                                        <p:cTn id="987" dur="1" fill="hold">
                                          <p:stCondLst>
                                            <p:cond delay="0"/>
                                          </p:stCondLst>
                                        </p:cTn>
                                        <p:tgtEl>
                                          <p:spTgt spid="180"/>
                                        </p:tgtEl>
                                        <p:attrNameLst>
                                          <p:attrName>style.visibility</p:attrName>
                                        </p:attrNameLst>
                                      </p:cBhvr>
                                      <p:to>
                                        <p:strVal val="visible"/>
                                      </p:to>
                                    </p:set>
                                    <p:animEffect transition="in" filter="wipe(down)">
                                      <p:cBhvr>
                                        <p:cTn id="988" dur="580">
                                          <p:stCondLst>
                                            <p:cond delay="0"/>
                                          </p:stCondLst>
                                        </p:cTn>
                                        <p:tgtEl>
                                          <p:spTgt spid="180"/>
                                        </p:tgtEl>
                                      </p:cBhvr>
                                    </p:animEffect>
                                    <p:anim calcmode="lin" valueType="num">
                                      <p:cBhvr>
                                        <p:cTn id="989" dur="1822" tmFilter="0,0; 0.14,0.36; 0.43,0.73; 0.71,0.91; 1.0,1.0">
                                          <p:stCondLst>
                                            <p:cond delay="0"/>
                                          </p:stCondLst>
                                        </p:cTn>
                                        <p:tgtEl>
                                          <p:spTgt spid="180"/>
                                        </p:tgtEl>
                                        <p:attrNameLst>
                                          <p:attrName>ppt_x</p:attrName>
                                        </p:attrNameLst>
                                      </p:cBhvr>
                                      <p:tavLst>
                                        <p:tav tm="0">
                                          <p:val>
                                            <p:strVal val="#ppt_x-0.25"/>
                                          </p:val>
                                        </p:tav>
                                        <p:tav tm="100000">
                                          <p:val>
                                            <p:strVal val="#ppt_x"/>
                                          </p:val>
                                        </p:tav>
                                      </p:tavLst>
                                    </p:anim>
                                    <p:anim calcmode="lin" valueType="num">
                                      <p:cBhvr>
                                        <p:cTn id="990" dur="664" tmFilter="0.0,0.0; 0.25,0.07; 0.50,0.2; 0.75,0.467; 1.0,1.0">
                                          <p:stCondLst>
                                            <p:cond delay="0"/>
                                          </p:stCondLst>
                                        </p:cTn>
                                        <p:tgtEl>
                                          <p:spTgt spid="180"/>
                                        </p:tgtEl>
                                        <p:attrNameLst>
                                          <p:attrName>ppt_y</p:attrName>
                                        </p:attrNameLst>
                                      </p:cBhvr>
                                      <p:tavLst>
                                        <p:tav tm="0" fmla="#ppt_y-sin(pi*$)/3">
                                          <p:val>
                                            <p:fltVal val="0.5"/>
                                          </p:val>
                                        </p:tav>
                                        <p:tav tm="100000">
                                          <p:val>
                                            <p:fltVal val="1"/>
                                          </p:val>
                                        </p:tav>
                                      </p:tavLst>
                                    </p:anim>
                                    <p:anim calcmode="lin" valueType="num">
                                      <p:cBhvr>
                                        <p:cTn id="991" dur="664" tmFilter="0, 0; 0.125,0.2665; 0.25,0.4; 0.375,0.465; 0.5,0.5;  0.625,0.535; 0.75,0.6; 0.875,0.7335; 1,1">
                                          <p:stCondLst>
                                            <p:cond delay="664"/>
                                          </p:stCondLst>
                                        </p:cTn>
                                        <p:tgtEl>
                                          <p:spTgt spid="180"/>
                                        </p:tgtEl>
                                        <p:attrNameLst>
                                          <p:attrName>ppt_y</p:attrName>
                                        </p:attrNameLst>
                                      </p:cBhvr>
                                      <p:tavLst>
                                        <p:tav tm="0" fmla="#ppt_y-sin(pi*$)/9">
                                          <p:val>
                                            <p:fltVal val="0"/>
                                          </p:val>
                                        </p:tav>
                                        <p:tav tm="100000">
                                          <p:val>
                                            <p:fltVal val="1"/>
                                          </p:val>
                                        </p:tav>
                                      </p:tavLst>
                                    </p:anim>
                                    <p:anim calcmode="lin" valueType="num">
                                      <p:cBhvr>
                                        <p:cTn id="992" dur="332" tmFilter="0, 0; 0.125,0.2665; 0.25,0.4; 0.375,0.465; 0.5,0.5;  0.625,0.535; 0.75,0.6; 0.875,0.7335; 1,1">
                                          <p:stCondLst>
                                            <p:cond delay="1324"/>
                                          </p:stCondLst>
                                        </p:cTn>
                                        <p:tgtEl>
                                          <p:spTgt spid="180"/>
                                        </p:tgtEl>
                                        <p:attrNameLst>
                                          <p:attrName>ppt_y</p:attrName>
                                        </p:attrNameLst>
                                      </p:cBhvr>
                                      <p:tavLst>
                                        <p:tav tm="0" fmla="#ppt_y-sin(pi*$)/27">
                                          <p:val>
                                            <p:fltVal val="0"/>
                                          </p:val>
                                        </p:tav>
                                        <p:tav tm="100000">
                                          <p:val>
                                            <p:fltVal val="1"/>
                                          </p:val>
                                        </p:tav>
                                      </p:tavLst>
                                    </p:anim>
                                    <p:anim calcmode="lin" valueType="num">
                                      <p:cBhvr>
                                        <p:cTn id="993" dur="164" tmFilter="0, 0; 0.125,0.2665; 0.25,0.4; 0.375,0.465; 0.5,0.5;  0.625,0.535; 0.75,0.6; 0.875,0.7335; 1,1">
                                          <p:stCondLst>
                                            <p:cond delay="1656"/>
                                          </p:stCondLst>
                                        </p:cTn>
                                        <p:tgtEl>
                                          <p:spTgt spid="180"/>
                                        </p:tgtEl>
                                        <p:attrNameLst>
                                          <p:attrName>ppt_y</p:attrName>
                                        </p:attrNameLst>
                                      </p:cBhvr>
                                      <p:tavLst>
                                        <p:tav tm="0" fmla="#ppt_y-sin(pi*$)/81">
                                          <p:val>
                                            <p:fltVal val="0"/>
                                          </p:val>
                                        </p:tav>
                                        <p:tav tm="100000">
                                          <p:val>
                                            <p:fltVal val="1"/>
                                          </p:val>
                                        </p:tav>
                                      </p:tavLst>
                                    </p:anim>
                                    <p:animScale>
                                      <p:cBhvr>
                                        <p:cTn id="994" dur="26">
                                          <p:stCondLst>
                                            <p:cond delay="650"/>
                                          </p:stCondLst>
                                        </p:cTn>
                                        <p:tgtEl>
                                          <p:spTgt spid="180"/>
                                        </p:tgtEl>
                                      </p:cBhvr>
                                      <p:to x="100000" y="60000"/>
                                    </p:animScale>
                                    <p:animScale>
                                      <p:cBhvr>
                                        <p:cTn id="995" dur="166" decel="50000">
                                          <p:stCondLst>
                                            <p:cond delay="676"/>
                                          </p:stCondLst>
                                        </p:cTn>
                                        <p:tgtEl>
                                          <p:spTgt spid="180"/>
                                        </p:tgtEl>
                                      </p:cBhvr>
                                      <p:to x="100000" y="100000"/>
                                    </p:animScale>
                                    <p:animScale>
                                      <p:cBhvr>
                                        <p:cTn id="996" dur="26">
                                          <p:stCondLst>
                                            <p:cond delay="1312"/>
                                          </p:stCondLst>
                                        </p:cTn>
                                        <p:tgtEl>
                                          <p:spTgt spid="180"/>
                                        </p:tgtEl>
                                      </p:cBhvr>
                                      <p:to x="100000" y="80000"/>
                                    </p:animScale>
                                    <p:animScale>
                                      <p:cBhvr>
                                        <p:cTn id="997" dur="166" decel="50000">
                                          <p:stCondLst>
                                            <p:cond delay="1338"/>
                                          </p:stCondLst>
                                        </p:cTn>
                                        <p:tgtEl>
                                          <p:spTgt spid="180"/>
                                        </p:tgtEl>
                                      </p:cBhvr>
                                      <p:to x="100000" y="100000"/>
                                    </p:animScale>
                                    <p:animScale>
                                      <p:cBhvr>
                                        <p:cTn id="998" dur="26">
                                          <p:stCondLst>
                                            <p:cond delay="1642"/>
                                          </p:stCondLst>
                                        </p:cTn>
                                        <p:tgtEl>
                                          <p:spTgt spid="180"/>
                                        </p:tgtEl>
                                      </p:cBhvr>
                                      <p:to x="100000" y="90000"/>
                                    </p:animScale>
                                    <p:animScale>
                                      <p:cBhvr>
                                        <p:cTn id="999" dur="166" decel="50000">
                                          <p:stCondLst>
                                            <p:cond delay="1668"/>
                                          </p:stCondLst>
                                        </p:cTn>
                                        <p:tgtEl>
                                          <p:spTgt spid="180"/>
                                        </p:tgtEl>
                                      </p:cBhvr>
                                      <p:to x="100000" y="100000"/>
                                    </p:animScale>
                                    <p:animScale>
                                      <p:cBhvr>
                                        <p:cTn id="1000" dur="26">
                                          <p:stCondLst>
                                            <p:cond delay="1808"/>
                                          </p:stCondLst>
                                        </p:cTn>
                                        <p:tgtEl>
                                          <p:spTgt spid="180"/>
                                        </p:tgtEl>
                                      </p:cBhvr>
                                      <p:to x="100000" y="95000"/>
                                    </p:animScale>
                                    <p:animScale>
                                      <p:cBhvr>
                                        <p:cTn id="1001" dur="166" decel="50000">
                                          <p:stCondLst>
                                            <p:cond delay="1834"/>
                                          </p:stCondLst>
                                        </p:cTn>
                                        <p:tgtEl>
                                          <p:spTgt spid="180"/>
                                        </p:tgtEl>
                                      </p:cBhvr>
                                      <p:to x="100000" y="100000"/>
                                    </p:animScale>
                                  </p:childTnLst>
                                </p:cTn>
                              </p:par>
                              <p:par>
                                <p:cTn id="1002" presetID="26" presetClass="entr" presetSubtype="0" fill="hold" nodeType="withEffect">
                                  <p:stCondLst>
                                    <p:cond delay="0"/>
                                  </p:stCondLst>
                                  <p:childTnLst>
                                    <p:set>
                                      <p:cBhvr>
                                        <p:cTn id="1003" dur="1" fill="hold">
                                          <p:stCondLst>
                                            <p:cond delay="0"/>
                                          </p:stCondLst>
                                        </p:cTn>
                                        <p:tgtEl>
                                          <p:spTgt spid="181"/>
                                        </p:tgtEl>
                                        <p:attrNameLst>
                                          <p:attrName>style.visibility</p:attrName>
                                        </p:attrNameLst>
                                      </p:cBhvr>
                                      <p:to>
                                        <p:strVal val="visible"/>
                                      </p:to>
                                    </p:set>
                                    <p:animEffect transition="in" filter="wipe(down)">
                                      <p:cBhvr>
                                        <p:cTn id="1004" dur="580">
                                          <p:stCondLst>
                                            <p:cond delay="0"/>
                                          </p:stCondLst>
                                        </p:cTn>
                                        <p:tgtEl>
                                          <p:spTgt spid="181"/>
                                        </p:tgtEl>
                                      </p:cBhvr>
                                    </p:animEffect>
                                    <p:anim calcmode="lin" valueType="num">
                                      <p:cBhvr>
                                        <p:cTn id="1005" dur="1822" tmFilter="0,0; 0.14,0.36; 0.43,0.73; 0.71,0.91; 1.0,1.0">
                                          <p:stCondLst>
                                            <p:cond delay="0"/>
                                          </p:stCondLst>
                                        </p:cTn>
                                        <p:tgtEl>
                                          <p:spTgt spid="181"/>
                                        </p:tgtEl>
                                        <p:attrNameLst>
                                          <p:attrName>ppt_x</p:attrName>
                                        </p:attrNameLst>
                                      </p:cBhvr>
                                      <p:tavLst>
                                        <p:tav tm="0">
                                          <p:val>
                                            <p:strVal val="#ppt_x-0.25"/>
                                          </p:val>
                                        </p:tav>
                                        <p:tav tm="100000">
                                          <p:val>
                                            <p:strVal val="#ppt_x"/>
                                          </p:val>
                                        </p:tav>
                                      </p:tavLst>
                                    </p:anim>
                                    <p:anim calcmode="lin" valueType="num">
                                      <p:cBhvr>
                                        <p:cTn id="1006" dur="664" tmFilter="0.0,0.0; 0.25,0.07; 0.50,0.2; 0.75,0.467; 1.0,1.0">
                                          <p:stCondLst>
                                            <p:cond delay="0"/>
                                          </p:stCondLst>
                                        </p:cTn>
                                        <p:tgtEl>
                                          <p:spTgt spid="181"/>
                                        </p:tgtEl>
                                        <p:attrNameLst>
                                          <p:attrName>ppt_y</p:attrName>
                                        </p:attrNameLst>
                                      </p:cBhvr>
                                      <p:tavLst>
                                        <p:tav tm="0" fmla="#ppt_y-sin(pi*$)/3">
                                          <p:val>
                                            <p:fltVal val="0.5"/>
                                          </p:val>
                                        </p:tav>
                                        <p:tav tm="100000">
                                          <p:val>
                                            <p:fltVal val="1"/>
                                          </p:val>
                                        </p:tav>
                                      </p:tavLst>
                                    </p:anim>
                                    <p:anim calcmode="lin" valueType="num">
                                      <p:cBhvr>
                                        <p:cTn id="1007" dur="664" tmFilter="0, 0; 0.125,0.2665; 0.25,0.4; 0.375,0.465; 0.5,0.5;  0.625,0.535; 0.75,0.6; 0.875,0.7335; 1,1">
                                          <p:stCondLst>
                                            <p:cond delay="664"/>
                                          </p:stCondLst>
                                        </p:cTn>
                                        <p:tgtEl>
                                          <p:spTgt spid="181"/>
                                        </p:tgtEl>
                                        <p:attrNameLst>
                                          <p:attrName>ppt_y</p:attrName>
                                        </p:attrNameLst>
                                      </p:cBhvr>
                                      <p:tavLst>
                                        <p:tav tm="0" fmla="#ppt_y-sin(pi*$)/9">
                                          <p:val>
                                            <p:fltVal val="0"/>
                                          </p:val>
                                        </p:tav>
                                        <p:tav tm="100000">
                                          <p:val>
                                            <p:fltVal val="1"/>
                                          </p:val>
                                        </p:tav>
                                      </p:tavLst>
                                    </p:anim>
                                    <p:anim calcmode="lin" valueType="num">
                                      <p:cBhvr>
                                        <p:cTn id="1008" dur="332" tmFilter="0, 0; 0.125,0.2665; 0.25,0.4; 0.375,0.465; 0.5,0.5;  0.625,0.535; 0.75,0.6; 0.875,0.7335; 1,1">
                                          <p:stCondLst>
                                            <p:cond delay="1324"/>
                                          </p:stCondLst>
                                        </p:cTn>
                                        <p:tgtEl>
                                          <p:spTgt spid="181"/>
                                        </p:tgtEl>
                                        <p:attrNameLst>
                                          <p:attrName>ppt_y</p:attrName>
                                        </p:attrNameLst>
                                      </p:cBhvr>
                                      <p:tavLst>
                                        <p:tav tm="0" fmla="#ppt_y-sin(pi*$)/27">
                                          <p:val>
                                            <p:fltVal val="0"/>
                                          </p:val>
                                        </p:tav>
                                        <p:tav tm="100000">
                                          <p:val>
                                            <p:fltVal val="1"/>
                                          </p:val>
                                        </p:tav>
                                      </p:tavLst>
                                    </p:anim>
                                    <p:anim calcmode="lin" valueType="num">
                                      <p:cBhvr>
                                        <p:cTn id="1009" dur="164" tmFilter="0, 0; 0.125,0.2665; 0.25,0.4; 0.375,0.465; 0.5,0.5;  0.625,0.535; 0.75,0.6; 0.875,0.7335; 1,1">
                                          <p:stCondLst>
                                            <p:cond delay="1656"/>
                                          </p:stCondLst>
                                        </p:cTn>
                                        <p:tgtEl>
                                          <p:spTgt spid="181"/>
                                        </p:tgtEl>
                                        <p:attrNameLst>
                                          <p:attrName>ppt_y</p:attrName>
                                        </p:attrNameLst>
                                      </p:cBhvr>
                                      <p:tavLst>
                                        <p:tav tm="0" fmla="#ppt_y-sin(pi*$)/81">
                                          <p:val>
                                            <p:fltVal val="0"/>
                                          </p:val>
                                        </p:tav>
                                        <p:tav tm="100000">
                                          <p:val>
                                            <p:fltVal val="1"/>
                                          </p:val>
                                        </p:tav>
                                      </p:tavLst>
                                    </p:anim>
                                    <p:animScale>
                                      <p:cBhvr>
                                        <p:cTn id="1010" dur="26">
                                          <p:stCondLst>
                                            <p:cond delay="650"/>
                                          </p:stCondLst>
                                        </p:cTn>
                                        <p:tgtEl>
                                          <p:spTgt spid="181"/>
                                        </p:tgtEl>
                                      </p:cBhvr>
                                      <p:to x="100000" y="60000"/>
                                    </p:animScale>
                                    <p:animScale>
                                      <p:cBhvr>
                                        <p:cTn id="1011" dur="166" decel="50000">
                                          <p:stCondLst>
                                            <p:cond delay="676"/>
                                          </p:stCondLst>
                                        </p:cTn>
                                        <p:tgtEl>
                                          <p:spTgt spid="181"/>
                                        </p:tgtEl>
                                      </p:cBhvr>
                                      <p:to x="100000" y="100000"/>
                                    </p:animScale>
                                    <p:animScale>
                                      <p:cBhvr>
                                        <p:cTn id="1012" dur="26">
                                          <p:stCondLst>
                                            <p:cond delay="1312"/>
                                          </p:stCondLst>
                                        </p:cTn>
                                        <p:tgtEl>
                                          <p:spTgt spid="181"/>
                                        </p:tgtEl>
                                      </p:cBhvr>
                                      <p:to x="100000" y="80000"/>
                                    </p:animScale>
                                    <p:animScale>
                                      <p:cBhvr>
                                        <p:cTn id="1013" dur="166" decel="50000">
                                          <p:stCondLst>
                                            <p:cond delay="1338"/>
                                          </p:stCondLst>
                                        </p:cTn>
                                        <p:tgtEl>
                                          <p:spTgt spid="181"/>
                                        </p:tgtEl>
                                      </p:cBhvr>
                                      <p:to x="100000" y="100000"/>
                                    </p:animScale>
                                    <p:animScale>
                                      <p:cBhvr>
                                        <p:cTn id="1014" dur="26">
                                          <p:stCondLst>
                                            <p:cond delay="1642"/>
                                          </p:stCondLst>
                                        </p:cTn>
                                        <p:tgtEl>
                                          <p:spTgt spid="181"/>
                                        </p:tgtEl>
                                      </p:cBhvr>
                                      <p:to x="100000" y="90000"/>
                                    </p:animScale>
                                    <p:animScale>
                                      <p:cBhvr>
                                        <p:cTn id="1015" dur="166" decel="50000">
                                          <p:stCondLst>
                                            <p:cond delay="1668"/>
                                          </p:stCondLst>
                                        </p:cTn>
                                        <p:tgtEl>
                                          <p:spTgt spid="181"/>
                                        </p:tgtEl>
                                      </p:cBhvr>
                                      <p:to x="100000" y="100000"/>
                                    </p:animScale>
                                    <p:animScale>
                                      <p:cBhvr>
                                        <p:cTn id="1016" dur="26">
                                          <p:stCondLst>
                                            <p:cond delay="1808"/>
                                          </p:stCondLst>
                                        </p:cTn>
                                        <p:tgtEl>
                                          <p:spTgt spid="181"/>
                                        </p:tgtEl>
                                      </p:cBhvr>
                                      <p:to x="100000" y="95000"/>
                                    </p:animScale>
                                    <p:animScale>
                                      <p:cBhvr>
                                        <p:cTn id="1017" dur="166" decel="50000">
                                          <p:stCondLst>
                                            <p:cond delay="1834"/>
                                          </p:stCondLst>
                                        </p:cTn>
                                        <p:tgtEl>
                                          <p:spTgt spid="181"/>
                                        </p:tgtEl>
                                      </p:cBhvr>
                                      <p:to x="100000" y="100000"/>
                                    </p:animScale>
                                  </p:childTnLst>
                                </p:cTn>
                              </p:par>
                              <p:par>
                                <p:cTn id="1018" presetID="26" presetClass="entr" presetSubtype="0" fill="hold" nodeType="withEffect">
                                  <p:stCondLst>
                                    <p:cond delay="0"/>
                                  </p:stCondLst>
                                  <p:childTnLst>
                                    <p:set>
                                      <p:cBhvr>
                                        <p:cTn id="1019" dur="1" fill="hold">
                                          <p:stCondLst>
                                            <p:cond delay="0"/>
                                          </p:stCondLst>
                                        </p:cTn>
                                        <p:tgtEl>
                                          <p:spTgt spid="182"/>
                                        </p:tgtEl>
                                        <p:attrNameLst>
                                          <p:attrName>style.visibility</p:attrName>
                                        </p:attrNameLst>
                                      </p:cBhvr>
                                      <p:to>
                                        <p:strVal val="visible"/>
                                      </p:to>
                                    </p:set>
                                    <p:animEffect transition="in" filter="wipe(down)">
                                      <p:cBhvr>
                                        <p:cTn id="1020" dur="580">
                                          <p:stCondLst>
                                            <p:cond delay="0"/>
                                          </p:stCondLst>
                                        </p:cTn>
                                        <p:tgtEl>
                                          <p:spTgt spid="182"/>
                                        </p:tgtEl>
                                      </p:cBhvr>
                                    </p:animEffect>
                                    <p:anim calcmode="lin" valueType="num">
                                      <p:cBhvr>
                                        <p:cTn id="1021" dur="1822" tmFilter="0,0; 0.14,0.36; 0.43,0.73; 0.71,0.91; 1.0,1.0">
                                          <p:stCondLst>
                                            <p:cond delay="0"/>
                                          </p:stCondLst>
                                        </p:cTn>
                                        <p:tgtEl>
                                          <p:spTgt spid="182"/>
                                        </p:tgtEl>
                                        <p:attrNameLst>
                                          <p:attrName>ppt_x</p:attrName>
                                        </p:attrNameLst>
                                      </p:cBhvr>
                                      <p:tavLst>
                                        <p:tav tm="0">
                                          <p:val>
                                            <p:strVal val="#ppt_x-0.25"/>
                                          </p:val>
                                        </p:tav>
                                        <p:tav tm="100000">
                                          <p:val>
                                            <p:strVal val="#ppt_x"/>
                                          </p:val>
                                        </p:tav>
                                      </p:tavLst>
                                    </p:anim>
                                    <p:anim calcmode="lin" valueType="num">
                                      <p:cBhvr>
                                        <p:cTn id="1022" dur="664" tmFilter="0.0,0.0; 0.25,0.07; 0.50,0.2; 0.75,0.467; 1.0,1.0">
                                          <p:stCondLst>
                                            <p:cond delay="0"/>
                                          </p:stCondLst>
                                        </p:cTn>
                                        <p:tgtEl>
                                          <p:spTgt spid="182"/>
                                        </p:tgtEl>
                                        <p:attrNameLst>
                                          <p:attrName>ppt_y</p:attrName>
                                        </p:attrNameLst>
                                      </p:cBhvr>
                                      <p:tavLst>
                                        <p:tav tm="0" fmla="#ppt_y-sin(pi*$)/3">
                                          <p:val>
                                            <p:fltVal val="0.5"/>
                                          </p:val>
                                        </p:tav>
                                        <p:tav tm="100000">
                                          <p:val>
                                            <p:fltVal val="1"/>
                                          </p:val>
                                        </p:tav>
                                      </p:tavLst>
                                    </p:anim>
                                    <p:anim calcmode="lin" valueType="num">
                                      <p:cBhvr>
                                        <p:cTn id="1023" dur="664" tmFilter="0, 0; 0.125,0.2665; 0.25,0.4; 0.375,0.465; 0.5,0.5;  0.625,0.535; 0.75,0.6; 0.875,0.7335; 1,1">
                                          <p:stCondLst>
                                            <p:cond delay="664"/>
                                          </p:stCondLst>
                                        </p:cTn>
                                        <p:tgtEl>
                                          <p:spTgt spid="182"/>
                                        </p:tgtEl>
                                        <p:attrNameLst>
                                          <p:attrName>ppt_y</p:attrName>
                                        </p:attrNameLst>
                                      </p:cBhvr>
                                      <p:tavLst>
                                        <p:tav tm="0" fmla="#ppt_y-sin(pi*$)/9">
                                          <p:val>
                                            <p:fltVal val="0"/>
                                          </p:val>
                                        </p:tav>
                                        <p:tav tm="100000">
                                          <p:val>
                                            <p:fltVal val="1"/>
                                          </p:val>
                                        </p:tav>
                                      </p:tavLst>
                                    </p:anim>
                                    <p:anim calcmode="lin" valueType="num">
                                      <p:cBhvr>
                                        <p:cTn id="1024" dur="332" tmFilter="0, 0; 0.125,0.2665; 0.25,0.4; 0.375,0.465; 0.5,0.5;  0.625,0.535; 0.75,0.6; 0.875,0.7335; 1,1">
                                          <p:stCondLst>
                                            <p:cond delay="1324"/>
                                          </p:stCondLst>
                                        </p:cTn>
                                        <p:tgtEl>
                                          <p:spTgt spid="182"/>
                                        </p:tgtEl>
                                        <p:attrNameLst>
                                          <p:attrName>ppt_y</p:attrName>
                                        </p:attrNameLst>
                                      </p:cBhvr>
                                      <p:tavLst>
                                        <p:tav tm="0" fmla="#ppt_y-sin(pi*$)/27">
                                          <p:val>
                                            <p:fltVal val="0"/>
                                          </p:val>
                                        </p:tav>
                                        <p:tav tm="100000">
                                          <p:val>
                                            <p:fltVal val="1"/>
                                          </p:val>
                                        </p:tav>
                                      </p:tavLst>
                                    </p:anim>
                                    <p:anim calcmode="lin" valueType="num">
                                      <p:cBhvr>
                                        <p:cTn id="1025" dur="164" tmFilter="0, 0; 0.125,0.2665; 0.25,0.4; 0.375,0.465; 0.5,0.5;  0.625,0.535; 0.75,0.6; 0.875,0.7335; 1,1">
                                          <p:stCondLst>
                                            <p:cond delay="1656"/>
                                          </p:stCondLst>
                                        </p:cTn>
                                        <p:tgtEl>
                                          <p:spTgt spid="182"/>
                                        </p:tgtEl>
                                        <p:attrNameLst>
                                          <p:attrName>ppt_y</p:attrName>
                                        </p:attrNameLst>
                                      </p:cBhvr>
                                      <p:tavLst>
                                        <p:tav tm="0" fmla="#ppt_y-sin(pi*$)/81">
                                          <p:val>
                                            <p:fltVal val="0"/>
                                          </p:val>
                                        </p:tav>
                                        <p:tav tm="100000">
                                          <p:val>
                                            <p:fltVal val="1"/>
                                          </p:val>
                                        </p:tav>
                                      </p:tavLst>
                                    </p:anim>
                                    <p:animScale>
                                      <p:cBhvr>
                                        <p:cTn id="1026" dur="26">
                                          <p:stCondLst>
                                            <p:cond delay="650"/>
                                          </p:stCondLst>
                                        </p:cTn>
                                        <p:tgtEl>
                                          <p:spTgt spid="182"/>
                                        </p:tgtEl>
                                      </p:cBhvr>
                                      <p:to x="100000" y="60000"/>
                                    </p:animScale>
                                    <p:animScale>
                                      <p:cBhvr>
                                        <p:cTn id="1027" dur="166" decel="50000">
                                          <p:stCondLst>
                                            <p:cond delay="676"/>
                                          </p:stCondLst>
                                        </p:cTn>
                                        <p:tgtEl>
                                          <p:spTgt spid="182"/>
                                        </p:tgtEl>
                                      </p:cBhvr>
                                      <p:to x="100000" y="100000"/>
                                    </p:animScale>
                                    <p:animScale>
                                      <p:cBhvr>
                                        <p:cTn id="1028" dur="26">
                                          <p:stCondLst>
                                            <p:cond delay="1312"/>
                                          </p:stCondLst>
                                        </p:cTn>
                                        <p:tgtEl>
                                          <p:spTgt spid="182"/>
                                        </p:tgtEl>
                                      </p:cBhvr>
                                      <p:to x="100000" y="80000"/>
                                    </p:animScale>
                                    <p:animScale>
                                      <p:cBhvr>
                                        <p:cTn id="1029" dur="166" decel="50000">
                                          <p:stCondLst>
                                            <p:cond delay="1338"/>
                                          </p:stCondLst>
                                        </p:cTn>
                                        <p:tgtEl>
                                          <p:spTgt spid="182"/>
                                        </p:tgtEl>
                                      </p:cBhvr>
                                      <p:to x="100000" y="100000"/>
                                    </p:animScale>
                                    <p:animScale>
                                      <p:cBhvr>
                                        <p:cTn id="1030" dur="26">
                                          <p:stCondLst>
                                            <p:cond delay="1642"/>
                                          </p:stCondLst>
                                        </p:cTn>
                                        <p:tgtEl>
                                          <p:spTgt spid="182"/>
                                        </p:tgtEl>
                                      </p:cBhvr>
                                      <p:to x="100000" y="90000"/>
                                    </p:animScale>
                                    <p:animScale>
                                      <p:cBhvr>
                                        <p:cTn id="1031" dur="166" decel="50000">
                                          <p:stCondLst>
                                            <p:cond delay="1668"/>
                                          </p:stCondLst>
                                        </p:cTn>
                                        <p:tgtEl>
                                          <p:spTgt spid="182"/>
                                        </p:tgtEl>
                                      </p:cBhvr>
                                      <p:to x="100000" y="100000"/>
                                    </p:animScale>
                                    <p:animScale>
                                      <p:cBhvr>
                                        <p:cTn id="1032" dur="26">
                                          <p:stCondLst>
                                            <p:cond delay="1808"/>
                                          </p:stCondLst>
                                        </p:cTn>
                                        <p:tgtEl>
                                          <p:spTgt spid="182"/>
                                        </p:tgtEl>
                                      </p:cBhvr>
                                      <p:to x="100000" y="95000"/>
                                    </p:animScale>
                                    <p:animScale>
                                      <p:cBhvr>
                                        <p:cTn id="1033" dur="166" decel="50000">
                                          <p:stCondLst>
                                            <p:cond delay="1834"/>
                                          </p:stCondLst>
                                        </p:cTn>
                                        <p:tgtEl>
                                          <p:spTgt spid="182"/>
                                        </p:tgtEl>
                                      </p:cBhvr>
                                      <p:to x="100000" y="100000"/>
                                    </p:animScale>
                                  </p:childTnLst>
                                </p:cTn>
                              </p:par>
                              <p:par>
                                <p:cTn id="1034" presetID="26" presetClass="entr" presetSubtype="0" fill="hold" nodeType="withEffect">
                                  <p:stCondLst>
                                    <p:cond delay="0"/>
                                  </p:stCondLst>
                                  <p:childTnLst>
                                    <p:set>
                                      <p:cBhvr>
                                        <p:cTn id="1035" dur="1" fill="hold">
                                          <p:stCondLst>
                                            <p:cond delay="0"/>
                                          </p:stCondLst>
                                        </p:cTn>
                                        <p:tgtEl>
                                          <p:spTgt spid="183"/>
                                        </p:tgtEl>
                                        <p:attrNameLst>
                                          <p:attrName>style.visibility</p:attrName>
                                        </p:attrNameLst>
                                      </p:cBhvr>
                                      <p:to>
                                        <p:strVal val="visible"/>
                                      </p:to>
                                    </p:set>
                                    <p:animEffect transition="in" filter="wipe(down)">
                                      <p:cBhvr>
                                        <p:cTn id="1036" dur="580">
                                          <p:stCondLst>
                                            <p:cond delay="0"/>
                                          </p:stCondLst>
                                        </p:cTn>
                                        <p:tgtEl>
                                          <p:spTgt spid="183"/>
                                        </p:tgtEl>
                                      </p:cBhvr>
                                    </p:animEffect>
                                    <p:anim calcmode="lin" valueType="num">
                                      <p:cBhvr>
                                        <p:cTn id="1037" dur="1822" tmFilter="0,0; 0.14,0.36; 0.43,0.73; 0.71,0.91; 1.0,1.0">
                                          <p:stCondLst>
                                            <p:cond delay="0"/>
                                          </p:stCondLst>
                                        </p:cTn>
                                        <p:tgtEl>
                                          <p:spTgt spid="183"/>
                                        </p:tgtEl>
                                        <p:attrNameLst>
                                          <p:attrName>ppt_x</p:attrName>
                                        </p:attrNameLst>
                                      </p:cBhvr>
                                      <p:tavLst>
                                        <p:tav tm="0">
                                          <p:val>
                                            <p:strVal val="#ppt_x-0.25"/>
                                          </p:val>
                                        </p:tav>
                                        <p:tav tm="100000">
                                          <p:val>
                                            <p:strVal val="#ppt_x"/>
                                          </p:val>
                                        </p:tav>
                                      </p:tavLst>
                                    </p:anim>
                                    <p:anim calcmode="lin" valueType="num">
                                      <p:cBhvr>
                                        <p:cTn id="1038" dur="664" tmFilter="0.0,0.0; 0.25,0.07; 0.50,0.2; 0.75,0.467; 1.0,1.0">
                                          <p:stCondLst>
                                            <p:cond delay="0"/>
                                          </p:stCondLst>
                                        </p:cTn>
                                        <p:tgtEl>
                                          <p:spTgt spid="183"/>
                                        </p:tgtEl>
                                        <p:attrNameLst>
                                          <p:attrName>ppt_y</p:attrName>
                                        </p:attrNameLst>
                                      </p:cBhvr>
                                      <p:tavLst>
                                        <p:tav tm="0" fmla="#ppt_y-sin(pi*$)/3">
                                          <p:val>
                                            <p:fltVal val="0.5"/>
                                          </p:val>
                                        </p:tav>
                                        <p:tav tm="100000">
                                          <p:val>
                                            <p:fltVal val="1"/>
                                          </p:val>
                                        </p:tav>
                                      </p:tavLst>
                                    </p:anim>
                                    <p:anim calcmode="lin" valueType="num">
                                      <p:cBhvr>
                                        <p:cTn id="1039" dur="664" tmFilter="0, 0; 0.125,0.2665; 0.25,0.4; 0.375,0.465; 0.5,0.5;  0.625,0.535; 0.75,0.6; 0.875,0.7335; 1,1">
                                          <p:stCondLst>
                                            <p:cond delay="664"/>
                                          </p:stCondLst>
                                        </p:cTn>
                                        <p:tgtEl>
                                          <p:spTgt spid="183"/>
                                        </p:tgtEl>
                                        <p:attrNameLst>
                                          <p:attrName>ppt_y</p:attrName>
                                        </p:attrNameLst>
                                      </p:cBhvr>
                                      <p:tavLst>
                                        <p:tav tm="0" fmla="#ppt_y-sin(pi*$)/9">
                                          <p:val>
                                            <p:fltVal val="0"/>
                                          </p:val>
                                        </p:tav>
                                        <p:tav tm="100000">
                                          <p:val>
                                            <p:fltVal val="1"/>
                                          </p:val>
                                        </p:tav>
                                      </p:tavLst>
                                    </p:anim>
                                    <p:anim calcmode="lin" valueType="num">
                                      <p:cBhvr>
                                        <p:cTn id="1040" dur="332" tmFilter="0, 0; 0.125,0.2665; 0.25,0.4; 0.375,0.465; 0.5,0.5;  0.625,0.535; 0.75,0.6; 0.875,0.7335; 1,1">
                                          <p:stCondLst>
                                            <p:cond delay="1324"/>
                                          </p:stCondLst>
                                        </p:cTn>
                                        <p:tgtEl>
                                          <p:spTgt spid="183"/>
                                        </p:tgtEl>
                                        <p:attrNameLst>
                                          <p:attrName>ppt_y</p:attrName>
                                        </p:attrNameLst>
                                      </p:cBhvr>
                                      <p:tavLst>
                                        <p:tav tm="0" fmla="#ppt_y-sin(pi*$)/27">
                                          <p:val>
                                            <p:fltVal val="0"/>
                                          </p:val>
                                        </p:tav>
                                        <p:tav tm="100000">
                                          <p:val>
                                            <p:fltVal val="1"/>
                                          </p:val>
                                        </p:tav>
                                      </p:tavLst>
                                    </p:anim>
                                    <p:anim calcmode="lin" valueType="num">
                                      <p:cBhvr>
                                        <p:cTn id="1041" dur="164" tmFilter="0, 0; 0.125,0.2665; 0.25,0.4; 0.375,0.465; 0.5,0.5;  0.625,0.535; 0.75,0.6; 0.875,0.7335; 1,1">
                                          <p:stCondLst>
                                            <p:cond delay="1656"/>
                                          </p:stCondLst>
                                        </p:cTn>
                                        <p:tgtEl>
                                          <p:spTgt spid="183"/>
                                        </p:tgtEl>
                                        <p:attrNameLst>
                                          <p:attrName>ppt_y</p:attrName>
                                        </p:attrNameLst>
                                      </p:cBhvr>
                                      <p:tavLst>
                                        <p:tav tm="0" fmla="#ppt_y-sin(pi*$)/81">
                                          <p:val>
                                            <p:fltVal val="0"/>
                                          </p:val>
                                        </p:tav>
                                        <p:tav tm="100000">
                                          <p:val>
                                            <p:fltVal val="1"/>
                                          </p:val>
                                        </p:tav>
                                      </p:tavLst>
                                    </p:anim>
                                    <p:animScale>
                                      <p:cBhvr>
                                        <p:cTn id="1042" dur="26">
                                          <p:stCondLst>
                                            <p:cond delay="650"/>
                                          </p:stCondLst>
                                        </p:cTn>
                                        <p:tgtEl>
                                          <p:spTgt spid="183"/>
                                        </p:tgtEl>
                                      </p:cBhvr>
                                      <p:to x="100000" y="60000"/>
                                    </p:animScale>
                                    <p:animScale>
                                      <p:cBhvr>
                                        <p:cTn id="1043" dur="166" decel="50000">
                                          <p:stCondLst>
                                            <p:cond delay="676"/>
                                          </p:stCondLst>
                                        </p:cTn>
                                        <p:tgtEl>
                                          <p:spTgt spid="183"/>
                                        </p:tgtEl>
                                      </p:cBhvr>
                                      <p:to x="100000" y="100000"/>
                                    </p:animScale>
                                    <p:animScale>
                                      <p:cBhvr>
                                        <p:cTn id="1044" dur="26">
                                          <p:stCondLst>
                                            <p:cond delay="1312"/>
                                          </p:stCondLst>
                                        </p:cTn>
                                        <p:tgtEl>
                                          <p:spTgt spid="183"/>
                                        </p:tgtEl>
                                      </p:cBhvr>
                                      <p:to x="100000" y="80000"/>
                                    </p:animScale>
                                    <p:animScale>
                                      <p:cBhvr>
                                        <p:cTn id="1045" dur="166" decel="50000">
                                          <p:stCondLst>
                                            <p:cond delay="1338"/>
                                          </p:stCondLst>
                                        </p:cTn>
                                        <p:tgtEl>
                                          <p:spTgt spid="183"/>
                                        </p:tgtEl>
                                      </p:cBhvr>
                                      <p:to x="100000" y="100000"/>
                                    </p:animScale>
                                    <p:animScale>
                                      <p:cBhvr>
                                        <p:cTn id="1046" dur="26">
                                          <p:stCondLst>
                                            <p:cond delay="1642"/>
                                          </p:stCondLst>
                                        </p:cTn>
                                        <p:tgtEl>
                                          <p:spTgt spid="183"/>
                                        </p:tgtEl>
                                      </p:cBhvr>
                                      <p:to x="100000" y="90000"/>
                                    </p:animScale>
                                    <p:animScale>
                                      <p:cBhvr>
                                        <p:cTn id="1047" dur="166" decel="50000">
                                          <p:stCondLst>
                                            <p:cond delay="1668"/>
                                          </p:stCondLst>
                                        </p:cTn>
                                        <p:tgtEl>
                                          <p:spTgt spid="183"/>
                                        </p:tgtEl>
                                      </p:cBhvr>
                                      <p:to x="100000" y="100000"/>
                                    </p:animScale>
                                    <p:animScale>
                                      <p:cBhvr>
                                        <p:cTn id="1048" dur="26">
                                          <p:stCondLst>
                                            <p:cond delay="1808"/>
                                          </p:stCondLst>
                                        </p:cTn>
                                        <p:tgtEl>
                                          <p:spTgt spid="183"/>
                                        </p:tgtEl>
                                      </p:cBhvr>
                                      <p:to x="100000" y="95000"/>
                                    </p:animScale>
                                    <p:animScale>
                                      <p:cBhvr>
                                        <p:cTn id="1049" dur="166" decel="50000">
                                          <p:stCondLst>
                                            <p:cond delay="1834"/>
                                          </p:stCondLst>
                                        </p:cTn>
                                        <p:tgtEl>
                                          <p:spTgt spid="183"/>
                                        </p:tgtEl>
                                      </p:cBhvr>
                                      <p:to x="100000" y="100000"/>
                                    </p:animScale>
                                  </p:childTnLst>
                                </p:cTn>
                              </p:par>
                              <p:par>
                                <p:cTn id="1050" presetID="26" presetClass="entr" presetSubtype="0" fill="hold" nodeType="withEffect">
                                  <p:stCondLst>
                                    <p:cond delay="0"/>
                                  </p:stCondLst>
                                  <p:childTnLst>
                                    <p:set>
                                      <p:cBhvr>
                                        <p:cTn id="1051" dur="1" fill="hold">
                                          <p:stCondLst>
                                            <p:cond delay="0"/>
                                          </p:stCondLst>
                                        </p:cTn>
                                        <p:tgtEl>
                                          <p:spTgt spid="184"/>
                                        </p:tgtEl>
                                        <p:attrNameLst>
                                          <p:attrName>style.visibility</p:attrName>
                                        </p:attrNameLst>
                                      </p:cBhvr>
                                      <p:to>
                                        <p:strVal val="visible"/>
                                      </p:to>
                                    </p:set>
                                    <p:animEffect transition="in" filter="wipe(down)">
                                      <p:cBhvr>
                                        <p:cTn id="1052" dur="580">
                                          <p:stCondLst>
                                            <p:cond delay="0"/>
                                          </p:stCondLst>
                                        </p:cTn>
                                        <p:tgtEl>
                                          <p:spTgt spid="184"/>
                                        </p:tgtEl>
                                      </p:cBhvr>
                                    </p:animEffect>
                                    <p:anim calcmode="lin" valueType="num">
                                      <p:cBhvr>
                                        <p:cTn id="1053" dur="1822" tmFilter="0,0; 0.14,0.36; 0.43,0.73; 0.71,0.91; 1.0,1.0">
                                          <p:stCondLst>
                                            <p:cond delay="0"/>
                                          </p:stCondLst>
                                        </p:cTn>
                                        <p:tgtEl>
                                          <p:spTgt spid="184"/>
                                        </p:tgtEl>
                                        <p:attrNameLst>
                                          <p:attrName>ppt_x</p:attrName>
                                        </p:attrNameLst>
                                      </p:cBhvr>
                                      <p:tavLst>
                                        <p:tav tm="0">
                                          <p:val>
                                            <p:strVal val="#ppt_x-0.25"/>
                                          </p:val>
                                        </p:tav>
                                        <p:tav tm="100000">
                                          <p:val>
                                            <p:strVal val="#ppt_x"/>
                                          </p:val>
                                        </p:tav>
                                      </p:tavLst>
                                    </p:anim>
                                    <p:anim calcmode="lin" valueType="num">
                                      <p:cBhvr>
                                        <p:cTn id="1054" dur="664" tmFilter="0.0,0.0; 0.25,0.07; 0.50,0.2; 0.75,0.467; 1.0,1.0">
                                          <p:stCondLst>
                                            <p:cond delay="0"/>
                                          </p:stCondLst>
                                        </p:cTn>
                                        <p:tgtEl>
                                          <p:spTgt spid="184"/>
                                        </p:tgtEl>
                                        <p:attrNameLst>
                                          <p:attrName>ppt_y</p:attrName>
                                        </p:attrNameLst>
                                      </p:cBhvr>
                                      <p:tavLst>
                                        <p:tav tm="0" fmla="#ppt_y-sin(pi*$)/3">
                                          <p:val>
                                            <p:fltVal val="0.5"/>
                                          </p:val>
                                        </p:tav>
                                        <p:tav tm="100000">
                                          <p:val>
                                            <p:fltVal val="1"/>
                                          </p:val>
                                        </p:tav>
                                      </p:tavLst>
                                    </p:anim>
                                    <p:anim calcmode="lin" valueType="num">
                                      <p:cBhvr>
                                        <p:cTn id="1055" dur="664" tmFilter="0, 0; 0.125,0.2665; 0.25,0.4; 0.375,0.465; 0.5,0.5;  0.625,0.535; 0.75,0.6; 0.875,0.7335; 1,1">
                                          <p:stCondLst>
                                            <p:cond delay="664"/>
                                          </p:stCondLst>
                                        </p:cTn>
                                        <p:tgtEl>
                                          <p:spTgt spid="184"/>
                                        </p:tgtEl>
                                        <p:attrNameLst>
                                          <p:attrName>ppt_y</p:attrName>
                                        </p:attrNameLst>
                                      </p:cBhvr>
                                      <p:tavLst>
                                        <p:tav tm="0" fmla="#ppt_y-sin(pi*$)/9">
                                          <p:val>
                                            <p:fltVal val="0"/>
                                          </p:val>
                                        </p:tav>
                                        <p:tav tm="100000">
                                          <p:val>
                                            <p:fltVal val="1"/>
                                          </p:val>
                                        </p:tav>
                                      </p:tavLst>
                                    </p:anim>
                                    <p:anim calcmode="lin" valueType="num">
                                      <p:cBhvr>
                                        <p:cTn id="1056" dur="332" tmFilter="0, 0; 0.125,0.2665; 0.25,0.4; 0.375,0.465; 0.5,0.5;  0.625,0.535; 0.75,0.6; 0.875,0.7335; 1,1">
                                          <p:stCondLst>
                                            <p:cond delay="1324"/>
                                          </p:stCondLst>
                                        </p:cTn>
                                        <p:tgtEl>
                                          <p:spTgt spid="184"/>
                                        </p:tgtEl>
                                        <p:attrNameLst>
                                          <p:attrName>ppt_y</p:attrName>
                                        </p:attrNameLst>
                                      </p:cBhvr>
                                      <p:tavLst>
                                        <p:tav tm="0" fmla="#ppt_y-sin(pi*$)/27">
                                          <p:val>
                                            <p:fltVal val="0"/>
                                          </p:val>
                                        </p:tav>
                                        <p:tav tm="100000">
                                          <p:val>
                                            <p:fltVal val="1"/>
                                          </p:val>
                                        </p:tav>
                                      </p:tavLst>
                                    </p:anim>
                                    <p:anim calcmode="lin" valueType="num">
                                      <p:cBhvr>
                                        <p:cTn id="1057" dur="164" tmFilter="0, 0; 0.125,0.2665; 0.25,0.4; 0.375,0.465; 0.5,0.5;  0.625,0.535; 0.75,0.6; 0.875,0.7335; 1,1">
                                          <p:stCondLst>
                                            <p:cond delay="1656"/>
                                          </p:stCondLst>
                                        </p:cTn>
                                        <p:tgtEl>
                                          <p:spTgt spid="184"/>
                                        </p:tgtEl>
                                        <p:attrNameLst>
                                          <p:attrName>ppt_y</p:attrName>
                                        </p:attrNameLst>
                                      </p:cBhvr>
                                      <p:tavLst>
                                        <p:tav tm="0" fmla="#ppt_y-sin(pi*$)/81">
                                          <p:val>
                                            <p:fltVal val="0"/>
                                          </p:val>
                                        </p:tav>
                                        <p:tav tm="100000">
                                          <p:val>
                                            <p:fltVal val="1"/>
                                          </p:val>
                                        </p:tav>
                                      </p:tavLst>
                                    </p:anim>
                                    <p:animScale>
                                      <p:cBhvr>
                                        <p:cTn id="1058" dur="26">
                                          <p:stCondLst>
                                            <p:cond delay="650"/>
                                          </p:stCondLst>
                                        </p:cTn>
                                        <p:tgtEl>
                                          <p:spTgt spid="184"/>
                                        </p:tgtEl>
                                      </p:cBhvr>
                                      <p:to x="100000" y="60000"/>
                                    </p:animScale>
                                    <p:animScale>
                                      <p:cBhvr>
                                        <p:cTn id="1059" dur="166" decel="50000">
                                          <p:stCondLst>
                                            <p:cond delay="676"/>
                                          </p:stCondLst>
                                        </p:cTn>
                                        <p:tgtEl>
                                          <p:spTgt spid="184"/>
                                        </p:tgtEl>
                                      </p:cBhvr>
                                      <p:to x="100000" y="100000"/>
                                    </p:animScale>
                                    <p:animScale>
                                      <p:cBhvr>
                                        <p:cTn id="1060" dur="26">
                                          <p:stCondLst>
                                            <p:cond delay="1312"/>
                                          </p:stCondLst>
                                        </p:cTn>
                                        <p:tgtEl>
                                          <p:spTgt spid="184"/>
                                        </p:tgtEl>
                                      </p:cBhvr>
                                      <p:to x="100000" y="80000"/>
                                    </p:animScale>
                                    <p:animScale>
                                      <p:cBhvr>
                                        <p:cTn id="1061" dur="166" decel="50000">
                                          <p:stCondLst>
                                            <p:cond delay="1338"/>
                                          </p:stCondLst>
                                        </p:cTn>
                                        <p:tgtEl>
                                          <p:spTgt spid="184"/>
                                        </p:tgtEl>
                                      </p:cBhvr>
                                      <p:to x="100000" y="100000"/>
                                    </p:animScale>
                                    <p:animScale>
                                      <p:cBhvr>
                                        <p:cTn id="1062" dur="26">
                                          <p:stCondLst>
                                            <p:cond delay="1642"/>
                                          </p:stCondLst>
                                        </p:cTn>
                                        <p:tgtEl>
                                          <p:spTgt spid="184"/>
                                        </p:tgtEl>
                                      </p:cBhvr>
                                      <p:to x="100000" y="90000"/>
                                    </p:animScale>
                                    <p:animScale>
                                      <p:cBhvr>
                                        <p:cTn id="1063" dur="166" decel="50000">
                                          <p:stCondLst>
                                            <p:cond delay="1668"/>
                                          </p:stCondLst>
                                        </p:cTn>
                                        <p:tgtEl>
                                          <p:spTgt spid="184"/>
                                        </p:tgtEl>
                                      </p:cBhvr>
                                      <p:to x="100000" y="100000"/>
                                    </p:animScale>
                                    <p:animScale>
                                      <p:cBhvr>
                                        <p:cTn id="1064" dur="26">
                                          <p:stCondLst>
                                            <p:cond delay="1808"/>
                                          </p:stCondLst>
                                        </p:cTn>
                                        <p:tgtEl>
                                          <p:spTgt spid="184"/>
                                        </p:tgtEl>
                                      </p:cBhvr>
                                      <p:to x="100000" y="95000"/>
                                    </p:animScale>
                                    <p:animScale>
                                      <p:cBhvr>
                                        <p:cTn id="1065" dur="166" decel="50000">
                                          <p:stCondLst>
                                            <p:cond delay="1834"/>
                                          </p:stCondLst>
                                        </p:cTn>
                                        <p:tgtEl>
                                          <p:spTgt spid="184"/>
                                        </p:tgtEl>
                                      </p:cBhvr>
                                      <p:to x="100000" y="100000"/>
                                    </p:animScale>
                                  </p:childTnLst>
                                </p:cTn>
                              </p:par>
                              <p:par>
                                <p:cTn id="1066" presetID="26" presetClass="entr" presetSubtype="0" fill="hold" nodeType="withEffect">
                                  <p:stCondLst>
                                    <p:cond delay="0"/>
                                  </p:stCondLst>
                                  <p:childTnLst>
                                    <p:set>
                                      <p:cBhvr>
                                        <p:cTn id="1067" dur="1" fill="hold">
                                          <p:stCondLst>
                                            <p:cond delay="0"/>
                                          </p:stCondLst>
                                        </p:cTn>
                                        <p:tgtEl>
                                          <p:spTgt spid="185"/>
                                        </p:tgtEl>
                                        <p:attrNameLst>
                                          <p:attrName>style.visibility</p:attrName>
                                        </p:attrNameLst>
                                      </p:cBhvr>
                                      <p:to>
                                        <p:strVal val="visible"/>
                                      </p:to>
                                    </p:set>
                                    <p:animEffect transition="in" filter="wipe(down)">
                                      <p:cBhvr>
                                        <p:cTn id="1068" dur="580">
                                          <p:stCondLst>
                                            <p:cond delay="0"/>
                                          </p:stCondLst>
                                        </p:cTn>
                                        <p:tgtEl>
                                          <p:spTgt spid="185"/>
                                        </p:tgtEl>
                                      </p:cBhvr>
                                    </p:animEffect>
                                    <p:anim calcmode="lin" valueType="num">
                                      <p:cBhvr>
                                        <p:cTn id="1069" dur="1822" tmFilter="0,0; 0.14,0.36; 0.43,0.73; 0.71,0.91; 1.0,1.0">
                                          <p:stCondLst>
                                            <p:cond delay="0"/>
                                          </p:stCondLst>
                                        </p:cTn>
                                        <p:tgtEl>
                                          <p:spTgt spid="185"/>
                                        </p:tgtEl>
                                        <p:attrNameLst>
                                          <p:attrName>ppt_x</p:attrName>
                                        </p:attrNameLst>
                                      </p:cBhvr>
                                      <p:tavLst>
                                        <p:tav tm="0">
                                          <p:val>
                                            <p:strVal val="#ppt_x-0.25"/>
                                          </p:val>
                                        </p:tav>
                                        <p:tav tm="100000">
                                          <p:val>
                                            <p:strVal val="#ppt_x"/>
                                          </p:val>
                                        </p:tav>
                                      </p:tavLst>
                                    </p:anim>
                                    <p:anim calcmode="lin" valueType="num">
                                      <p:cBhvr>
                                        <p:cTn id="1070" dur="664" tmFilter="0.0,0.0; 0.25,0.07; 0.50,0.2; 0.75,0.467; 1.0,1.0">
                                          <p:stCondLst>
                                            <p:cond delay="0"/>
                                          </p:stCondLst>
                                        </p:cTn>
                                        <p:tgtEl>
                                          <p:spTgt spid="185"/>
                                        </p:tgtEl>
                                        <p:attrNameLst>
                                          <p:attrName>ppt_y</p:attrName>
                                        </p:attrNameLst>
                                      </p:cBhvr>
                                      <p:tavLst>
                                        <p:tav tm="0" fmla="#ppt_y-sin(pi*$)/3">
                                          <p:val>
                                            <p:fltVal val="0.5"/>
                                          </p:val>
                                        </p:tav>
                                        <p:tav tm="100000">
                                          <p:val>
                                            <p:fltVal val="1"/>
                                          </p:val>
                                        </p:tav>
                                      </p:tavLst>
                                    </p:anim>
                                    <p:anim calcmode="lin" valueType="num">
                                      <p:cBhvr>
                                        <p:cTn id="1071" dur="664" tmFilter="0, 0; 0.125,0.2665; 0.25,0.4; 0.375,0.465; 0.5,0.5;  0.625,0.535; 0.75,0.6; 0.875,0.7335; 1,1">
                                          <p:stCondLst>
                                            <p:cond delay="664"/>
                                          </p:stCondLst>
                                        </p:cTn>
                                        <p:tgtEl>
                                          <p:spTgt spid="185"/>
                                        </p:tgtEl>
                                        <p:attrNameLst>
                                          <p:attrName>ppt_y</p:attrName>
                                        </p:attrNameLst>
                                      </p:cBhvr>
                                      <p:tavLst>
                                        <p:tav tm="0" fmla="#ppt_y-sin(pi*$)/9">
                                          <p:val>
                                            <p:fltVal val="0"/>
                                          </p:val>
                                        </p:tav>
                                        <p:tav tm="100000">
                                          <p:val>
                                            <p:fltVal val="1"/>
                                          </p:val>
                                        </p:tav>
                                      </p:tavLst>
                                    </p:anim>
                                    <p:anim calcmode="lin" valueType="num">
                                      <p:cBhvr>
                                        <p:cTn id="1072" dur="332" tmFilter="0, 0; 0.125,0.2665; 0.25,0.4; 0.375,0.465; 0.5,0.5;  0.625,0.535; 0.75,0.6; 0.875,0.7335; 1,1">
                                          <p:stCondLst>
                                            <p:cond delay="1324"/>
                                          </p:stCondLst>
                                        </p:cTn>
                                        <p:tgtEl>
                                          <p:spTgt spid="185"/>
                                        </p:tgtEl>
                                        <p:attrNameLst>
                                          <p:attrName>ppt_y</p:attrName>
                                        </p:attrNameLst>
                                      </p:cBhvr>
                                      <p:tavLst>
                                        <p:tav tm="0" fmla="#ppt_y-sin(pi*$)/27">
                                          <p:val>
                                            <p:fltVal val="0"/>
                                          </p:val>
                                        </p:tav>
                                        <p:tav tm="100000">
                                          <p:val>
                                            <p:fltVal val="1"/>
                                          </p:val>
                                        </p:tav>
                                      </p:tavLst>
                                    </p:anim>
                                    <p:anim calcmode="lin" valueType="num">
                                      <p:cBhvr>
                                        <p:cTn id="1073" dur="164" tmFilter="0, 0; 0.125,0.2665; 0.25,0.4; 0.375,0.465; 0.5,0.5;  0.625,0.535; 0.75,0.6; 0.875,0.7335; 1,1">
                                          <p:stCondLst>
                                            <p:cond delay="1656"/>
                                          </p:stCondLst>
                                        </p:cTn>
                                        <p:tgtEl>
                                          <p:spTgt spid="185"/>
                                        </p:tgtEl>
                                        <p:attrNameLst>
                                          <p:attrName>ppt_y</p:attrName>
                                        </p:attrNameLst>
                                      </p:cBhvr>
                                      <p:tavLst>
                                        <p:tav tm="0" fmla="#ppt_y-sin(pi*$)/81">
                                          <p:val>
                                            <p:fltVal val="0"/>
                                          </p:val>
                                        </p:tav>
                                        <p:tav tm="100000">
                                          <p:val>
                                            <p:fltVal val="1"/>
                                          </p:val>
                                        </p:tav>
                                      </p:tavLst>
                                    </p:anim>
                                    <p:animScale>
                                      <p:cBhvr>
                                        <p:cTn id="1074" dur="26">
                                          <p:stCondLst>
                                            <p:cond delay="650"/>
                                          </p:stCondLst>
                                        </p:cTn>
                                        <p:tgtEl>
                                          <p:spTgt spid="185"/>
                                        </p:tgtEl>
                                      </p:cBhvr>
                                      <p:to x="100000" y="60000"/>
                                    </p:animScale>
                                    <p:animScale>
                                      <p:cBhvr>
                                        <p:cTn id="1075" dur="166" decel="50000">
                                          <p:stCondLst>
                                            <p:cond delay="676"/>
                                          </p:stCondLst>
                                        </p:cTn>
                                        <p:tgtEl>
                                          <p:spTgt spid="185"/>
                                        </p:tgtEl>
                                      </p:cBhvr>
                                      <p:to x="100000" y="100000"/>
                                    </p:animScale>
                                    <p:animScale>
                                      <p:cBhvr>
                                        <p:cTn id="1076" dur="26">
                                          <p:stCondLst>
                                            <p:cond delay="1312"/>
                                          </p:stCondLst>
                                        </p:cTn>
                                        <p:tgtEl>
                                          <p:spTgt spid="185"/>
                                        </p:tgtEl>
                                      </p:cBhvr>
                                      <p:to x="100000" y="80000"/>
                                    </p:animScale>
                                    <p:animScale>
                                      <p:cBhvr>
                                        <p:cTn id="1077" dur="166" decel="50000">
                                          <p:stCondLst>
                                            <p:cond delay="1338"/>
                                          </p:stCondLst>
                                        </p:cTn>
                                        <p:tgtEl>
                                          <p:spTgt spid="185"/>
                                        </p:tgtEl>
                                      </p:cBhvr>
                                      <p:to x="100000" y="100000"/>
                                    </p:animScale>
                                    <p:animScale>
                                      <p:cBhvr>
                                        <p:cTn id="1078" dur="26">
                                          <p:stCondLst>
                                            <p:cond delay="1642"/>
                                          </p:stCondLst>
                                        </p:cTn>
                                        <p:tgtEl>
                                          <p:spTgt spid="185"/>
                                        </p:tgtEl>
                                      </p:cBhvr>
                                      <p:to x="100000" y="90000"/>
                                    </p:animScale>
                                    <p:animScale>
                                      <p:cBhvr>
                                        <p:cTn id="1079" dur="166" decel="50000">
                                          <p:stCondLst>
                                            <p:cond delay="1668"/>
                                          </p:stCondLst>
                                        </p:cTn>
                                        <p:tgtEl>
                                          <p:spTgt spid="185"/>
                                        </p:tgtEl>
                                      </p:cBhvr>
                                      <p:to x="100000" y="100000"/>
                                    </p:animScale>
                                    <p:animScale>
                                      <p:cBhvr>
                                        <p:cTn id="1080" dur="26">
                                          <p:stCondLst>
                                            <p:cond delay="1808"/>
                                          </p:stCondLst>
                                        </p:cTn>
                                        <p:tgtEl>
                                          <p:spTgt spid="185"/>
                                        </p:tgtEl>
                                      </p:cBhvr>
                                      <p:to x="100000" y="95000"/>
                                    </p:animScale>
                                    <p:animScale>
                                      <p:cBhvr>
                                        <p:cTn id="1081" dur="166" decel="50000">
                                          <p:stCondLst>
                                            <p:cond delay="1834"/>
                                          </p:stCondLst>
                                        </p:cTn>
                                        <p:tgtEl>
                                          <p:spTgt spid="185"/>
                                        </p:tgtEl>
                                      </p:cBhvr>
                                      <p:to x="100000" y="100000"/>
                                    </p:animScale>
                                  </p:childTnLst>
                                </p:cTn>
                              </p:par>
                              <p:par>
                                <p:cTn id="1082" presetID="26" presetClass="entr" presetSubtype="0" fill="hold" nodeType="withEffect">
                                  <p:stCondLst>
                                    <p:cond delay="0"/>
                                  </p:stCondLst>
                                  <p:childTnLst>
                                    <p:set>
                                      <p:cBhvr>
                                        <p:cTn id="1083" dur="1" fill="hold">
                                          <p:stCondLst>
                                            <p:cond delay="0"/>
                                          </p:stCondLst>
                                        </p:cTn>
                                        <p:tgtEl>
                                          <p:spTgt spid="186"/>
                                        </p:tgtEl>
                                        <p:attrNameLst>
                                          <p:attrName>style.visibility</p:attrName>
                                        </p:attrNameLst>
                                      </p:cBhvr>
                                      <p:to>
                                        <p:strVal val="visible"/>
                                      </p:to>
                                    </p:set>
                                    <p:animEffect transition="in" filter="wipe(down)">
                                      <p:cBhvr>
                                        <p:cTn id="1084" dur="580">
                                          <p:stCondLst>
                                            <p:cond delay="0"/>
                                          </p:stCondLst>
                                        </p:cTn>
                                        <p:tgtEl>
                                          <p:spTgt spid="186"/>
                                        </p:tgtEl>
                                      </p:cBhvr>
                                    </p:animEffect>
                                    <p:anim calcmode="lin" valueType="num">
                                      <p:cBhvr>
                                        <p:cTn id="1085" dur="1822" tmFilter="0,0; 0.14,0.36; 0.43,0.73; 0.71,0.91; 1.0,1.0">
                                          <p:stCondLst>
                                            <p:cond delay="0"/>
                                          </p:stCondLst>
                                        </p:cTn>
                                        <p:tgtEl>
                                          <p:spTgt spid="186"/>
                                        </p:tgtEl>
                                        <p:attrNameLst>
                                          <p:attrName>ppt_x</p:attrName>
                                        </p:attrNameLst>
                                      </p:cBhvr>
                                      <p:tavLst>
                                        <p:tav tm="0">
                                          <p:val>
                                            <p:strVal val="#ppt_x-0.25"/>
                                          </p:val>
                                        </p:tav>
                                        <p:tav tm="100000">
                                          <p:val>
                                            <p:strVal val="#ppt_x"/>
                                          </p:val>
                                        </p:tav>
                                      </p:tavLst>
                                    </p:anim>
                                    <p:anim calcmode="lin" valueType="num">
                                      <p:cBhvr>
                                        <p:cTn id="1086" dur="664" tmFilter="0.0,0.0; 0.25,0.07; 0.50,0.2; 0.75,0.467; 1.0,1.0">
                                          <p:stCondLst>
                                            <p:cond delay="0"/>
                                          </p:stCondLst>
                                        </p:cTn>
                                        <p:tgtEl>
                                          <p:spTgt spid="186"/>
                                        </p:tgtEl>
                                        <p:attrNameLst>
                                          <p:attrName>ppt_y</p:attrName>
                                        </p:attrNameLst>
                                      </p:cBhvr>
                                      <p:tavLst>
                                        <p:tav tm="0" fmla="#ppt_y-sin(pi*$)/3">
                                          <p:val>
                                            <p:fltVal val="0.5"/>
                                          </p:val>
                                        </p:tav>
                                        <p:tav tm="100000">
                                          <p:val>
                                            <p:fltVal val="1"/>
                                          </p:val>
                                        </p:tav>
                                      </p:tavLst>
                                    </p:anim>
                                    <p:anim calcmode="lin" valueType="num">
                                      <p:cBhvr>
                                        <p:cTn id="1087" dur="664" tmFilter="0, 0; 0.125,0.2665; 0.25,0.4; 0.375,0.465; 0.5,0.5;  0.625,0.535; 0.75,0.6; 0.875,0.7335; 1,1">
                                          <p:stCondLst>
                                            <p:cond delay="664"/>
                                          </p:stCondLst>
                                        </p:cTn>
                                        <p:tgtEl>
                                          <p:spTgt spid="186"/>
                                        </p:tgtEl>
                                        <p:attrNameLst>
                                          <p:attrName>ppt_y</p:attrName>
                                        </p:attrNameLst>
                                      </p:cBhvr>
                                      <p:tavLst>
                                        <p:tav tm="0" fmla="#ppt_y-sin(pi*$)/9">
                                          <p:val>
                                            <p:fltVal val="0"/>
                                          </p:val>
                                        </p:tav>
                                        <p:tav tm="100000">
                                          <p:val>
                                            <p:fltVal val="1"/>
                                          </p:val>
                                        </p:tav>
                                      </p:tavLst>
                                    </p:anim>
                                    <p:anim calcmode="lin" valueType="num">
                                      <p:cBhvr>
                                        <p:cTn id="1088" dur="332" tmFilter="0, 0; 0.125,0.2665; 0.25,0.4; 0.375,0.465; 0.5,0.5;  0.625,0.535; 0.75,0.6; 0.875,0.7335; 1,1">
                                          <p:stCondLst>
                                            <p:cond delay="1324"/>
                                          </p:stCondLst>
                                        </p:cTn>
                                        <p:tgtEl>
                                          <p:spTgt spid="186"/>
                                        </p:tgtEl>
                                        <p:attrNameLst>
                                          <p:attrName>ppt_y</p:attrName>
                                        </p:attrNameLst>
                                      </p:cBhvr>
                                      <p:tavLst>
                                        <p:tav tm="0" fmla="#ppt_y-sin(pi*$)/27">
                                          <p:val>
                                            <p:fltVal val="0"/>
                                          </p:val>
                                        </p:tav>
                                        <p:tav tm="100000">
                                          <p:val>
                                            <p:fltVal val="1"/>
                                          </p:val>
                                        </p:tav>
                                      </p:tavLst>
                                    </p:anim>
                                    <p:anim calcmode="lin" valueType="num">
                                      <p:cBhvr>
                                        <p:cTn id="1089" dur="164" tmFilter="0, 0; 0.125,0.2665; 0.25,0.4; 0.375,0.465; 0.5,0.5;  0.625,0.535; 0.75,0.6; 0.875,0.7335; 1,1">
                                          <p:stCondLst>
                                            <p:cond delay="1656"/>
                                          </p:stCondLst>
                                        </p:cTn>
                                        <p:tgtEl>
                                          <p:spTgt spid="186"/>
                                        </p:tgtEl>
                                        <p:attrNameLst>
                                          <p:attrName>ppt_y</p:attrName>
                                        </p:attrNameLst>
                                      </p:cBhvr>
                                      <p:tavLst>
                                        <p:tav tm="0" fmla="#ppt_y-sin(pi*$)/81">
                                          <p:val>
                                            <p:fltVal val="0"/>
                                          </p:val>
                                        </p:tav>
                                        <p:tav tm="100000">
                                          <p:val>
                                            <p:fltVal val="1"/>
                                          </p:val>
                                        </p:tav>
                                      </p:tavLst>
                                    </p:anim>
                                    <p:animScale>
                                      <p:cBhvr>
                                        <p:cTn id="1090" dur="26">
                                          <p:stCondLst>
                                            <p:cond delay="650"/>
                                          </p:stCondLst>
                                        </p:cTn>
                                        <p:tgtEl>
                                          <p:spTgt spid="186"/>
                                        </p:tgtEl>
                                      </p:cBhvr>
                                      <p:to x="100000" y="60000"/>
                                    </p:animScale>
                                    <p:animScale>
                                      <p:cBhvr>
                                        <p:cTn id="1091" dur="166" decel="50000">
                                          <p:stCondLst>
                                            <p:cond delay="676"/>
                                          </p:stCondLst>
                                        </p:cTn>
                                        <p:tgtEl>
                                          <p:spTgt spid="186"/>
                                        </p:tgtEl>
                                      </p:cBhvr>
                                      <p:to x="100000" y="100000"/>
                                    </p:animScale>
                                    <p:animScale>
                                      <p:cBhvr>
                                        <p:cTn id="1092" dur="26">
                                          <p:stCondLst>
                                            <p:cond delay="1312"/>
                                          </p:stCondLst>
                                        </p:cTn>
                                        <p:tgtEl>
                                          <p:spTgt spid="186"/>
                                        </p:tgtEl>
                                      </p:cBhvr>
                                      <p:to x="100000" y="80000"/>
                                    </p:animScale>
                                    <p:animScale>
                                      <p:cBhvr>
                                        <p:cTn id="1093" dur="166" decel="50000">
                                          <p:stCondLst>
                                            <p:cond delay="1338"/>
                                          </p:stCondLst>
                                        </p:cTn>
                                        <p:tgtEl>
                                          <p:spTgt spid="186"/>
                                        </p:tgtEl>
                                      </p:cBhvr>
                                      <p:to x="100000" y="100000"/>
                                    </p:animScale>
                                    <p:animScale>
                                      <p:cBhvr>
                                        <p:cTn id="1094" dur="26">
                                          <p:stCondLst>
                                            <p:cond delay="1642"/>
                                          </p:stCondLst>
                                        </p:cTn>
                                        <p:tgtEl>
                                          <p:spTgt spid="186"/>
                                        </p:tgtEl>
                                      </p:cBhvr>
                                      <p:to x="100000" y="90000"/>
                                    </p:animScale>
                                    <p:animScale>
                                      <p:cBhvr>
                                        <p:cTn id="1095" dur="166" decel="50000">
                                          <p:stCondLst>
                                            <p:cond delay="1668"/>
                                          </p:stCondLst>
                                        </p:cTn>
                                        <p:tgtEl>
                                          <p:spTgt spid="186"/>
                                        </p:tgtEl>
                                      </p:cBhvr>
                                      <p:to x="100000" y="100000"/>
                                    </p:animScale>
                                    <p:animScale>
                                      <p:cBhvr>
                                        <p:cTn id="1096" dur="26">
                                          <p:stCondLst>
                                            <p:cond delay="1808"/>
                                          </p:stCondLst>
                                        </p:cTn>
                                        <p:tgtEl>
                                          <p:spTgt spid="186"/>
                                        </p:tgtEl>
                                      </p:cBhvr>
                                      <p:to x="100000" y="95000"/>
                                    </p:animScale>
                                    <p:animScale>
                                      <p:cBhvr>
                                        <p:cTn id="1097" dur="166" decel="50000">
                                          <p:stCondLst>
                                            <p:cond delay="1834"/>
                                          </p:stCondLst>
                                        </p:cTn>
                                        <p:tgtEl>
                                          <p:spTgt spid="186"/>
                                        </p:tgtEl>
                                      </p:cBhvr>
                                      <p:to x="100000" y="100000"/>
                                    </p:animScale>
                                  </p:childTnLst>
                                </p:cTn>
                              </p:par>
                              <p:par>
                                <p:cTn id="1098" presetID="26" presetClass="entr" presetSubtype="0" fill="hold" nodeType="withEffect">
                                  <p:stCondLst>
                                    <p:cond delay="0"/>
                                  </p:stCondLst>
                                  <p:childTnLst>
                                    <p:set>
                                      <p:cBhvr>
                                        <p:cTn id="1099" dur="1" fill="hold">
                                          <p:stCondLst>
                                            <p:cond delay="0"/>
                                          </p:stCondLst>
                                        </p:cTn>
                                        <p:tgtEl>
                                          <p:spTgt spid="187"/>
                                        </p:tgtEl>
                                        <p:attrNameLst>
                                          <p:attrName>style.visibility</p:attrName>
                                        </p:attrNameLst>
                                      </p:cBhvr>
                                      <p:to>
                                        <p:strVal val="visible"/>
                                      </p:to>
                                    </p:set>
                                    <p:animEffect transition="in" filter="wipe(down)">
                                      <p:cBhvr>
                                        <p:cTn id="1100" dur="580">
                                          <p:stCondLst>
                                            <p:cond delay="0"/>
                                          </p:stCondLst>
                                        </p:cTn>
                                        <p:tgtEl>
                                          <p:spTgt spid="187"/>
                                        </p:tgtEl>
                                      </p:cBhvr>
                                    </p:animEffect>
                                    <p:anim calcmode="lin" valueType="num">
                                      <p:cBhvr>
                                        <p:cTn id="1101" dur="1822" tmFilter="0,0; 0.14,0.36; 0.43,0.73; 0.71,0.91; 1.0,1.0">
                                          <p:stCondLst>
                                            <p:cond delay="0"/>
                                          </p:stCondLst>
                                        </p:cTn>
                                        <p:tgtEl>
                                          <p:spTgt spid="187"/>
                                        </p:tgtEl>
                                        <p:attrNameLst>
                                          <p:attrName>ppt_x</p:attrName>
                                        </p:attrNameLst>
                                      </p:cBhvr>
                                      <p:tavLst>
                                        <p:tav tm="0">
                                          <p:val>
                                            <p:strVal val="#ppt_x-0.25"/>
                                          </p:val>
                                        </p:tav>
                                        <p:tav tm="100000">
                                          <p:val>
                                            <p:strVal val="#ppt_x"/>
                                          </p:val>
                                        </p:tav>
                                      </p:tavLst>
                                    </p:anim>
                                    <p:anim calcmode="lin" valueType="num">
                                      <p:cBhvr>
                                        <p:cTn id="1102" dur="664" tmFilter="0.0,0.0; 0.25,0.07; 0.50,0.2; 0.75,0.467; 1.0,1.0">
                                          <p:stCondLst>
                                            <p:cond delay="0"/>
                                          </p:stCondLst>
                                        </p:cTn>
                                        <p:tgtEl>
                                          <p:spTgt spid="187"/>
                                        </p:tgtEl>
                                        <p:attrNameLst>
                                          <p:attrName>ppt_y</p:attrName>
                                        </p:attrNameLst>
                                      </p:cBhvr>
                                      <p:tavLst>
                                        <p:tav tm="0" fmla="#ppt_y-sin(pi*$)/3">
                                          <p:val>
                                            <p:fltVal val="0.5"/>
                                          </p:val>
                                        </p:tav>
                                        <p:tav tm="100000">
                                          <p:val>
                                            <p:fltVal val="1"/>
                                          </p:val>
                                        </p:tav>
                                      </p:tavLst>
                                    </p:anim>
                                    <p:anim calcmode="lin" valueType="num">
                                      <p:cBhvr>
                                        <p:cTn id="1103" dur="664" tmFilter="0, 0; 0.125,0.2665; 0.25,0.4; 0.375,0.465; 0.5,0.5;  0.625,0.535; 0.75,0.6; 0.875,0.7335; 1,1">
                                          <p:stCondLst>
                                            <p:cond delay="664"/>
                                          </p:stCondLst>
                                        </p:cTn>
                                        <p:tgtEl>
                                          <p:spTgt spid="187"/>
                                        </p:tgtEl>
                                        <p:attrNameLst>
                                          <p:attrName>ppt_y</p:attrName>
                                        </p:attrNameLst>
                                      </p:cBhvr>
                                      <p:tavLst>
                                        <p:tav tm="0" fmla="#ppt_y-sin(pi*$)/9">
                                          <p:val>
                                            <p:fltVal val="0"/>
                                          </p:val>
                                        </p:tav>
                                        <p:tav tm="100000">
                                          <p:val>
                                            <p:fltVal val="1"/>
                                          </p:val>
                                        </p:tav>
                                      </p:tavLst>
                                    </p:anim>
                                    <p:anim calcmode="lin" valueType="num">
                                      <p:cBhvr>
                                        <p:cTn id="1104" dur="332" tmFilter="0, 0; 0.125,0.2665; 0.25,0.4; 0.375,0.465; 0.5,0.5;  0.625,0.535; 0.75,0.6; 0.875,0.7335; 1,1">
                                          <p:stCondLst>
                                            <p:cond delay="1324"/>
                                          </p:stCondLst>
                                        </p:cTn>
                                        <p:tgtEl>
                                          <p:spTgt spid="187"/>
                                        </p:tgtEl>
                                        <p:attrNameLst>
                                          <p:attrName>ppt_y</p:attrName>
                                        </p:attrNameLst>
                                      </p:cBhvr>
                                      <p:tavLst>
                                        <p:tav tm="0" fmla="#ppt_y-sin(pi*$)/27">
                                          <p:val>
                                            <p:fltVal val="0"/>
                                          </p:val>
                                        </p:tav>
                                        <p:tav tm="100000">
                                          <p:val>
                                            <p:fltVal val="1"/>
                                          </p:val>
                                        </p:tav>
                                      </p:tavLst>
                                    </p:anim>
                                    <p:anim calcmode="lin" valueType="num">
                                      <p:cBhvr>
                                        <p:cTn id="1105" dur="164" tmFilter="0, 0; 0.125,0.2665; 0.25,0.4; 0.375,0.465; 0.5,0.5;  0.625,0.535; 0.75,0.6; 0.875,0.7335; 1,1">
                                          <p:stCondLst>
                                            <p:cond delay="1656"/>
                                          </p:stCondLst>
                                        </p:cTn>
                                        <p:tgtEl>
                                          <p:spTgt spid="187"/>
                                        </p:tgtEl>
                                        <p:attrNameLst>
                                          <p:attrName>ppt_y</p:attrName>
                                        </p:attrNameLst>
                                      </p:cBhvr>
                                      <p:tavLst>
                                        <p:tav tm="0" fmla="#ppt_y-sin(pi*$)/81">
                                          <p:val>
                                            <p:fltVal val="0"/>
                                          </p:val>
                                        </p:tav>
                                        <p:tav tm="100000">
                                          <p:val>
                                            <p:fltVal val="1"/>
                                          </p:val>
                                        </p:tav>
                                      </p:tavLst>
                                    </p:anim>
                                    <p:animScale>
                                      <p:cBhvr>
                                        <p:cTn id="1106" dur="26">
                                          <p:stCondLst>
                                            <p:cond delay="650"/>
                                          </p:stCondLst>
                                        </p:cTn>
                                        <p:tgtEl>
                                          <p:spTgt spid="187"/>
                                        </p:tgtEl>
                                      </p:cBhvr>
                                      <p:to x="100000" y="60000"/>
                                    </p:animScale>
                                    <p:animScale>
                                      <p:cBhvr>
                                        <p:cTn id="1107" dur="166" decel="50000">
                                          <p:stCondLst>
                                            <p:cond delay="676"/>
                                          </p:stCondLst>
                                        </p:cTn>
                                        <p:tgtEl>
                                          <p:spTgt spid="187"/>
                                        </p:tgtEl>
                                      </p:cBhvr>
                                      <p:to x="100000" y="100000"/>
                                    </p:animScale>
                                    <p:animScale>
                                      <p:cBhvr>
                                        <p:cTn id="1108" dur="26">
                                          <p:stCondLst>
                                            <p:cond delay="1312"/>
                                          </p:stCondLst>
                                        </p:cTn>
                                        <p:tgtEl>
                                          <p:spTgt spid="187"/>
                                        </p:tgtEl>
                                      </p:cBhvr>
                                      <p:to x="100000" y="80000"/>
                                    </p:animScale>
                                    <p:animScale>
                                      <p:cBhvr>
                                        <p:cTn id="1109" dur="166" decel="50000">
                                          <p:stCondLst>
                                            <p:cond delay="1338"/>
                                          </p:stCondLst>
                                        </p:cTn>
                                        <p:tgtEl>
                                          <p:spTgt spid="187"/>
                                        </p:tgtEl>
                                      </p:cBhvr>
                                      <p:to x="100000" y="100000"/>
                                    </p:animScale>
                                    <p:animScale>
                                      <p:cBhvr>
                                        <p:cTn id="1110" dur="26">
                                          <p:stCondLst>
                                            <p:cond delay="1642"/>
                                          </p:stCondLst>
                                        </p:cTn>
                                        <p:tgtEl>
                                          <p:spTgt spid="187"/>
                                        </p:tgtEl>
                                      </p:cBhvr>
                                      <p:to x="100000" y="90000"/>
                                    </p:animScale>
                                    <p:animScale>
                                      <p:cBhvr>
                                        <p:cTn id="1111" dur="166" decel="50000">
                                          <p:stCondLst>
                                            <p:cond delay="1668"/>
                                          </p:stCondLst>
                                        </p:cTn>
                                        <p:tgtEl>
                                          <p:spTgt spid="187"/>
                                        </p:tgtEl>
                                      </p:cBhvr>
                                      <p:to x="100000" y="100000"/>
                                    </p:animScale>
                                    <p:animScale>
                                      <p:cBhvr>
                                        <p:cTn id="1112" dur="26">
                                          <p:stCondLst>
                                            <p:cond delay="1808"/>
                                          </p:stCondLst>
                                        </p:cTn>
                                        <p:tgtEl>
                                          <p:spTgt spid="187"/>
                                        </p:tgtEl>
                                      </p:cBhvr>
                                      <p:to x="100000" y="95000"/>
                                    </p:animScale>
                                    <p:animScale>
                                      <p:cBhvr>
                                        <p:cTn id="1113" dur="166" decel="50000">
                                          <p:stCondLst>
                                            <p:cond delay="1834"/>
                                          </p:stCondLst>
                                        </p:cTn>
                                        <p:tgtEl>
                                          <p:spTgt spid="187"/>
                                        </p:tgtEl>
                                      </p:cBhvr>
                                      <p:to x="100000" y="100000"/>
                                    </p:animScale>
                                  </p:childTnLst>
                                </p:cTn>
                              </p:par>
                              <p:par>
                                <p:cTn id="1114" presetID="26" presetClass="entr" presetSubtype="0" fill="hold" nodeType="withEffect">
                                  <p:stCondLst>
                                    <p:cond delay="0"/>
                                  </p:stCondLst>
                                  <p:childTnLst>
                                    <p:set>
                                      <p:cBhvr>
                                        <p:cTn id="1115" dur="1" fill="hold">
                                          <p:stCondLst>
                                            <p:cond delay="0"/>
                                          </p:stCondLst>
                                        </p:cTn>
                                        <p:tgtEl>
                                          <p:spTgt spid="188"/>
                                        </p:tgtEl>
                                        <p:attrNameLst>
                                          <p:attrName>style.visibility</p:attrName>
                                        </p:attrNameLst>
                                      </p:cBhvr>
                                      <p:to>
                                        <p:strVal val="visible"/>
                                      </p:to>
                                    </p:set>
                                    <p:animEffect transition="in" filter="wipe(down)">
                                      <p:cBhvr>
                                        <p:cTn id="1116" dur="580">
                                          <p:stCondLst>
                                            <p:cond delay="0"/>
                                          </p:stCondLst>
                                        </p:cTn>
                                        <p:tgtEl>
                                          <p:spTgt spid="188"/>
                                        </p:tgtEl>
                                      </p:cBhvr>
                                    </p:animEffect>
                                    <p:anim calcmode="lin" valueType="num">
                                      <p:cBhvr>
                                        <p:cTn id="1117" dur="1822" tmFilter="0,0; 0.14,0.36; 0.43,0.73; 0.71,0.91; 1.0,1.0">
                                          <p:stCondLst>
                                            <p:cond delay="0"/>
                                          </p:stCondLst>
                                        </p:cTn>
                                        <p:tgtEl>
                                          <p:spTgt spid="188"/>
                                        </p:tgtEl>
                                        <p:attrNameLst>
                                          <p:attrName>ppt_x</p:attrName>
                                        </p:attrNameLst>
                                      </p:cBhvr>
                                      <p:tavLst>
                                        <p:tav tm="0">
                                          <p:val>
                                            <p:strVal val="#ppt_x-0.25"/>
                                          </p:val>
                                        </p:tav>
                                        <p:tav tm="100000">
                                          <p:val>
                                            <p:strVal val="#ppt_x"/>
                                          </p:val>
                                        </p:tav>
                                      </p:tavLst>
                                    </p:anim>
                                    <p:anim calcmode="lin" valueType="num">
                                      <p:cBhvr>
                                        <p:cTn id="1118" dur="664" tmFilter="0.0,0.0; 0.25,0.07; 0.50,0.2; 0.75,0.467; 1.0,1.0">
                                          <p:stCondLst>
                                            <p:cond delay="0"/>
                                          </p:stCondLst>
                                        </p:cTn>
                                        <p:tgtEl>
                                          <p:spTgt spid="188"/>
                                        </p:tgtEl>
                                        <p:attrNameLst>
                                          <p:attrName>ppt_y</p:attrName>
                                        </p:attrNameLst>
                                      </p:cBhvr>
                                      <p:tavLst>
                                        <p:tav tm="0" fmla="#ppt_y-sin(pi*$)/3">
                                          <p:val>
                                            <p:fltVal val="0.5"/>
                                          </p:val>
                                        </p:tav>
                                        <p:tav tm="100000">
                                          <p:val>
                                            <p:fltVal val="1"/>
                                          </p:val>
                                        </p:tav>
                                      </p:tavLst>
                                    </p:anim>
                                    <p:anim calcmode="lin" valueType="num">
                                      <p:cBhvr>
                                        <p:cTn id="1119" dur="664" tmFilter="0, 0; 0.125,0.2665; 0.25,0.4; 0.375,0.465; 0.5,0.5;  0.625,0.535; 0.75,0.6; 0.875,0.7335; 1,1">
                                          <p:stCondLst>
                                            <p:cond delay="664"/>
                                          </p:stCondLst>
                                        </p:cTn>
                                        <p:tgtEl>
                                          <p:spTgt spid="188"/>
                                        </p:tgtEl>
                                        <p:attrNameLst>
                                          <p:attrName>ppt_y</p:attrName>
                                        </p:attrNameLst>
                                      </p:cBhvr>
                                      <p:tavLst>
                                        <p:tav tm="0" fmla="#ppt_y-sin(pi*$)/9">
                                          <p:val>
                                            <p:fltVal val="0"/>
                                          </p:val>
                                        </p:tav>
                                        <p:tav tm="100000">
                                          <p:val>
                                            <p:fltVal val="1"/>
                                          </p:val>
                                        </p:tav>
                                      </p:tavLst>
                                    </p:anim>
                                    <p:anim calcmode="lin" valueType="num">
                                      <p:cBhvr>
                                        <p:cTn id="1120" dur="332" tmFilter="0, 0; 0.125,0.2665; 0.25,0.4; 0.375,0.465; 0.5,0.5;  0.625,0.535; 0.75,0.6; 0.875,0.7335; 1,1">
                                          <p:stCondLst>
                                            <p:cond delay="1324"/>
                                          </p:stCondLst>
                                        </p:cTn>
                                        <p:tgtEl>
                                          <p:spTgt spid="188"/>
                                        </p:tgtEl>
                                        <p:attrNameLst>
                                          <p:attrName>ppt_y</p:attrName>
                                        </p:attrNameLst>
                                      </p:cBhvr>
                                      <p:tavLst>
                                        <p:tav tm="0" fmla="#ppt_y-sin(pi*$)/27">
                                          <p:val>
                                            <p:fltVal val="0"/>
                                          </p:val>
                                        </p:tav>
                                        <p:tav tm="100000">
                                          <p:val>
                                            <p:fltVal val="1"/>
                                          </p:val>
                                        </p:tav>
                                      </p:tavLst>
                                    </p:anim>
                                    <p:anim calcmode="lin" valueType="num">
                                      <p:cBhvr>
                                        <p:cTn id="1121" dur="164" tmFilter="0, 0; 0.125,0.2665; 0.25,0.4; 0.375,0.465; 0.5,0.5;  0.625,0.535; 0.75,0.6; 0.875,0.7335; 1,1">
                                          <p:stCondLst>
                                            <p:cond delay="1656"/>
                                          </p:stCondLst>
                                        </p:cTn>
                                        <p:tgtEl>
                                          <p:spTgt spid="188"/>
                                        </p:tgtEl>
                                        <p:attrNameLst>
                                          <p:attrName>ppt_y</p:attrName>
                                        </p:attrNameLst>
                                      </p:cBhvr>
                                      <p:tavLst>
                                        <p:tav tm="0" fmla="#ppt_y-sin(pi*$)/81">
                                          <p:val>
                                            <p:fltVal val="0"/>
                                          </p:val>
                                        </p:tav>
                                        <p:tav tm="100000">
                                          <p:val>
                                            <p:fltVal val="1"/>
                                          </p:val>
                                        </p:tav>
                                      </p:tavLst>
                                    </p:anim>
                                    <p:animScale>
                                      <p:cBhvr>
                                        <p:cTn id="1122" dur="26">
                                          <p:stCondLst>
                                            <p:cond delay="650"/>
                                          </p:stCondLst>
                                        </p:cTn>
                                        <p:tgtEl>
                                          <p:spTgt spid="188"/>
                                        </p:tgtEl>
                                      </p:cBhvr>
                                      <p:to x="100000" y="60000"/>
                                    </p:animScale>
                                    <p:animScale>
                                      <p:cBhvr>
                                        <p:cTn id="1123" dur="166" decel="50000">
                                          <p:stCondLst>
                                            <p:cond delay="676"/>
                                          </p:stCondLst>
                                        </p:cTn>
                                        <p:tgtEl>
                                          <p:spTgt spid="188"/>
                                        </p:tgtEl>
                                      </p:cBhvr>
                                      <p:to x="100000" y="100000"/>
                                    </p:animScale>
                                    <p:animScale>
                                      <p:cBhvr>
                                        <p:cTn id="1124" dur="26">
                                          <p:stCondLst>
                                            <p:cond delay="1312"/>
                                          </p:stCondLst>
                                        </p:cTn>
                                        <p:tgtEl>
                                          <p:spTgt spid="188"/>
                                        </p:tgtEl>
                                      </p:cBhvr>
                                      <p:to x="100000" y="80000"/>
                                    </p:animScale>
                                    <p:animScale>
                                      <p:cBhvr>
                                        <p:cTn id="1125" dur="166" decel="50000">
                                          <p:stCondLst>
                                            <p:cond delay="1338"/>
                                          </p:stCondLst>
                                        </p:cTn>
                                        <p:tgtEl>
                                          <p:spTgt spid="188"/>
                                        </p:tgtEl>
                                      </p:cBhvr>
                                      <p:to x="100000" y="100000"/>
                                    </p:animScale>
                                    <p:animScale>
                                      <p:cBhvr>
                                        <p:cTn id="1126" dur="26">
                                          <p:stCondLst>
                                            <p:cond delay="1642"/>
                                          </p:stCondLst>
                                        </p:cTn>
                                        <p:tgtEl>
                                          <p:spTgt spid="188"/>
                                        </p:tgtEl>
                                      </p:cBhvr>
                                      <p:to x="100000" y="90000"/>
                                    </p:animScale>
                                    <p:animScale>
                                      <p:cBhvr>
                                        <p:cTn id="1127" dur="166" decel="50000">
                                          <p:stCondLst>
                                            <p:cond delay="1668"/>
                                          </p:stCondLst>
                                        </p:cTn>
                                        <p:tgtEl>
                                          <p:spTgt spid="188"/>
                                        </p:tgtEl>
                                      </p:cBhvr>
                                      <p:to x="100000" y="100000"/>
                                    </p:animScale>
                                    <p:animScale>
                                      <p:cBhvr>
                                        <p:cTn id="1128" dur="26">
                                          <p:stCondLst>
                                            <p:cond delay="1808"/>
                                          </p:stCondLst>
                                        </p:cTn>
                                        <p:tgtEl>
                                          <p:spTgt spid="188"/>
                                        </p:tgtEl>
                                      </p:cBhvr>
                                      <p:to x="100000" y="95000"/>
                                    </p:animScale>
                                    <p:animScale>
                                      <p:cBhvr>
                                        <p:cTn id="1129" dur="166" decel="50000">
                                          <p:stCondLst>
                                            <p:cond delay="1834"/>
                                          </p:stCondLst>
                                        </p:cTn>
                                        <p:tgtEl>
                                          <p:spTgt spid="188"/>
                                        </p:tgtEl>
                                      </p:cBhvr>
                                      <p:to x="100000" y="100000"/>
                                    </p:animScale>
                                  </p:childTnLst>
                                </p:cTn>
                              </p:par>
                              <p:par>
                                <p:cTn id="1130" presetID="26" presetClass="entr" presetSubtype="0" fill="hold" nodeType="withEffect">
                                  <p:stCondLst>
                                    <p:cond delay="0"/>
                                  </p:stCondLst>
                                  <p:childTnLst>
                                    <p:set>
                                      <p:cBhvr>
                                        <p:cTn id="1131" dur="1" fill="hold">
                                          <p:stCondLst>
                                            <p:cond delay="0"/>
                                          </p:stCondLst>
                                        </p:cTn>
                                        <p:tgtEl>
                                          <p:spTgt spid="189"/>
                                        </p:tgtEl>
                                        <p:attrNameLst>
                                          <p:attrName>style.visibility</p:attrName>
                                        </p:attrNameLst>
                                      </p:cBhvr>
                                      <p:to>
                                        <p:strVal val="visible"/>
                                      </p:to>
                                    </p:set>
                                    <p:animEffect transition="in" filter="wipe(down)">
                                      <p:cBhvr>
                                        <p:cTn id="1132" dur="580">
                                          <p:stCondLst>
                                            <p:cond delay="0"/>
                                          </p:stCondLst>
                                        </p:cTn>
                                        <p:tgtEl>
                                          <p:spTgt spid="189"/>
                                        </p:tgtEl>
                                      </p:cBhvr>
                                    </p:animEffect>
                                    <p:anim calcmode="lin" valueType="num">
                                      <p:cBhvr>
                                        <p:cTn id="1133" dur="1822" tmFilter="0,0; 0.14,0.36; 0.43,0.73; 0.71,0.91; 1.0,1.0">
                                          <p:stCondLst>
                                            <p:cond delay="0"/>
                                          </p:stCondLst>
                                        </p:cTn>
                                        <p:tgtEl>
                                          <p:spTgt spid="189"/>
                                        </p:tgtEl>
                                        <p:attrNameLst>
                                          <p:attrName>ppt_x</p:attrName>
                                        </p:attrNameLst>
                                      </p:cBhvr>
                                      <p:tavLst>
                                        <p:tav tm="0">
                                          <p:val>
                                            <p:strVal val="#ppt_x-0.25"/>
                                          </p:val>
                                        </p:tav>
                                        <p:tav tm="100000">
                                          <p:val>
                                            <p:strVal val="#ppt_x"/>
                                          </p:val>
                                        </p:tav>
                                      </p:tavLst>
                                    </p:anim>
                                    <p:anim calcmode="lin" valueType="num">
                                      <p:cBhvr>
                                        <p:cTn id="1134" dur="664" tmFilter="0.0,0.0; 0.25,0.07; 0.50,0.2; 0.75,0.467; 1.0,1.0">
                                          <p:stCondLst>
                                            <p:cond delay="0"/>
                                          </p:stCondLst>
                                        </p:cTn>
                                        <p:tgtEl>
                                          <p:spTgt spid="189"/>
                                        </p:tgtEl>
                                        <p:attrNameLst>
                                          <p:attrName>ppt_y</p:attrName>
                                        </p:attrNameLst>
                                      </p:cBhvr>
                                      <p:tavLst>
                                        <p:tav tm="0" fmla="#ppt_y-sin(pi*$)/3">
                                          <p:val>
                                            <p:fltVal val="0.5"/>
                                          </p:val>
                                        </p:tav>
                                        <p:tav tm="100000">
                                          <p:val>
                                            <p:fltVal val="1"/>
                                          </p:val>
                                        </p:tav>
                                      </p:tavLst>
                                    </p:anim>
                                    <p:anim calcmode="lin" valueType="num">
                                      <p:cBhvr>
                                        <p:cTn id="1135" dur="664" tmFilter="0, 0; 0.125,0.2665; 0.25,0.4; 0.375,0.465; 0.5,0.5;  0.625,0.535; 0.75,0.6; 0.875,0.7335; 1,1">
                                          <p:stCondLst>
                                            <p:cond delay="664"/>
                                          </p:stCondLst>
                                        </p:cTn>
                                        <p:tgtEl>
                                          <p:spTgt spid="189"/>
                                        </p:tgtEl>
                                        <p:attrNameLst>
                                          <p:attrName>ppt_y</p:attrName>
                                        </p:attrNameLst>
                                      </p:cBhvr>
                                      <p:tavLst>
                                        <p:tav tm="0" fmla="#ppt_y-sin(pi*$)/9">
                                          <p:val>
                                            <p:fltVal val="0"/>
                                          </p:val>
                                        </p:tav>
                                        <p:tav tm="100000">
                                          <p:val>
                                            <p:fltVal val="1"/>
                                          </p:val>
                                        </p:tav>
                                      </p:tavLst>
                                    </p:anim>
                                    <p:anim calcmode="lin" valueType="num">
                                      <p:cBhvr>
                                        <p:cTn id="1136" dur="332" tmFilter="0, 0; 0.125,0.2665; 0.25,0.4; 0.375,0.465; 0.5,0.5;  0.625,0.535; 0.75,0.6; 0.875,0.7335; 1,1">
                                          <p:stCondLst>
                                            <p:cond delay="1324"/>
                                          </p:stCondLst>
                                        </p:cTn>
                                        <p:tgtEl>
                                          <p:spTgt spid="189"/>
                                        </p:tgtEl>
                                        <p:attrNameLst>
                                          <p:attrName>ppt_y</p:attrName>
                                        </p:attrNameLst>
                                      </p:cBhvr>
                                      <p:tavLst>
                                        <p:tav tm="0" fmla="#ppt_y-sin(pi*$)/27">
                                          <p:val>
                                            <p:fltVal val="0"/>
                                          </p:val>
                                        </p:tav>
                                        <p:tav tm="100000">
                                          <p:val>
                                            <p:fltVal val="1"/>
                                          </p:val>
                                        </p:tav>
                                      </p:tavLst>
                                    </p:anim>
                                    <p:anim calcmode="lin" valueType="num">
                                      <p:cBhvr>
                                        <p:cTn id="1137" dur="164" tmFilter="0, 0; 0.125,0.2665; 0.25,0.4; 0.375,0.465; 0.5,0.5;  0.625,0.535; 0.75,0.6; 0.875,0.7335; 1,1">
                                          <p:stCondLst>
                                            <p:cond delay="1656"/>
                                          </p:stCondLst>
                                        </p:cTn>
                                        <p:tgtEl>
                                          <p:spTgt spid="189"/>
                                        </p:tgtEl>
                                        <p:attrNameLst>
                                          <p:attrName>ppt_y</p:attrName>
                                        </p:attrNameLst>
                                      </p:cBhvr>
                                      <p:tavLst>
                                        <p:tav tm="0" fmla="#ppt_y-sin(pi*$)/81">
                                          <p:val>
                                            <p:fltVal val="0"/>
                                          </p:val>
                                        </p:tav>
                                        <p:tav tm="100000">
                                          <p:val>
                                            <p:fltVal val="1"/>
                                          </p:val>
                                        </p:tav>
                                      </p:tavLst>
                                    </p:anim>
                                    <p:animScale>
                                      <p:cBhvr>
                                        <p:cTn id="1138" dur="26">
                                          <p:stCondLst>
                                            <p:cond delay="650"/>
                                          </p:stCondLst>
                                        </p:cTn>
                                        <p:tgtEl>
                                          <p:spTgt spid="189"/>
                                        </p:tgtEl>
                                      </p:cBhvr>
                                      <p:to x="100000" y="60000"/>
                                    </p:animScale>
                                    <p:animScale>
                                      <p:cBhvr>
                                        <p:cTn id="1139" dur="166" decel="50000">
                                          <p:stCondLst>
                                            <p:cond delay="676"/>
                                          </p:stCondLst>
                                        </p:cTn>
                                        <p:tgtEl>
                                          <p:spTgt spid="189"/>
                                        </p:tgtEl>
                                      </p:cBhvr>
                                      <p:to x="100000" y="100000"/>
                                    </p:animScale>
                                    <p:animScale>
                                      <p:cBhvr>
                                        <p:cTn id="1140" dur="26">
                                          <p:stCondLst>
                                            <p:cond delay="1312"/>
                                          </p:stCondLst>
                                        </p:cTn>
                                        <p:tgtEl>
                                          <p:spTgt spid="189"/>
                                        </p:tgtEl>
                                      </p:cBhvr>
                                      <p:to x="100000" y="80000"/>
                                    </p:animScale>
                                    <p:animScale>
                                      <p:cBhvr>
                                        <p:cTn id="1141" dur="166" decel="50000">
                                          <p:stCondLst>
                                            <p:cond delay="1338"/>
                                          </p:stCondLst>
                                        </p:cTn>
                                        <p:tgtEl>
                                          <p:spTgt spid="189"/>
                                        </p:tgtEl>
                                      </p:cBhvr>
                                      <p:to x="100000" y="100000"/>
                                    </p:animScale>
                                    <p:animScale>
                                      <p:cBhvr>
                                        <p:cTn id="1142" dur="26">
                                          <p:stCondLst>
                                            <p:cond delay="1642"/>
                                          </p:stCondLst>
                                        </p:cTn>
                                        <p:tgtEl>
                                          <p:spTgt spid="189"/>
                                        </p:tgtEl>
                                      </p:cBhvr>
                                      <p:to x="100000" y="90000"/>
                                    </p:animScale>
                                    <p:animScale>
                                      <p:cBhvr>
                                        <p:cTn id="1143" dur="166" decel="50000">
                                          <p:stCondLst>
                                            <p:cond delay="1668"/>
                                          </p:stCondLst>
                                        </p:cTn>
                                        <p:tgtEl>
                                          <p:spTgt spid="189"/>
                                        </p:tgtEl>
                                      </p:cBhvr>
                                      <p:to x="100000" y="100000"/>
                                    </p:animScale>
                                    <p:animScale>
                                      <p:cBhvr>
                                        <p:cTn id="1144" dur="26">
                                          <p:stCondLst>
                                            <p:cond delay="1808"/>
                                          </p:stCondLst>
                                        </p:cTn>
                                        <p:tgtEl>
                                          <p:spTgt spid="189"/>
                                        </p:tgtEl>
                                      </p:cBhvr>
                                      <p:to x="100000" y="95000"/>
                                    </p:animScale>
                                    <p:animScale>
                                      <p:cBhvr>
                                        <p:cTn id="1145" dur="166" decel="50000">
                                          <p:stCondLst>
                                            <p:cond delay="1834"/>
                                          </p:stCondLst>
                                        </p:cTn>
                                        <p:tgtEl>
                                          <p:spTgt spid="189"/>
                                        </p:tgtEl>
                                      </p:cBhvr>
                                      <p:to x="100000" y="100000"/>
                                    </p:animScale>
                                  </p:childTnLst>
                                </p:cTn>
                              </p:par>
                              <p:par>
                                <p:cTn id="1146" presetID="26" presetClass="entr" presetSubtype="0" fill="hold" nodeType="withEffect">
                                  <p:stCondLst>
                                    <p:cond delay="0"/>
                                  </p:stCondLst>
                                  <p:childTnLst>
                                    <p:set>
                                      <p:cBhvr>
                                        <p:cTn id="1147" dur="1" fill="hold">
                                          <p:stCondLst>
                                            <p:cond delay="0"/>
                                          </p:stCondLst>
                                        </p:cTn>
                                        <p:tgtEl>
                                          <p:spTgt spid="190"/>
                                        </p:tgtEl>
                                        <p:attrNameLst>
                                          <p:attrName>style.visibility</p:attrName>
                                        </p:attrNameLst>
                                      </p:cBhvr>
                                      <p:to>
                                        <p:strVal val="visible"/>
                                      </p:to>
                                    </p:set>
                                    <p:animEffect transition="in" filter="wipe(down)">
                                      <p:cBhvr>
                                        <p:cTn id="1148" dur="580">
                                          <p:stCondLst>
                                            <p:cond delay="0"/>
                                          </p:stCondLst>
                                        </p:cTn>
                                        <p:tgtEl>
                                          <p:spTgt spid="190"/>
                                        </p:tgtEl>
                                      </p:cBhvr>
                                    </p:animEffect>
                                    <p:anim calcmode="lin" valueType="num">
                                      <p:cBhvr>
                                        <p:cTn id="1149" dur="1822" tmFilter="0,0; 0.14,0.36; 0.43,0.73; 0.71,0.91; 1.0,1.0">
                                          <p:stCondLst>
                                            <p:cond delay="0"/>
                                          </p:stCondLst>
                                        </p:cTn>
                                        <p:tgtEl>
                                          <p:spTgt spid="190"/>
                                        </p:tgtEl>
                                        <p:attrNameLst>
                                          <p:attrName>ppt_x</p:attrName>
                                        </p:attrNameLst>
                                      </p:cBhvr>
                                      <p:tavLst>
                                        <p:tav tm="0">
                                          <p:val>
                                            <p:strVal val="#ppt_x-0.25"/>
                                          </p:val>
                                        </p:tav>
                                        <p:tav tm="100000">
                                          <p:val>
                                            <p:strVal val="#ppt_x"/>
                                          </p:val>
                                        </p:tav>
                                      </p:tavLst>
                                    </p:anim>
                                    <p:anim calcmode="lin" valueType="num">
                                      <p:cBhvr>
                                        <p:cTn id="1150" dur="664" tmFilter="0.0,0.0; 0.25,0.07; 0.50,0.2; 0.75,0.467; 1.0,1.0">
                                          <p:stCondLst>
                                            <p:cond delay="0"/>
                                          </p:stCondLst>
                                        </p:cTn>
                                        <p:tgtEl>
                                          <p:spTgt spid="190"/>
                                        </p:tgtEl>
                                        <p:attrNameLst>
                                          <p:attrName>ppt_y</p:attrName>
                                        </p:attrNameLst>
                                      </p:cBhvr>
                                      <p:tavLst>
                                        <p:tav tm="0" fmla="#ppt_y-sin(pi*$)/3">
                                          <p:val>
                                            <p:fltVal val="0.5"/>
                                          </p:val>
                                        </p:tav>
                                        <p:tav tm="100000">
                                          <p:val>
                                            <p:fltVal val="1"/>
                                          </p:val>
                                        </p:tav>
                                      </p:tavLst>
                                    </p:anim>
                                    <p:anim calcmode="lin" valueType="num">
                                      <p:cBhvr>
                                        <p:cTn id="1151" dur="664" tmFilter="0, 0; 0.125,0.2665; 0.25,0.4; 0.375,0.465; 0.5,0.5;  0.625,0.535; 0.75,0.6; 0.875,0.7335; 1,1">
                                          <p:stCondLst>
                                            <p:cond delay="664"/>
                                          </p:stCondLst>
                                        </p:cTn>
                                        <p:tgtEl>
                                          <p:spTgt spid="190"/>
                                        </p:tgtEl>
                                        <p:attrNameLst>
                                          <p:attrName>ppt_y</p:attrName>
                                        </p:attrNameLst>
                                      </p:cBhvr>
                                      <p:tavLst>
                                        <p:tav tm="0" fmla="#ppt_y-sin(pi*$)/9">
                                          <p:val>
                                            <p:fltVal val="0"/>
                                          </p:val>
                                        </p:tav>
                                        <p:tav tm="100000">
                                          <p:val>
                                            <p:fltVal val="1"/>
                                          </p:val>
                                        </p:tav>
                                      </p:tavLst>
                                    </p:anim>
                                    <p:anim calcmode="lin" valueType="num">
                                      <p:cBhvr>
                                        <p:cTn id="1152" dur="332" tmFilter="0, 0; 0.125,0.2665; 0.25,0.4; 0.375,0.465; 0.5,0.5;  0.625,0.535; 0.75,0.6; 0.875,0.7335; 1,1">
                                          <p:stCondLst>
                                            <p:cond delay="1324"/>
                                          </p:stCondLst>
                                        </p:cTn>
                                        <p:tgtEl>
                                          <p:spTgt spid="190"/>
                                        </p:tgtEl>
                                        <p:attrNameLst>
                                          <p:attrName>ppt_y</p:attrName>
                                        </p:attrNameLst>
                                      </p:cBhvr>
                                      <p:tavLst>
                                        <p:tav tm="0" fmla="#ppt_y-sin(pi*$)/27">
                                          <p:val>
                                            <p:fltVal val="0"/>
                                          </p:val>
                                        </p:tav>
                                        <p:tav tm="100000">
                                          <p:val>
                                            <p:fltVal val="1"/>
                                          </p:val>
                                        </p:tav>
                                      </p:tavLst>
                                    </p:anim>
                                    <p:anim calcmode="lin" valueType="num">
                                      <p:cBhvr>
                                        <p:cTn id="1153" dur="164" tmFilter="0, 0; 0.125,0.2665; 0.25,0.4; 0.375,0.465; 0.5,0.5;  0.625,0.535; 0.75,0.6; 0.875,0.7335; 1,1">
                                          <p:stCondLst>
                                            <p:cond delay="1656"/>
                                          </p:stCondLst>
                                        </p:cTn>
                                        <p:tgtEl>
                                          <p:spTgt spid="190"/>
                                        </p:tgtEl>
                                        <p:attrNameLst>
                                          <p:attrName>ppt_y</p:attrName>
                                        </p:attrNameLst>
                                      </p:cBhvr>
                                      <p:tavLst>
                                        <p:tav tm="0" fmla="#ppt_y-sin(pi*$)/81">
                                          <p:val>
                                            <p:fltVal val="0"/>
                                          </p:val>
                                        </p:tav>
                                        <p:tav tm="100000">
                                          <p:val>
                                            <p:fltVal val="1"/>
                                          </p:val>
                                        </p:tav>
                                      </p:tavLst>
                                    </p:anim>
                                    <p:animScale>
                                      <p:cBhvr>
                                        <p:cTn id="1154" dur="26">
                                          <p:stCondLst>
                                            <p:cond delay="650"/>
                                          </p:stCondLst>
                                        </p:cTn>
                                        <p:tgtEl>
                                          <p:spTgt spid="190"/>
                                        </p:tgtEl>
                                      </p:cBhvr>
                                      <p:to x="100000" y="60000"/>
                                    </p:animScale>
                                    <p:animScale>
                                      <p:cBhvr>
                                        <p:cTn id="1155" dur="166" decel="50000">
                                          <p:stCondLst>
                                            <p:cond delay="676"/>
                                          </p:stCondLst>
                                        </p:cTn>
                                        <p:tgtEl>
                                          <p:spTgt spid="190"/>
                                        </p:tgtEl>
                                      </p:cBhvr>
                                      <p:to x="100000" y="100000"/>
                                    </p:animScale>
                                    <p:animScale>
                                      <p:cBhvr>
                                        <p:cTn id="1156" dur="26">
                                          <p:stCondLst>
                                            <p:cond delay="1312"/>
                                          </p:stCondLst>
                                        </p:cTn>
                                        <p:tgtEl>
                                          <p:spTgt spid="190"/>
                                        </p:tgtEl>
                                      </p:cBhvr>
                                      <p:to x="100000" y="80000"/>
                                    </p:animScale>
                                    <p:animScale>
                                      <p:cBhvr>
                                        <p:cTn id="1157" dur="166" decel="50000">
                                          <p:stCondLst>
                                            <p:cond delay="1338"/>
                                          </p:stCondLst>
                                        </p:cTn>
                                        <p:tgtEl>
                                          <p:spTgt spid="190"/>
                                        </p:tgtEl>
                                      </p:cBhvr>
                                      <p:to x="100000" y="100000"/>
                                    </p:animScale>
                                    <p:animScale>
                                      <p:cBhvr>
                                        <p:cTn id="1158" dur="26">
                                          <p:stCondLst>
                                            <p:cond delay="1642"/>
                                          </p:stCondLst>
                                        </p:cTn>
                                        <p:tgtEl>
                                          <p:spTgt spid="190"/>
                                        </p:tgtEl>
                                      </p:cBhvr>
                                      <p:to x="100000" y="90000"/>
                                    </p:animScale>
                                    <p:animScale>
                                      <p:cBhvr>
                                        <p:cTn id="1159" dur="166" decel="50000">
                                          <p:stCondLst>
                                            <p:cond delay="1668"/>
                                          </p:stCondLst>
                                        </p:cTn>
                                        <p:tgtEl>
                                          <p:spTgt spid="190"/>
                                        </p:tgtEl>
                                      </p:cBhvr>
                                      <p:to x="100000" y="100000"/>
                                    </p:animScale>
                                    <p:animScale>
                                      <p:cBhvr>
                                        <p:cTn id="1160" dur="26">
                                          <p:stCondLst>
                                            <p:cond delay="1808"/>
                                          </p:stCondLst>
                                        </p:cTn>
                                        <p:tgtEl>
                                          <p:spTgt spid="190"/>
                                        </p:tgtEl>
                                      </p:cBhvr>
                                      <p:to x="100000" y="95000"/>
                                    </p:animScale>
                                    <p:animScale>
                                      <p:cBhvr>
                                        <p:cTn id="1161" dur="166" decel="50000">
                                          <p:stCondLst>
                                            <p:cond delay="1834"/>
                                          </p:stCondLst>
                                        </p:cTn>
                                        <p:tgtEl>
                                          <p:spTgt spid="190"/>
                                        </p:tgtEl>
                                      </p:cBhvr>
                                      <p:to x="100000" y="100000"/>
                                    </p:animScale>
                                  </p:childTnLst>
                                </p:cTn>
                              </p:par>
                              <p:par>
                                <p:cTn id="1162" presetID="26" presetClass="entr" presetSubtype="0" fill="hold" nodeType="withEffect">
                                  <p:stCondLst>
                                    <p:cond delay="0"/>
                                  </p:stCondLst>
                                  <p:childTnLst>
                                    <p:set>
                                      <p:cBhvr>
                                        <p:cTn id="1163" dur="1" fill="hold">
                                          <p:stCondLst>
                                            <p:cond delay="0"/>
                                          </p:stCondLst>
                                        </p:cTn>
                                        <p:tgtEl>
                                          <p:spTgt spid="191"/>
                                        </p:tgtEl>
                                        <p:attrNameLst>
                                          <p:attrName>style.visibility</p:attrName>
                                        </p:attrNameLst>
                                      </p:cBhvr>
                                      <p:to>
                                        <p:strVal val="visible"/>
                                      </p:to>
                                    </p:set>
                                    <p:animEffect transition="in" filter="wipe(down)">
                                      <p:cBhvr>
                                        <p:cTn id="1164" dur="580">
                                          <p:stCondLst>
                                            <p:cond delay="0"/>
                                          </p:stCondLst>
                                        </p:cTn>
                                        <p:tgtEl>
                                          <p:spTgt spid="191"/>
                                        </p:tgtEl>
                                      </p:cBhvr>
                                    </p:animEffect>
                                    <p:anim calcmode="lin" valueType="num">
                                      <p:cBhvr>
                                        <p:cTn id="1165" dur="1822" tmFilter="0,0; 0.14,0.36; 0.43,0.73; 0.71,0.91; 1.0,1.0">
                                          <p:stCondLst>
                                            <p:cond delay="0"/>
                                          </p:stCondLst>
                                        </p:cTn>
                                        <p:tgtEl>
                                          <p:spTgt spid="191"/>
                                        </p:tgtEl>
                                        <p:attrNameLst>
                                          <p:attrName>ppt_x</p:attrName>
                                        </p:attrNameLst>
                                      </p:cBhvr>
                                      <p:tavLst>
                                        <p:tav tm="0">
                                          <p:val>
                                            <p:strVal val="#ppt_x-0.25"/>
                                          </p:val>
                                        </p:tav>
                                        <p:tav tm="100000">
                                          <p:val>
                                            <p:strVal val="#ppt_x"/>
                                          </p:val>
                                        </p:tav>
                                      </p:tavLst>
                                    </p:anim>
                                    <p:anim calcmode="lin" valueType="num">
                                      <p:cBhvr>
                                        <p:cTn id="1166" dur="664" tmFilter="0.0,0.0; 0.25,0.07; 0.50,0.2; 0.75,0.467; 1.0,1.0">
                                          <p:stCondLst>
                                            <p:cond delay="0"/>
                                          </p:stCondLst>
                                        </p:cTn>
                                        <p:tgtEl>
                                          <p:spTgt spid="191"/>
                                        </p:tgtEl>
                                        <p:attrNameLst>
                                          <p:attrName>ppt_y</p:attrName>
                                        </p:attrNameLst>
                                      </p:cBhvr>
                                      <p:tavLst>
                                        <p:tav tm="0" fmla="#ppt_y-sin(pi*$)/3">
                                          <p:val>
                                            <p:fltVal val="0.5"/>
                                          </p:val>
                                        </p:tav>
                                        <p:tav tm="100000">
                                          <p:val>
                                            <p:fltVal val="1"/>
                                          </p:val>
                                        </p:tav>
                                      </p:tavLst>
                                    </p:anim>
                                    <p:anim calcmode="lin" valueType="num">
                                      <p:cBhvr>
                                        <p:cTn id="1167" dur="664" tmFilter="0, 0; 0.125,0.2665; 0.25,0.4; 0.375,0.465; 0.5,0.5;  0.625,0.535; 0.75,0.6; 0.875,0.7335; 1,1">
                                          <p:stCondLst>
                                            <p:cond delay="664"/>
                                          </p:stCondLst>
                                        </p:cTn>
                                        <p:tgtEl>
                                          <p:spTgt spid="191"/>
                                        </p:tgtEl>
                                        <p:attrNameLst>
                                          <p:attrName>ppt_y</p:attrName>
                                        </p:attrNameLst>
                                      </p:cBhvr>
                                      <p:tavLst>
                                        <p:tav tm="0" fmla="#ppt_y-sin(pi*$)/9">
                                          <p:val>
                                            <p:fltVal val="0"/>
                                          </p:val>
                                        </p:tav>
                                        <p:tav tm="100000">
                                          <p:val>
                                            <p:fltVal val="1"/>
                                          </p:val>
                                        </p:tav>
                                      </p:tavLst>
                                    </p:anim>
                                    <p:anim calcmode="lin" valueType="num">
                                      <p:cBhvr>
                                        <p:cTn id="1168" dur="332" tmFilter="0, 0; 0.125,0.2665; 0.25,0.4; 0.375,0.465; 0.5,0.5;  0.625,0.535; 0.75,0.6; 0.875,0.7335; 1,1">
                                          <p:stCondLst>
                                            <p:cond delay="1324"/>
                                          </p:stCondLst>
                                        </p:cTn>
                                        <p:tgtEl>
                                          <p:spTgt spid="191"/>
                                        </p:tgtEl>
                                        <p:attrNameLst>
                                          <p:attrName>ppt_y</p:attrName>
                                        </p:attrNameLst>
                                      </p:cBhvr>
                                      <p:tavLst>
                                        <p:tav tm="0" fmla="#ppt_y-sin(pi*$)/27">
                                          <p:val>
                                            <p:fltVal val="0"/>
                                          </p:val>
                                        </p:tav>
                                        <p:tav tm="100000">
                                          <p:val>
                                            <p:fltVal val="1"/>
                                          </p:val>
                                        </p:tav>
                                      </p:tavLst>
                                    </p:anim>
                                    <p:anim calcmode="lin" valueType="num">
                                      <p:cBhvr>
                                        <p:cTn id="1169" dur="164" tmFilter="0, 0; 0.125,0.2665; 0.25,0.4; 0.375,0.465; 0.5,0.5;  0.625,0.535; 0.75,0.6; 0.875,0.7335; 1,1">
                                          <p:stCondLst>
                                            <p:cond delay="1656"/>
                                          </p:stCondLst>
                                        </p:cTn>
                                        <p:tgtEl>
                                          <p:spTgt spid="191"/>
                                        </p:tgtEl>
                                        <p:attrNameLst>
                                          <p:attrName>ppt_y</p:attrName>
                                        </p:attrNameLst>
                                      </p:cBhvr>
                                      <p:tavLst>
                                        <p:tav tm="0" fmla="#ppt_y-sin(pi*$)/81">
                                          <p:val>
                                            <p:fltVal val="0"/>
                                          </p:val>
                                        </p:tav>
                                        <p:tav tm="100000">
                                          <p:val>
                                            <p:fltVal val="1"/>
                                          </p:val>
                                        </p:tav>
                                      </p:tavLst>
                                    </p:anim>
                                    <p:animScale>
                                      <p:cBhvr>
                                        <p:cTn id="1170" dur="26">
                                          <p:stCondLst>
                                            <p:cond delay="650"/>
                                          </p:stCondLst>
                                        </p:cTn>
                                        <p:tgtEl>
                                          <p:spTgt spid="191"/>
                                        </p:tgtEl>
                                      </p:cBhvr>
                                      <p:to x="100000" y="60000"/>
                                    </p:animScale>
                                    <p:animScale>
                                      <p:cBhvr>
                                        <p:cTn id="1171" dur="166" decel="50000">
                                          <p:stCondLst>
                                            <p:cond delay="676"/>
                                          </p:stCondLst>
                                        </p:cTn>
                                        <p:tgtEl>
                                          <p:spTgt spid="191"/>
                                        </p:tgtEl>
                                      </p:cBhvr>
                                      <p:to x="100000" y="100000"/>
                                    </p:animScale>
                                    <p:animScale>
                                      <p:cBhvr>
                                        <p:cTn id="1172" dur="26">
                                          <p:stCondLst>
                                            <p:cond delay="1312"/>
                                          </p:stCondLst>
                                        </p:cTn>
                                        <p:tgtEl>
                                          <p:spTgt spid="191"/>
                                        </p:tgtEl>
                                      </p:cBhvr>
                                      <p:to x="100000" y="80000"/>
                                    </p:animScale>
                                    <p:animScale>
                                      <p:cBhvr>
                                        <p:cTn id="1173" dur="166" decel="50000">
                                          <p:stCondLst>
                                            <p:cond delay="1338"/>
                                          </p:stCondLst>
                                        </p:cTn>
                                        <p:tgtEl>
                                          <p:spTgt spid="191"/>
                                        </p:tgtEl>
                                      </p:cBhvr>
                                      <p:to x="100000" y="100000"/>
                                    </p:animScale>
                                    <p:animScale>
                                      <p:cBhvr>
                                        <p:cTn id="1174" dur="26">
                                          <p:stCondLst>
                                            <p:cond delay="1642"/>
                                          </p:stCondLst>
                                        </p:cTn>
                                        <p:tgtEl>
                                          <p:spTgt spid="191"/>
                                        </p:tgtEl>
                                      </p:cBhvr>
                                      <p:to x="100000" y="90000"/>
                                    </p:animScale>
                                    <p:animScale>
                                      <p:cBhvr>
                                        <p:cTn id="1175" dur="166" decel="50000">
                                          <p:stCondLst>
                                            <p:cond delay="1668"/>
                                          </p:stCondLst>
                                        </p:cTn>
                                        <p:tgtEl>
                                          <p:spTgt spid="191"/>
                                        </p:tgtEl>
                                      </p:cBhvr>
                                      <p:to x="100000" y="100000"/>
                                    </p:animScale>
                                    <p:animScale>
                                      <p:cBhvr>
                                        <p:cTn id="1176" dur="26">
                                          <p:stCondLst>
                                            <p:cond delay="1808"/>
                                          </p:stCondLst>
                                        </p:cTn>
                                        <p:tgtEl>
                                          <p:spTgt spid="191"/>
                                        </p:tgtEl>
                                      </p:cBhvr>
                                      <p:to x="100000" y="95000"/>
                                    </p:animScale>
                                    <p:animScale>
                                      <p:cBhvr>
                                        <p:cTn id="1177" dur="166" decel="50000">
                                          <p:stCondLst>
                                            <p:cond delay="1834"/>
                                          </p:stCondLst>
                                        </p:cTn>
                                        <p:tgtEl>
                                          <p:spTgt spid="191"/>
                                        </p:tgtEl>
                                      </p:cBhvr>
                                      <p:to x="100000" y="100000"/>
                                    </p:animScale>
                                  </p:childTnLst>
                                </p:cTn>
                              </p:par>
                              <p:par>
                                <p:cTn id="1178" presetID="26" presetClass="entr" presetSubtype="0" fill="hold" nodeType="withEffect">
                                  <p:stCondLst>
                                    <p:cond delay="0"/>
                                  </p:stCondLst>
                                  <p:childTnLst>
                                    <p:set>
                                      <p:cBhvr>
                                        <p:cTn id="1179" dur="1" fill="hold">
                                          <p:stCondLst>
                                            <p:cond delay="0"/>
                                          </p:stCondLst>
                                        </p:cTn>
                                        <p:tgtEl>
                                          <p:spTgt spid="192"/>
                                        </p:tgtEl>
                                        <p:attrNameLst>
                                          <p:attrName>style.visibility</p:attrName>
                                        </p:attrNameLst>
                                      </p:cBhvr>
                                      <p:to>
                                        <p:strVal val="visible"/>
                                      </p:to>
                                    </p:set>
                                    <p:animEffect transition="in" filter="wipe(down)">
                                      <p:cBhvr>
                                        <p:cTn id="1180" dur="580">
                                          <p:stCondLst>
                                            <p:cond delay="0"/>
                                          </p:stCondLst>
                                        </p:cTn>
                                        <p:tgtEl>
                                          <p:spTgt spid="192"/>
                                        </p:tgtEl>
                                      </p:cBhvr>
                                    </p:animEffect>
                                    <p:anim calcmode="lin" valueType="num">
                                      <p:cBhvr>
                                        <p:cTn id="1181" dur="1822" tmFilter="0,0; 0.14,0.36; 0.43,0.73; 0.71,0.91; 1.0,1.0">
                                          <p:stCondLst>
                                            <p:cond delay="0"/>
                                          </p:stCondLst>
                                        </p:cTn>
                                        <p:tgtEl>
                                          <p:spTgt spid="192"/>
                                        </p:tgtEl>
                                        <p:attrNameLst>
                                          <p:attrName>ppt_x</p:attrName>
                                        </p:attrNameLst>
                                      </p:cBhvr>
                                      <p:tavLst>
                                        <p:tav tm="0">
                                          <p:val>
                                            <p:strVal val="#ppt_x-0.25"/>
                                          </p:val>
                                        </p:tav>
                                        <p:tav tm="100000">
                                          <p:val>
                                            <p:strVal val="#ppt_x"/>
                                          </p:val>
                                        </p:tav>
                                      </p:tavLst>
                                    </p:anim>
                                    <p:anim calcmode="lin" valueType="num">
                                      <p:cBhvr>
                                        <p:cTn id="1182" dur="664" tmFilter="0.0,0.0; 0.25,0.07; 0.50,0.2; 0.75,0.467; 1.0,1.0">
                                          <p:stCondLst>
                                            <p:cond delay="0"/>
                                          </p:stCondLst>
                                        </p:cTn>
                                        <p:tgtEl>
                                          <p:spTgt spid="192"/>
                                        </p:tgtEl>
                                        <p:attrNameLst>
                                          <p:attrName>ppt_y</p:attrName>
                                        </p:attrNameLst>
                                      </p:cBhvr>
                                      <p:tavLst>
                                        <p:tav tm="0" fmla="#ppt_y-sin(pi*$)/3">
                                          <p:val>
                                            <p:fltVal val="0.5"/>
                                          </p:val>
                                        </p:tav>
                                        <p:tav tm="100000">
                                          <p:val>
                                            <p:fltVal val="1"/>
                                          </p:val>
                                        </p:tav>
                                      </p:tavLst>
                                    </p:anim>
                                    <p:anim calcmode="lin" valueType="num">
                                      <p:cBhvr>
                                        <p:cTn id="1183" dur="664" tmFilter="0, 0; 0.125,0.2665; 0.25,0.4; 0.375,0.465; 0.5,0.5;  0.625,0.535; 0.75,0.6; 0.875,0.7335; 1,1">
                                          <p:stCondLst>
                                            <p:cond delay="664"/>
                                          </p:stCondLst>
                                        </p:cTn>
                                        <p:tgtEl>
                                          <p:spTgt spid="192"/>
                                        </p:tgtEl>
                                        <p:attrNameLst>
                                          <p:attrName>ppt_y</p:attrName>
                                        </p:attrNameLst>
                                      </p:cBhvr>
                                      <p:tavLst>
                                        <p:tav tm="0" fmla="#ppt_y-sin(pi*$)/9">
                                          <p:val>
                                            <p:fltVal val="0"/>
                                          </p:val>
                                        </p:tav>
                                        <p:tav tm="100000">
                                          <p:val>
                                            <p:fltVal val="1"/>
                                          </p:val>
                                        </p:tav>
                                      </p:tavLst>
                                    </p:anim>
                                    <p:anim calcmode="lin" valueType="num">
                                      <p:cBhvr>
                                        <p:cTn id="1184" dur="332" tmFilter="0, 0; 0.125,0.2665; 0.25,0.4; 0.375,0.465; 0.5,0.5;  0.625,0.535; 0.75,0.6; 0.875,0.7335; 1,1">
                                          <p:stCondLst>
                                            <p:cond delay="1324"/>
                                          </p:stCondLst>
                                        </p:cTn>
                                        <p:tgtEl>
                                          <p:spTgt spid="192"/>
                                        </p:tgtEl>
                                        <p:attrNameLst>
                                          <p:attrName>ppt_y</p:attrName>
                                        </p:attrNameLst>
                                      </p:cBhvr>
                                      <p:tavLst>
                                        <p:tav tm="0" fmla="#ppt_y-sin(pi*$)/27">
                                          <p:val>
                                            <p:fltVal val="0"/>
                                          </p:val>
                                        </p:tav>
                                        <p:tav tm="100000">
                                          <p:val>
                                            <p:fltVal val="1"/>
                                          </p:val>
                                        </p:tav>
                                      </p:tavLst>
                                    </p:anim>
                                    <p:anim calcmode="lin" valueType="num">
                                      <p:cBhvr>
                                        <p:cTn id="1185" dur="164" tmFilter="0, 0; 0.125,0.2665; 0.25,0.4; 0.375,0.465; 0.5,0.5;  0.625,0.535; 0.75,0.6; 0.875,0.7335; 1,1">
                                          <p:stCondLst>
                                            <p:cond delay="1656"/>
                                          </p:stCondLst>
                                        </p:cTn>
                                        <p:tgtEl>
                                          <p:spTgt spid="192"/>
                                        </p:tgtEl>
                                        <p:attrNameLst>
                                          <p:attrName>ppt_y</p:attrName>
                                        </p:attrNameLst>
                                      </p:cBhvr>
                                      <p:tavLst>
                                        <p:tav tm="0" fmla="#ppt_y-sin(pi*$)/81">
                                          <p:val>
                                            <p:fltVal val="0"/>
                                          </p:val>
                                        </p:tav>
                                        <p:tav tm="100000">
                                          <p:val>
                                            <p:fltVal val="1"/>
                                          </p:val>
                                        </p:tav>
                                      </p:tavLst>
                                    </p:anim>
                                    <p:animScale>
                                      <p:cBhvr>
                                        <p:cTn id="1186" dur="26">
                                          <p:stCondLst>
                                            <p:cond delay="650"/>
                                          </p:stCondLst>
                                        </p:cTn>
                                        <p:tgtEl>
                                          <p:spTgt spid="192"/>
                                        </p:tgtEl>
                                      </p:cBhvr>
                                      <p:to x="100000" y="60000"/>
                                    </p:animScale>
                                    <p:animScale>
                                      <p:cBhvr>
                                        <p:cTn id="1187" dur="166" decel="50000">
                                          <p:stCondLst>
                                            <p:cond delay="676"/>
                                          </p:stCondLst>
                                        </p:cTn>
                                        <p:tgtEl>
                                          <p:spTgt spid="192"/>
                                        </p:tgtEl>
                                      </p:cBhvr>
                                      <p:to x="100000" y="100000"/>
                                    </p:animScale>
                                    <p:animScale>
                                      <p:cBhvr>
                                        <p:cTn id="1188" dur="26">
                                          <p:stCondLst>
                                            <p:cond delay="1312"/>
                                          </p:stCondLst>
                                        </p:cTn>
                                        <p:tgtEl>
                                          <p:spTgt spid="192"/>
                                        </p:tgtEl>
                                      </p:cBhvr>
                                      <p:to x="100000" y="80000"/>
                                    </p:animScale>
                                    <p:animScale>
                                      <p:cBhvr>
                                        <p:cTn id="1189" dur="166" decel="50000">
                                          <p:stCondLst>
                                            <p:cond delay="1338"/>
                                          </p:stCondLst>
                                        </p:cTn>
                                        <p:tgtEl>
                                          <p:spTgt spid="192"/>
                                        </p:tgtEl>
                                      </p:cBhvr>
                                      <p:to x="100000" y="100000"/>
                                    </p:animScale>
                                    <p:animScale>
                                      <p:cBhvr>
                                        <p:cTn id="1190" dur="26">
                                          <p:stCondLst>
                                            <p:cond delay="1642"/>
                                          </p:stCondLst>
                                        </p:cTn>
                                        <p:tgtEl>
                                          <p:spTgt spid="192"/>
                                        </p:tgtEl>
                                      </p:cBhvr>
                                      <p:to x="100000" y="90000"/>
                                    </p:animScale>
                                    <p:animScale>
                                      <p:cBhvr>
                                        <p:cTn id="1191" dur="166" decel="50000">
                                          <p:stCondLst>
                                            <p:cond delay="1668"/>
                                          </p:stCondLst>
                                        </p:cTn>
                                        <p:tgtEl>
                                          <p:spTgt spid="192"/>
                                        </p:tgtEl>
                                      </p:cBhvr>
                                      <p:to x="100000" y="100000"/>
                                    </p:animScale>
                                    <p:animScale>
                                      <p:cBhvr>
                                        <p:cTn id="1192" dur="26">
                                          <p:stCondLst>
                                            <p:cond delay="1808"/>
                                          </p:stCondLst>
                                        </p:cTn>
                                        <p:tgtEl>
                                          <p:spTgt spid="192"/>
                                        </p:tgtEl>
                                      </p:cBhvr>
                                      <p:to x="100000" y="95000"/>
                                    </p:animScale>
                                    <p:animScale>
                                      <p:cBhvr>
                                        <p:cTn id="1193" dur="166" decel="50000">
                                          <p:stCondLst>
                                            <p:cond delay="1834"/>
                                          </p:stCondLst>
                                        </p:cTn>
                                        <p:tgtEl>
                                          <p:spTgt spid="192"/>
                                        </p:tgtEl>
                                      </p:cBhvr>
                                      <p:to x="100000" y="100000"/>
                                    </p:animScale>
                                  </p:childTnLst>
                                </p:cTn>
                              </p:par>
                              <p:par>
                                <p:cTn id="1194" presetID="26" presetClass="entr" presetSubtype="0" fill="hold" nodeType="withEffect">
                                  <p:stCondLst>
                                    <p:cond delay="0"/>
                                  </p:stCondLst>
                                  <p:childTnLst>
                                    <p:set>
                                      <p:cBhvr>
                                        <p:cTn id="1195" dur="1" fill="hold">
                                          <p:stCondLst>
                                            <p:cond delay="0"/>
                                          </p:stCondLst>
                                        </p:cTn>
                                        <p:tgtEl>
                                          <p:spTgt spid="320"/>
                                        </p:tgtEl>
                                        <p:attrNameLst>
                                          <p:attrName>style.visibility</p:attrName>
                                        </p:attrNameLst>
                                      </p:cBhvr>
                                      <p:to>
                                        <p:strVal val="visible"/>
                                      </p:to>
                                    </p:set>
                                    <p:animEffect transition="in" filter="wipe(down)">
                                      <p:cBhvr>
                                        <p:cTn id="1196" dur="580">
                                          <p:stCondLst>
                                            <p:cond delay="0"/>
                                          </p:stCondLst>
                                        </p:cTn>
                                        <p:tgtEl>
                                          <p:spTgt spid="320"/>
                                        </p:tgtEl>
                                      </p:cBhvr>
                                    </p:animEffect>
                                    <p:anim calcmode="lin" valueType="num">
                                      <p:cBhvr>
                                        <p:cTn id="1197" dur="1822" tmFilter="0,0; 0.14,0.36; 0.43,0.73; 0.71,0.91; 1.0,1.0">
                                          <p:stCondLst>
                                            <p:cond delay="0"/>
                                          </p:stCondLst>
                                        </p:cTn>
                                        <p:tgtEl>
                                          <p:spTgt spid="320"/>
                                        </p:tgtEl>
                                        <p:attrNameLst>
                                          <p:attrName>ppt_x</p:attrName>
                                        </p:attrNameLst>
                                      </p:cBhvr>
                                      <p:tavLst>
                                        <p:tav tm="0">
                                          <p:val>
                                            <p:strVal val="#ppt_x-0.25"/>
                                          </p:val>
                                        </p:tav>
                                        <p:tav tm="100000">
                                          <p:val>
                                            <p:strVal val="#ppt_x"/>
                                          </p:val>
                                        </p:tav>
                                      </p:tavLst>
                                    </p:anim>
                                    <p:anim calcmode="lin" valueType="num">
                                      <p:cBhvr>
                                        <p:cTn id="1198" dur="664" tmFilter="0.0,0.0; 0.25,0.07; 0.50,0.2; 0.75,0.467; 1.0,1.0">
                                          <p:stCondLst>
                                            <p:cond delay="0"/>
                                          </p:stCondLst>
                                        </p:cTn>
                                        <p:tgtEl>
                                          <p:spTgt spid="320"/>
                                        </p:tgtEl>
                                        <p:attrNameLst>
                                          <p:attrName>ppt_y</p:attrName>
                                        </p:attrNameLst>
                                      </p:cBhvr>
                                      <p:tavLst>
                                        <p:tav tm="0" fmla="#ppt_y-sin(pi*$)/3">
                                          <p:val>
                                            <p:fltVal val="0.5"/>
                                          </p:val>
                                        </p:tav>
                                        <p:tav tm="100000">
                                          <p:val>
                                            <p:fltVal val="1"/>
                                          </p:val>
                                        </p:tav>
                                      </p:tavLst>
                                    </p:anim>
                                    <p:anim calcmode="lin" valueType="num">
                                      <p:cBhvr>
                                        <p:cTn id="1199" dur="664" tmFilter="0, 0; 0.125,0.2665; 0.25,0.4; 0.375,0.465; 0.5,0.5;  0.625,0.535; 0.75,0.6; 0.875,0.7335; 1,1">
                                          <p:stCondLst>
                                            <p:cond delay="664"/>
                                          </p:stCondLst>
                                        </p:cTn>
                                        <p:tgtEl>
                                          <p:spTgt spid="320"/>
                                        </p:tgtEl>
                                        <p:attrNameLst>
                                          <p:attrName>ppt_y</p:attrName>
                                        </p:attrNameLst>
                                      </p:cBhvr>
                                      <p:tavLst>
                                        <p:tav tm="0" fmla="#ppt_y-sin(pi*$)/9">
                                          <p:val>
                                            <p:fltVal val="0"/>
                                          </p:val>
                                        </p:tav>
                                        <p:tav tm="100000">
                                          <p:val>
                                            <p:fltVal val="1"/>
                                          </p:val>
                                        </p:tav>
                                      </p:tavLst>
                                    </p:anim>
                                    <p:anim calcmode="lin" valueType="num">
                                      <p:cBhvr>
                                        <p:cTn id="1200" dur="332" tmFilter="0, 0; 0.125,0.2665; 0.25,0.4; 0.375,0.465; 0.5,0.5;  0.625,0.535; 0.75,0.6; 0.875,0.7335; 1,1">
                                          <p:stCondLst>
                                            <p:cond delay="1324"/>
                                          </p:stCondLst>
                                        </p:cTn>
                                        <p:tgtEl>
                                          <p:spTgt spid="320"/>
                                        </p:tgtEl>
                                        <p:attrNameLst>
                                          <p:attrName>ppt_y</p:attrName>
                                        </p:attrNameLst>
                                      </p:cBhvr>
                                      <p:tavLst>
                                        <p:tav tm="0" fmla="#ppt_y-sin(pi*$)/27">
                                          <p:val>
                                            <p:fltVal val="0"/>
                                          </p:val>
                                        </p:tav>
                                        <p:tav tm="100000">
                                          <p:val>
                                            <p:fltVal val="1"/>
                                          </p:val>
                                        </p:tav>
                                      </p:tavLst>
                                    </p:anim>
                                    <p:anim calcmode="lin" valueType="num">
                                      <p:cBhvr>
                                        <p:cTn id="1201" dur="164" tmFilter="0, 0; 0.125,0.2665; 0.25,0.4; 0.375,0.465; 0.5,0.5;  0.625,0.535; 0.75,0.6; 0.875,0.7335; 1,1">
                                          <p:stCondLst>
                                            <p:cond delay="1656"/>
                                          </p:stCondLst>
                                        </p:cTn>
                                        <p:tgtEl>
                                          <p:spTgt spid="320"/>
                                        </p:tgtEl>
                                        <p:attrNameLst>
                                          <p:attrName>ppt_y</p:attrName>
                                        </p:attrNameLst>
                                      </p:cBhvr>
                                      <p:tavLst>
                                        <p:tav tm="0" fmla="#ppt_y-sin(pi*$)/81">
                                          <p:val>
                                            <p:fltVal val="0"/>
                                          </p:val>
                                        </p:tav>
                                        <p:tav tm="100000">
                                          <p:val>
                                            <p:fltVal val="1"/>
                                          </p:val>
                                        </p:tav>
                                      </p:tavLst>
                                    </p:anim>
                                    <p:animScale>
                                      <p:cBhvr>
                                        <p:cTn id="1202" dur="26">
                                          <p:stCondLst>
                                            <p:cond delay="650"/>
                                          </p:stCondLst>
                                        </p:cTn>
                                        <p:tgtEl>
                                          <p:spTgt spid="320"/>
                                        </p:tgtEl>
                                      </p:cBhvr>
                                      <p:to x="100000" y="60000"/>
                                    </p:animScale>
                                    <p:animScale>
                                      <p:cBhvr>
                                        <p:cTn id="1203" dur="166" decel="50000">
                                          <p:stCondLst>
                                            <p:cond delay="676"/>
                                          </p:stCondLst>
                                        </p:cTn>
                                        <p:tgtEl>
                                          <p:spTgt spid="320"/>
                                        </p:tgtEl>
                                      </p:cBhvr>
                                      <p:to x="100000" y="100000"/>
                                    </p:animScale>
                                    <p:animScale>
                                      <p:cBhvr>
                                        <p:cTn id="1204" dur="26">
                                          <p:stCondLst>
                                            <p:cond delay="1312"/>
                                          </p:stCondLst>
                                        </p:cTn>
                                        <p:tgtEl>
                                          <p:spTgt spid="320"/>
                                        </p:tgtEl>
                                      </p:cBhvr>
                                      <p:to x="100000" y="80000"/>
                                    </p:animScale>
                                    <p:animScale>
                                      <p:cBhvr>
                                        <p:cTn id="1205" dur="166" decel="50000">
                                          <p:stCondLst>
                                            <p:cond delay="1338"/>
                                          </p:stCondLst>
                                        </p:cTn>
                                        <p:tgtEl>
                                          <p:spTgt spid="320"/>
                                        </p:tgtEl>
                                      </p:cBhvr>
                                      <p:to x="100000" y="100000"/>
                                    </p:animScale>
                                    <p:animScale>
                                      <p:cBhvr>
                                        <p:cTn id="1206" dur="26">
                                          <p:stCondLst>
                                            <p:cond delay="1642"/>
                                          </p:stCondLst>
                                        </p:cTn>
                                        <p:tgtEl>
                                          <p:spTgt spid="320"/>
                                        </p:tgtEl>
                                      </p:cBhvr>
                                      <p:to x="100000" y="90000"/>
                                    </p:animScale>
                                    <p:animScale>
                                      <p:cBhvr>
                                        <p:cTn id="1207" dur="166" decel="50000">
                                          <p:stCondLst>
                                            <p:cond delay="1668"/>
                                          </p:stCondLst>
                                        </p:cTn>
                                        <p:tgtEl>
                                          <p:spTgt spid="320"/>
                                        </p:tgtEl>
                                      </p:cBhvr>
                                      <p:to x="100000" y="100000"/>
                                    </p:animScale>
                                    <p:animScale>
                                      <p:cBhvr>
                                        <p:cTn id="1208" dur="26">
                                          <p:stCondLst>
                                            <p:cond delay="1808"/>
                                          </p:stCondLst>
                                        </p:cTn>
                                        <p:tgtEl>
                                          <p:spTgt spid="320"/>
                                        </p:tgtEl>
                                      </p:cBhvr>
                                      <p:to x="100000" y="95000"/>
                                    </p:animScale>
                                    <p:animScale>
                                      <p:cBhvr>
                                        <p:cTn id="1209" dur="166" decel="50000">
                                          <p:stCondLst>
                                            <p:cond delay="1834"/>
                                          </p:stCondLst>
                                        </p:cTn>
                                        <p:tgtEl>
                                          <p:spTgt spid="320"/>
                                        </p:tgtEl>
                                      </p:cBhvr>
                                      <p:to x="100000" y="100000"/>
                                    </p:animScale>
                                  </p:childTnLst>
                                </p:cTn>
                              </p:par>
                              <p:par>
                                <p:cTn id="1210" presetID="26" presetClass="entr" presetSubtype="0" fill="hold" nodeType="withEffect">
                                  <p:stCondLst>
                                    <p:cond delay="0"/>
                                  </p:stCondLst>
                                  <p:childTnLst>
                                    <p:set>
                                      <p:cBhvr>
                                        <p:cTn id="1211" dur="1" fill="hold">
                                          <p:stCondLst>
                                            <p:cond delay="0"/>
                                          </p:stCondLst>
                                        </p:cTn>
                                        <p:tgtEl>
                                          <p:spTgt spid="321"/>
                                        </p:tgtEl>
                                        <p:attrNameLst>
                                          <p:attrName>style.visibility</p:attrName>
                                        </p:attrNameLst>
                                      </p:cBhvr>
                                      <p:to>
                                        <p:strVal val="visible"/>
                                      </p:to>
                                    </p:set>
                                    <p:animEffect transition="in" filter="wipe(down)">
                                      <p:cBhvr>
                                        <p:cTn id="1212" dur="580">
                                          <p:stCondLst>
                                            <p:cond delay="0"/>
                                          </p:stCondLst>
                                        </p:cTn>
                                        <p:tgtEl>
                                          <p:spTgt spid="321"/>
                                        </p:tgtEl>
                                      </p:cBhvr>
                                    </p:animEffect>
                                    <p:anim calcmode="lin" valueType="num">
                                      <p:cBhvr>
                                        <p:cTn id="1213" dur="1822" tmFilter="0,0; 0.14,0.36; 0.43,0.73; 0.71,0.91; 1.0,1.0">
                                          <p:stCondLst>
                                            <p:cond delay="0"/>
                                          </p:stCondLst>
                                        </p:cTn>
                                        <p:tgtEl>
                                          <p:spTgt spid="321"/>
                                        </p:tgtEl>
                                        <p:attrNameLst>
                                          <p:attrName>ppt_x</p:attrName>
                                        </p:attrNameLst>
                                      </p:cBhvr>
                                      <p:tavLst>
                                        <p:tav tm="0">
                                          <p:val>
                                            <p:strVal val="#ppt_x-0.25"/>
                                          </p:val>
                                        </p:tav>
                                        <p:tav tm="100000">
                                          <p:val>
                                            <p:strVal val="#ppt_x"/>
                                          </p:val>
                                        </p:tav>
                                      </p:tavLst>
                                    </p:anim>
                                    <p:anim calcmode="lin" valueType="num">
                                      <p:cBhvr>
                                        <p:cTn id="1214" dur="664" tmFilter="0.0,0.0; 0.25,0.07; 0.50,0.2; 0.75,0.467; 1.0,1.0">
                                          <p:stCondLst>
                                            <p:cond delay="0"/>
                                          </p:stCondLst>
                                        </p:cTn>
                                        <p:tgtEl>
                                          <p:spTgt spid="321"/>
                                        </p:tgtEl>
                                        <p:attrNameLst>
                                          <p:attrName>ppt_y</p:attrName>
                                        </p:attrNameLst>
                                      </p:cBhvr>
                                      <p:tavLst>
                                        <p:tav tm="0" fmla="#ppt_y-sin(pi*$)/3">
                                          <p:val>
                                            <p:fltVal val="0.5"/>
                                          </p:val>
                                        </p:tav>
                                        <p:tav tm="100000">
                                          <p:val>
                                            <p:fltVal val="1"/>
                                          </p:val>
                                        </p:tav>
                                      </p:tavLst>
                                    </p:anim>
                                    <p:anim calcmode="lin" valueType="num">
                                      <p:cBhvr>
                                        <p:cTn id="1215" dur="664" tmFilter="0, 0; 0.125,0.2665; 0.25,0.4; 0.375,0.465; 0.5,0.5;  0.625,0.535; 0.75,0.6; 0.875,0.7335; 1,1">
                                          <p:stCondLst>
                                            <p:cond delay="664"/>
                                          </p:stCondLst>
                                        </p:cTn>
                                        <p:tgtEl>
                                          <p:spTgt spid="321"/>
                                        </p:tgtEl>
                                        <p:attrNameLst>
                                          <p:attrName>ppt_y</p:attrName>
                                        </p:attrNameLst>
                                      </p:cBhvr>
                                      <p:tavLst>
                                        <p:tav tm="0" fmla="#ppt_y-sin(pi*$)/9">
                                          <p:val>
                                            <p:fltVal val="0"/>
                                          </p:val>
                                        </p:tav>
                                        <p:tav tm="100000">
                                          <p:val>
                                            <p:fltVal val="1"/>
                                          </p:val>
                                        </p:tav>
                                      </p:tavLst>
                                    </p:anim>
                                    <p:anim calcmode="lin" valueType="num">
                                      <p:cBhvr>
                                        <p:cTn id="1216" dur="332" tmFilter="0, 0; 0.125,0.2665; 0.25,0.4; 0.375,0.465; 0.5,0.5;  0.625,0.535; 0.75,0.6; 0.875,0.7335; 1,1">
                                          <p:stCondLst>
                                            <p:cond delay="1324"/>
                                          </p:stCondLst>
                                        </p:cTn>
                                        <p:tgtEl>
                                          <p:spTgt spid="321"/>
                                        </p:tgtEl>
                                        <p:attrNameLst>
                                          <p:attrName>ppt_y</p:attrName>
                                        </p:attrNameLst>
                                      </p:cBhvr>
                                      <p:tavLst>
                                        <p:tav tm="0" fmla="#ppt_y-sin(pi*$)/27">
                                          <p:val>
                                            <p:fltVal val="0"/>
                                          </p:val>
                                        </p:tav>
                                        <p:tav tm="100000">
                                          <p:val>
                                            <p:fltVal val="1"/>
                                          </p:val>
                                        </p:tav>
                                      </p:tavLst>
                                    </p:anim>
                                    <p:anim calcmode="lin" valueType="num">
                                      <p:cBhvr>
                                        <p:cTn id="1217" dur="164" tmFilter="0, 0; 0.125,0.2665; 0.25,0.4; 0.375,0.465; 0.5,0.5;  0.625,0.535; 0.75,0.6; 0.875,0.7335; 1,1">
                                          <p:stCondLst>
                                            <p:cond delay="1656"/>
                                          </p:stCondLst>
                                        </p:cTn>
                                        <p:tgtEl>
                                          <p:spTgt spid="321"/>
                                        </p:tgtEl>
                                        <p:attrNameLst>
                                          <p:attrName>ppt_y</p:attrName>
                                        </p:attrNameLst>
                                      </p:cBhvr>
                                      <p:tavLst>
                                        <p:tav tm="0" fmla="#ppt_y-sin(pi*$)/81">
                                          <p:val>
                                            <p:fltVal val="0"/>
                                          </p:val>
                                        </p:tav>
                                        <p:tav tm="100000">
                                          <p:val>
                                            <p:fltVal val="1"/>
                                          </p:val>
                                        </p:tav>
                                      </p:tavLst>
                                    </p:anim>
                                    <p:animScale>
                                      <p:cBhvr>
                                        <p:cTn id="1218" dur="26">
                                          <p:stCondLst>
                                            <p:cond delay="650"/>
                                          </p:stCondLst>
                                        </p:cTn>
                                        <p:tgtEl>
                                          <p:spTgt spid="321"/>
                                        </p:tgtEl>
                                      </p:cBhvr>
                                      <p:to x="100000" y="60000"/>
                                    </p:animScale>
                                    <p:animScale>
                                      <p:cBhvr>
                                        <p:cTn id="1219" dur="166" decel="50000">
                                          <p:stCondLst>
                                            <p:cond delay="676"/>
                                          </p:stCondLst>
                                        </p:cTn>
                                        <p:tgtEl>
                                          <p:spTgt spid="321"/>
                                        </p:tgtEl>
                                      </p:cBhvr>
                                      <p:to x="100000" y="100000"/>
                                    </p:animScale>
                                    <p:animScale>
                                      <p:cBhvr>
                                        <p:cTn id="1220" dur="26">
                                          <p:stCondLst>
                                            <p:cond delay="1312"/>
                                          </p:stCondLst>
                                        </p:cTn>
                                        <p:tgtEl>
                                          <p:spTgt spid="321"/>
                                        </p:tgtEl>
                                      </p:cBhvr>
                                      <p:to x="100000" y="80000"/>
                                    </p:animScale>
                                    <p:animScale>
                                      <p:cBhvr>
                                        <p:cTn id="1221" dur="166" decel="50000">
                                          <p:stCondLst>
                                            <p:cond delay="1338"/>
                                          </p:stCondLst>
                                        </p:cTn>
                                        <p:tgtEl>
                                          <p:spTgt spid="321"/>
                                        </p:tgtEl>
                                      </p:cBhvr>
                                      <p:to x="100000" y="100000"/>
                                    </p:animScale>
                                    <p:animScale>
                                      <p:cBhvr>
                                        <p:cTn id="1222" dur="26">
                                          <p:stCondLst>
                                            <p:cond delay="1642"/>
                                          </p:stCondLst>
                                        </p:cTn>
                                        <p:tgtEl>
                                          <p:spTgt spid="321"/>
                                        </p:tgtEl>
                                      </p:cBhvr>
                                      <p:to x="100000" y="90000"/>
                                    </p:animScale>
                                    <p:animScale>
                                      <p:cBhvr>
                                        <p:cTn id="1223" dur="166" decel="50000">
                                          <p:stCondLst>
                                            <p:cond delay="1668"/>
                                          </p:stCondLst>
                                        </p:cTn>
                                        <p:tgtEl>
                                          <p:spTgt spid="321"/>
                                        </p:tgtEl>
                                      </p:cBhvr>
                                      <p:to x="100000" y="100000"/>
                                    </p:animScale>
                                    <p:animScale>
                                      <p:cBhvr>
                                        <p:cTn id="1224" dur="26">
                                          <p:stCondLst>
                                            <p:cond delay="1808"/>
                                          </p:stCondLst>
                                        </p:cTn>
                                        <p:tgtEl>
                                          <p:spTgt spid="321"/>
                                        </p:tgtEl>
                                      </p:cBhvr>
                                      <p:to x="100000" y="95000"/>
                                    </p:animScale>
                                    <p:animScale>
                                      <p:cBhvr>
                                        <p:cTn id="1225" dur="166" decel="50000">
                                          <p:stCondLst>
                                            <p:cond delay="1834"/>
                                          </p:stCondLst>
                                        </p:cTn>
                                        <p:tgtEl>
                                          <p:spTgt spid="321"/>
                                        </p:tgtEl>
                                      </p:cBhvr>
                                      <p:to x="100000" y="100000"/>
                                    </p:animScale>
                                  </p:childTnLst>
                                </p:cTn>
                              </p:par>
                              <p:par>
                                <p:cTn id="1226" presetID="26" presetClass="entr" presetSubtype="0" fill="hold" nodeType="withEffect">
                                  <p:stCondLst>
                                    <p:cond delay="0"/>
                                  </p:stCondLst>
                                  <p:childTnLst>
                                    <p:set>
                                      <p:cBhvr>
                                        <p:cTn id="1227" dur="1" fill="hold">
                                          <p:stCondLst>
                                            <p:cond delay="0"/>
                                          </p:stCondLst>
                                        </p:cTn>
                                        <p:tgtEl>
                                          <p:spTgt spid="322"/>
                                        </p:tgtEl>
                                        <p:attrNameLst>
                                          <p:attrName>style.visibility</p:attrName>
                                        </p:attrNameLst>
                                      </p:cBhvr>
                                      <p:to>
                                        <p:strVal val="visible"/>
                                      </p:to>
                                    </p:set>
                                    <p:animEffect transition="in" filter="wipe(down)">
                                      <p:cBhvr>
                                        <p:cTn id="1228" dur="580">
                                          <p:stCondLst>
                                            <p:cond delay="0"/>
                                          </p:stCondLst>
                                        </p:cTn>
                                        <p:tgtEl>
                                          <p:spTgt spid="322"/>
                                        </p:tgtEl>
                                      </p:cBhvr>
                                    </p:animEffect>
                                    <p:anim calcmode="lin" valueType="num">
                                      <p:cBhvr>
                                        <p:cTn id="1229" dur="1822" tmFilter="0,0; 0.14,0.36; 0.43,0.73; 0.71,0.91; 1.0,1.0">
                                          <p:stCondLst>
                                            <p:cond delay="0"/>
                                          </p:stCondLst>
                                        </p:cTn>
                                        <p:tgtEl>
                                          <p:spTgt spid="322"/>
                                        </p:tgtEl>
                                        <p:attrNameLst>
                                          <p:attrName>ppt_x</p:attrName>
                                        </p:attrNameLst>
                                      </p:cBhvr>
                                      <p:tavLst>
                                        <p:tav tm="0">
                                          <p:val>
                                            <p:strVal val="#ppt_x-0.25"/>
                                          </p:val>
                                        </p:tav>
                                        <p:tav tm="100000">
                                          <p:val>
                                            <p:strVal val="#ppt_x"/>
                                          </p:val>
                                        </p:tav>
                                      </p:tavLst>
                                    </p:anim>
                                    <p:anim calcmode="lin" valueType="num">
                                      <p:cBhvr>
                                        <p:cTn id="1230" dur="664" tmFilter="0.0,0.0; 0.25,0.07; 0.50,0.2; 0.75,0.467; 1.0,1.0">
                                          <p:stCondLst>
                                            <p:cond delay="0"/>
                                          </p:stCondLst>
                                        </p:cTn>
                                        <p:tgtEl>
                                          <p:spTgt spid="322"/>
                                        </p:tgtEl>
                                        <p:attrNameLst>
                                          <p:attrName>ppt_y</p:attrName>
                                        </p:attrNameLst>
                                      </p:cBhvr>
                                      <p:tavLst>
                                        <p:tav tm="0" fmla="#ppt_y-sin(pi*$)/3">
                                          <p:val>
                                            <p:fltVal val="0.5"/>
                                          </p:val>
                                        </p:tav>
                                        <p:tav tm="100000">
                                          <p:val>
                                            <p:fltVal val="1"/>
                                          </p:val>
                                        </p:tav>
                                      </p:tavLst>
                                    </p:anim>
                                    <p:anim calcmode="lin" valueType="num">
                                      <p:cBhvr>
                                        <p:cTn id="1231" dur="664" tmFilter="0, 0; 0.125,0.2665; 0.25,0.4; 0.375,0.465; 0.5,0.5;  0.625,0.535; 0.75,0.6; 0.875,0.7335; 1,1">
                                          <p:stCondLst>
                                            <p:cond delay="664"/>
                                          </p:stCondLst>
                                        </p:cTn>
                                        <p:tgtEl>
                                          <p:spTgt spid="322"/>
                                        </p:tgtEl>
                                        <p:attrNameLst>
                                          <p:attrName>ppt_y</p:attrName>
                                        </p:attrNameLst>
                                      </p:cBhvr>
                                      <p:tavLst>
                                        <p:tav tm="0" fmla="#ppt_y-sin(pi*$)/9">
                                          <p:val>
                                            <p:fltVal val="0"/>
                                          </p:val>
                                        </p:tav>
                                        <p:tav tm="100000">
                                          <p:val>
                                            <p:fltVal val="1"/>
                                          </p:val>
                                        </p:tav>
                                      </p:tavLst>
                                    </p:anim>
                                    <p:anim calcmode="lin" valueType="num">
                                      <p:cBhvr>
                                        <p:cTn id="1232" dur="332" tmFilter="0, 0; 0.125,0.2665; 0.25,0.4; 0.375,0.465; 0.5,0.5;  0.625,0.535; 0.75,0.6; 0.875,0.7335; 1,1">
                                          <p:stCondLst>
                                            <p:cond delay="1324"/>
                                          </p:stCondLst>
                                        </p:cTn>
                                        <p:tgtEl>
                                          <p:spTgt spid="322"/>
                                        </p:tgtEl>
                                        <p:attrNameLst>
                                          <p:attrName>ppt_y</p:attrName>
                                        </p:attrNameLst>
                                      </p:cBhvr>
                                      <p:tavLst>
                                        <p:tav tm="0" fmla="#ppt_y-sin(pi*$)/27">
                                          <p:val>
                                            <p:fltVal val="0"/>
                                          </p:val>
                                        </p:tav>
                                        <p:tav tm="100000">
                                          <p:val>
                                            <p:fltVal val="1"/>
                                          </p:val>
                                        </p:tav>
                                      </p:tavLst>
                                    </p:anim>
                                    <p:anim calcmode="lin" valueType="num">
                                      <p:cBhvr>
                                        <p:cTn id="1233" dur="164" tmFilter="0, 0; 0.125,0.2665; 0.25,0.4; 0.375,0.465; 0.5,0.5;  0.625,0.535; 0.75,0.6; 0.875,0.7335; 1,1">
                                          <p:stCondLst>
                                            <p:cond delay="1656"/>
                                          </p:stCondLst>
                                        </p:cTn>
                                        <p:tgtEl>
                                          <p:spTgt spid="322"/>
                                        </p:tgtEl>
                                        <p:attrNameLst>
                                          <p:attrName>ppt_y</p:attrName>
                                        </p:attrNameLst>
                                      </p:cBhvr>
                                      <p:tavLst>
                                        <p:tav tm="0" fmla="#ppt_y-sin(pi*$)/81">
                                          <p:val>
                                            <p:fltVal val="0"/>
                                          </p:val>
                                        </p:tav>
                                        <p:tav tm="100000">
                                          <p:val>
                                            <p:fltVal val="1"/>
                                          </p:val>
                                        </p:tav>
                                      </p:tavLst>
                                    </p:anim>
                                    <p:animScale>
                                      <p:cBhvr>
                                        <p:cTn id="1234" dur="26">
                                          <p:stCondLst>
                                            <p:cond delay="650"/>
                                          </p:stCondLst>
                                        </p:cTn>
                                        <p:tgtEl>
                                          <p:spTgt spid="322"/>
                                        </p:tgtEl>
                                      </p:cBhvr>
                                      <p:to x="100000" y="60000"/>
                                    </p:animScale>
                                    <p:animScale>
                                      <p:cBhvr>
                                        <p:cTn id="1235" dur="166" decel="50000">
                                          <p:stCondLst>
                                            <p:cond delay="676"/>
                                          </p:stCondLst>
                                        </p:cTn>
                                        <p:tgtEl>
                                          <p:spTgt spid="322"/>
                                        </p:tgtEl>
                                      </p:cBhvr>
                                      <p:to x="100000" y="100000"/>
                                    </p:animScale>
                                    <p:animScale>
                                      <p:cBhvr>
                                        <p:cTn id="1236" dur="26">
                                          <p:stCondLst>
                                            <p:cond delay="1312"/>
                                          </p:stCondLst>
                                        </p:cTn>
                                        <p:tgtEl>
                                          <p:spTgt spid="322"/>
                                        </p:tgtEl>
                                      </p:cBhvr>
                                      <p:to x="100000" y="80000"/>
                                    </p:animScale>
                                    <p:animScale>
                                      <p:cBhvr>
                                        <p:cTn id="1237" dur="166" decel="50000">
                                          <p:stCondLst>
                                            <p:cond delay="1338"/>
                                          </p:stCondLst>
                                        </p:cTn>
                                        <p:tgtEl>
                                          <p:spTgt spid="322"/>
                                        </p:tgtEl>
                                      </p:cBhvr>
                                      <p:to x="100000" y="100000"/>
                                    </p:animScale>
                                    <p:animScale>
                                      <p:cBhvr>
                                        <p:cTn id="1238" dur="26">
                                          <p:stCondLst>
                                            <p:cond delay="1642"/>
                                          </p:stCondLst>
                                        </p:cTn>
                                        <p:tgtEl>
                                          <p:spTgt spid="322"/>
                                        </p:tgtEl>
                                      </p:cBhvr>
                                      <p:to x="100000" y="90000"/>
                                    </p:animScale>
                                    <p:animScale>
                                      <p:cBhvr>
                                        <p:cTn id="1239" dur="166" decel="50000">
                                          <p:stCondLst>
                                            <p:cond delay="1668"/>
                                          </p:stCondLst>
                                        </p:cTn>
                                        <p:tgtEl>
                                          <p:spTgt spid="322"/>
                                        </p:tgtEl>
                                      </p:cBhvr>
                                      <p:to x="100000" y="100000"/>
                                    </p:animScale>
                                    <p:animScale>
                                      <p:cBhvr>
                                        <p:cTn id="1240" dur="26">
                                          <p:stCondLst>
                                            <p:cond delay="1808"/>
                                          </p:stCondLst>
                                        </p:cTn>
                                        <p:tgtEl>
                                          <p:spTgt spid="322"/>
                                        </p:tgtEl>
                                      </p:cBhvr>
                                      <p:to x="100000" y="95000"/>
                                    </p:animScale>
                                    <p:animScale>
                                      <p:cBhvr>
                                        <p:cTn id="1241" dur="166" decel="50000">
                                          <p:stCondLst>
                                            <p:cond delay="1834"/>
                                          </p:stCondLst>
                                        </p:cTn>
                                        <p:tgtEl>
                                          <p:spTgt spid="322"/>
                                        </p:tgtEl>
                                      </p:cBhvr>
                                      <p:to x="100000" y="100000"/>
                                    </p:animScale>
                                  </p:childTnLst>
                                </p:cTn>
                              </p:par>
                              <p:par>
                                <p:cTn id="1242" presetID="26" presetClass="entr" presetSubtype="0" fill="hold" grpId="0" nodeType="withEffect">
                                  <p:stCondLst>
                                    <p:cond delay="0"/>
                                  </p:stCondLst>
                                  <p:childTnLst>
                                    <p:set>
                                      <p:cBhvr>
                                        <p:cTn id="1243" dur="1" fill="hold">
                                          <p:stCondLst>
                                            <p:cond delay="0"/>
                                          </p:stCondLst>
                                        </p:cTn>
                                        <p:tgtEl>
                                          <p:spTgt spid="217"/>
                                        </p:tgtEl>
                                        <p:attrNameLst>
                                          <p:attrName>style.visibility</p:attrName>
                                        </p:attrNameLst>
                                      </p:cBhvr>
                                      <p:to>
                                        <p:strVal val="visible"/>
                                      </p:to>
                                    </p:set>
                                    <p:animEffect transition="in" filter="wipe(down)">
                                      <p:cBhvr>
                                        <p:cTn id="1244" dur="580">
                                          <p:stCondLst>
                                            <p:cond delay="0"/>
                                          </p:stCondLst>
                                        </p:cTn>
                                        <p:tgtEl>
                                          <p:spTgt spid="217"/>
                                        </p:tgtEl>
                                      </p:cBhvr>
                                    </p:animEffect>
                                    <p:anim calcmode="lin" valueType="num">
                                      <p:cBhvr>
                                        <p:cTn id="1245" dur="1822" tmFilter="0,0; 0.14,0.36; 0.43,0.73; 0.71,0.91; 1.0,1.0">
                                          <p:stCondLst>
                                            <p:cond delay="0"/>
                                          </p:stCondLst>
                                        </p:cTn>
                                        <p:tgtEl>
                                          <p:spTgt spid="217"/>
                                        </p:tgtEl>
                                        <p:attrNameLst>
                                          <p:attrName>ppt_x</p:attrName>
                                        </p:attrNameLst>
                                      </p:cBhvr>
                                      <p:tavLst>
                                        <p:tav tm="0">
                                          <p:val>
                                            <p:strVal val="#ppt_x-0.25"/>
                                          </p:val>
                                        </p:tav>
                                        <p:tav tm="100000">
                                          <p:val>
                                            <p:strVal val="#ppt_x"/>
                                          </p:val>
                                        </p:tav>
                                      </p:tavLst>
                                    </p:anim>
                                    <p:anim calcmode="lin" valueType="num">
                                      <p:cBhvr>
                                        <p:cTn id="1246" dur="664" tmFilter="0.0,0.0; 0.25,0.07; 0.50,0.2; 0.75,0.467; 1.0,1.0">
                                          <p:stCondLst>
                                            <p:cond delay="0"/>
                                          </p:stCondLst>
                                        </p:cTn>
                                        <p:tgtEl>
                                          <p:spTgt spid="217"/>
                                        </p:tgtEl>
                                        <p:attrNameLst>
                                          <p:attrName>ppt_y</p:attrName>
                                        </p:attrNameLst>
                                      </p:cBhvr>
                                      <p:tavLst>
                                        <p:tav tm="0" fmla="#ppt_y-sin(pi*$)/3">
                                          <p:val>
                                            <p:fltVal val="0.5"/>
                                          </p:val>
                                        </p:tav>
                                        <p:tav tm="100000">
                                          <p:val>
                                            <p:fltVal val="1"/>
                                          </p:val>
                                        </p:tav>
                                      </p:tavLst>
                                    </p:anim>
                                    <p:anim calcmode="lin" valueType="num">
                                      <p:cBhvr>
                                        <p:cTn id="1247" dur="664" tmFilter="0, 0; 0.125,0.2665; 0.25,0.4; 0.375,0.465; 0.5,0.5;  0.625,0.535; 0.75,0.6; 0.875,0.7335; 1,1">
                                          <p:stCondLst>
                                            <p:cond delay="664"/>
                                          </p:stCondLst>
                                        </p:cTn>
                                        <p:tgtEl>
                                          <p:spTgt spid="217"/>
                                        </p:tgtEl>
                                        <p:attrNameLst>
                                          <p:attrName>ppt_y</p:attrName>
                                        </p:attrNameLst>
                                      </p:cBhvr>
                                      <p:tavLst>
                                        <p:tav tm="0" fmla="#ppt_y-sin(pi*$)/9">
                                          <p:val>
                                            <p:fltVal val="0"/>
                                          </p:val>
                                        </p:tav>
                                        <p:tav tm="100000">
                                          <p:val>
                                            <p:fltVal val="1"/>
                                          </p:val>
                                        </p:tav>
                                      </p:tavLst>
                                    </p:anim>
                                    <p:anim calcmode="lin" valueType="num">
                                      <p:cBhvr>
                                        <p:cTn id="1248" dur="332" tmFilter="0, 0; 0.125,0.2665; 0.25,0.4; 0.375,0.465; 0.5,0.5;  0.625,0.535; 0.75,0.6; 0.875,0.7335; 1,1">
                                          <p:stCondLst>
                                            <p:cond delay="1324"/>
                                          </p:stCondLst>
                                        </p:cTn>
                                        <p:tgtEl>
                                          <p:spTgt spid="217"/>
                                        </p:tgtEl>
                                        <p:attrNameLst>
                                          <p:attrName>ppt_y</p:attrName>
                                        </p:attrNameLst>
                                      </p:cBhvr>
                                      <p:tavLst>
                                        <p:tav tm="0" fmla="#ppt_y-sin(pi*$)/27">
                                          <p:val>
                                            <p:fltVal val="0"/>
                                          </p:val>
                                        </p:tav>
                                        <p:tav tm="100000">
                                          <p:val>
                                            <p:fltVal val="1"/>
                                          </p:val>
                                        </p:tav>
                                      </p:tavLst>
                                    </p:anim>
                                    <p:anim calcmode="lin" valueType="num">
                                      <p:cBhvr>
                                        <p:cTn id="1249" dur="164" tmFilter="0, 0; 0.125,0.2665; 0.25,0.4; 0.375,0.465; 0.5,0.5;  0.625,0.535; 0.75,0.6; 0.875,0.7335; 1,1">
                                          <p:stCondLst>
                                            <p:cond delay="1656"/>
                                          </p:stCondLst>
                                        </p:cTn>
                                        <p:tgtEl>
                                          <p:spTgt spid="217"/>
                                        </p:tgtEl>
                                        <p:attrNameLst>
                                          <p:attrName>ppt_y</p:attrName>
                                        </p:attrNameLst>
                                      </p:cBhvr>
                                      <p:tavLst>
                                        <p:tav tm="0" fmla="#ppt_y-sin(pi*$)/81">
                                          <p:val>
                                            <p:fltVal val="0"/>
                                          </p:val>
                                        </p:tav>
                                        <p:tav tm="100000">
                                          <p:val>
                                            <p:fltVal val="1"/>
                                          </p:val>
                                        </p:tav>
                                      </p:tavLst>
                                    </p:anim>
                                    <p:animScale>
                                      <p:cBhvr>
                                        <p:cTn id="1250" dur="26">
                                          <p:stCondLst>
                                            <p:cond delay="650"/>
                                          </p:stCondLst>
                                        </p:cTn>
                                        <p:tgtEl>
                                          <p:spTgt spid="217"/>
                                        </p:tgtEl>
                                      </p:cBhvr>
                                      <p:to x="100000" y="60000"/>
                                    </p:animScale>
                                    <p:animScale>
                                      <p:cBhvr>
                                        <p:cTn id="1251" dur="166" decel="50000">
                                          <p:stCondLst>
                                            <p:cond delay="676"/>
                                          </p:stCondLst>
                                        </p:cTn>
                                        <p:tgtEl>
                                          <p:spTgt spid="217"/>
                                        </p:tgtEl>
                                      </p:cBhvr>
                                      <p:to x="100000" y="100000"/>
                                    </p:animScale>
                                    <p:animScale>
                                      <p:cBhvr>
                                        <p:cTn id="1252" dur="26">
                                          <p:stCondLst>
                                            <p:cond delay="1312"/>
                                          </p:stCondLst>
                                        </p:cTn>
                                        <p:tgtEl>
                                          <p:spTgt spid="217"/>
                                        </p:tgtEl>
                                      </p:cBhvr>
                                      <p:to x="100000" y="80000"/>
                                    </p:animScale>
                                    <p:animScale>
                                      <p:cBhvr>
                                        <p:cTn id="1253" dur="166" decel="50000">
                                          <p:stCondLst>
                                            <p:cond delay="1338"/>
                                          </p:stCondLst>
                                        </p:cTn>
                                        <p:tgtEl>
                                          <p:spTgt spid="217"/>
                                        </p:tgtEl>
                                      </p:cBhvr>
                                      <p:to x="100000" y="100000"/>
                                    </p:animScale>
                                    <p:animScale>
                                      <p:cBhvr>
                                        <p:cTn id="1254" dur="26">
                                          <p:stCondLst>
                                            <p:cond delay="1642"/>
                                          </p:stCondLst>
                                        </p:cTn>
                                        <p:tgtEl>
                                          <p:spTgt spid="217"/>
                                        </p:tgtEl>
                                      </p:cBhvr>
                                      <p:to x="100000" y="90000"/>
                                    </p:animScale>
                                    <p:animScale>
                                      <p:cBhvr>
                                        <p:cTn id="1255" dur="166" decel="50000">
                                          <p:stCondLst>
                                            <p:cond delay="1668"/>
                                          </p:stCondLst>
                                        </p:cTn>
                                        <p:tgtEl>
                                          <p:spTgt spid="217"/>
                                        </p:tgtEl>
                                      </p:cBhvr>
                                      <p:to x="100000" y="100000"/>
                                    </p:animScale>
                                    <p:animScale>
                                      <p:cBhvr>
                                        <p:cTn id="1256" dur="26">
                                          <p:stCondLst>
                                            <p:cond delay="1808"/>
                                          </p:stCondLst>
                                        </p:cTn>
                                        <p:tgtEl>
                                          <p:spTgt spid="217"/>
                                        </p:tgtEl>
                                      </p:cBhvr>
                                      <p:to x="100000" y="95000"/>
                                    </p:animScale>
                                    <p:animScale>
                                      <p:cBhvr>
                                        <p:cTn id="1257" dur="166" decel="50000">
                                          <p:stCondLst>
                                            <p:cond delay="1834"/>
                                          </p:stCondLst>
                                        </p:cTn>
                                        <p:tgtEl>
                                          <p:spTgt spid="217"/>
                                        </p:tgtEl>
                                      </p:cBhvr>
                                      <p:to x="100000" y="100000"/>
                                    </p:animScale>
                                  </p:childTnLst>
                                </p:cTn>
                              </p:par>
                              <p:par>
                                <p:cTn id="1258" presetID="26" presetClass="entr" presetSubtype="0" fill="hold" grpId="0" nodeType="withEffect">
                                  <p:stCondLst>
                                    <p:cond delay="0"/>
                                  </p:stCondLst>
                                  <p:childTnLst>
                                    <p:set>
                                      <p:cBhvr>
                                        <p:cTn id="1259" dur="1" fill="hold">
                                          <p:stCondLst>
                                            <p:cond delay="0"/>
                                          </p:stCondLst>
                                        </p:cTn>
                                        <p:tgtEl>
                                          <p:spTgt spid="241"/>
                                        </p:tgtEl>
                                        <p:attrNameLst>
                                          <p:attrName>style.visibility</p:attrName>
                                        </p:attrNameLst>
                                      </p:cBhvr>
                                      <p:to>
                                        <p:strVal val="visible"/>
                                      </p:to>
                                    </p:set>
                                    <p:animEffect transition="in" filter="wipe(down)">
                                      <p:cBhvr>
                                        <p:cTn id="1260" dur="580">
                                          <p:stCondLst>
                                            <p:cond delay="0"/>
                                          </p:stCondLst>
                                        </p:cTn>
                                        <p:tgtEl>
                                          <p:spTgt spid="241"/>
                                        </p:tgtEl>
                                      </p:cBhvr>
                                    </p:animEffect>
                                    <p:anim calcmode="lin" valueType="num">
                                      <p:cBhvr>
                                        <p:cTn id="1261" dur="1822" tmFilter="0,0; 0.14,0.36; 0.43,0.73; 0.71,0.91; 1.0,1.0">
                                          <p:stCondLst>
                                            <p:cond delay="0"/>
                                          </p:stCondLst>
                                        </p:cTn>
                                        <p:tgtEl>
                                          <p:spTgt spid="241"/>
                                        </p:tgtEl>
                                        <p:attrNameLst>
                                          <p:attrName>ppt_x</p:attrName>
                                        </p:attrNameLst>
                                      </p:cBhvr>
                                      <p:tavLst>
                                        <p:tav tm="0">
                                          <p:val>
                                            <p:strVal val="#ppt_x-0.25"/>
                                          </p:val>
                                        </p:tav>
                                        <p:tav tm="100000">
                                          <p:val>
                                            <p:strVal val="#ppt_x"/>
                                          </p:val>
                                        </p:tav>
                                      </p:tavLst>
                                    </p:anim>
                                    <p:anim calcmode="lin" valueType="num">
                                      <p:cBhvr>
                                        <p:cTn id="1262" dur="664" tmFilter="0.0,0.0; 0.25,0.07; 0.50,0.2; 0.75,0.467; 1.0,1.0">
                                          <p:stCondLst>
                                            <p:cond delay="0"/>
                                          </p:stCondLst>
                                        </p:cTn>
                                        <p:tgtEl>
                                          <p:spTgt spid="241"/>
                                        </p:tgtEl>
                                        <p:attrNameLst>
                                          <p:attrName>ppt_y</p:attrName>
                                        </p:attrNameLst>
                                      </p:cBhvr>
                                      <p:tavLst>
                                        <p:tav tm="0" fmla="#ppt_y-sin(pi*$)/3">
                                          <p:val>
                                            <p:fltVal val="0.5"/>
                                          </p:val>
                                        </p:tav>
                                        <p:tav tm="100000">
                                          <p:val>
                                            <p:fltVal val="1"/>
                                          </p:val>
                                        </p:tav>
                                      </p:tavLst>
                                    </p:anim>
                                    <p:anim calcmode="lin" valueType="num">
                                      <p:cBhvr>
                                        <p:cTn id="1263" dur="664" tmFilter="0, 0; 0.125,0.2665; 0.25,0.4; 0.375,0.465; 0.5,0.5;  0.625,0.535; 0.75,0.6; 0.875,0.7335; 1,1">
                                          <p:stCondLst>
                                            <p:cond delay="664"/>
                                          </p:stCondLst>
                                        </p:cTn>
                                        <p:tgtEl>
                                          <p:spTgt spid="241"/>
                                        </p:tgtEl>
                                        <p:attrNameLst>
                                          <p:attrName>ppt_y</p:attrName>
                                        </p:attrNameLst>
                                      </p:cBhvr>
                                      <p:tavLst>
                                        <p:tav tm="0" fmla="#ppt_y-sin(pi*$)/9">
                                          <p:val>
                                            <p:fltVal val="0"/>
                                          </p:val>
                                        </p:tav>
                                        <p:tav tm="100000">
                                          <p:val>
                                            <p:fltVal val="1"/>
                                          </p:val>
                                        </p:tav>
                                      </p:tavLst>
                                    </p:anim>
                                    <p:anim calcmode="lin" valueType="num">
                                      <p:cBhvr>
                                        <p:cTn id="1264" dur="332" tmFilter="0, 0; 0.125,0.2665; 0.25,0.4; 0.375,0.465; 0.5,0.5;  0.625,0.535; 0.75,0.6; 0.875,0.7335; 1,1">
                                          <p:stCondLst>
                                            <p:cond delay="1324"/>
                                          </p:stCondLst>
                                        </p:cTn>
                                        <p:tgtEl>
                                          <p:spTgt spid="241"/>
                                        </p:tgtEl>
                                        <p:attrNameLst>
                                          <p:attrName>ppt_y</p:attrName>
                                        </p:attrNameLst>
                                      </p:cBhvr>
                                      <p:tavLst>
                                        <p:tav tm="0" fmla="#ppt_y-sin(pi*$)/27">
                                          <p:val>
                                            <p:fltVal val="0"/>
                                          </p:val>
                                        </p:tav>
                                        <p:tav tm="100000">
                                          <p:val>
                                            <p:fltVal val="1"/>
                                          </p:val>
                                        </p:tav>
                                      </p:tavLst>
                                    </p:anim>
                                    <p:anim calcmode="lin" valueType="num">
                                      <p:cBhvr>
                                        <p:cTn id="1265" dur="164" tmFilter="0, 0; 0.125,0.2665; 0.25,0.4; 0.375,0.465; 0.5,0.5;  0.625,0.535; 0.75,0.6; 0.875,0.7335; 1,1">
                                          <p:stCondLst>
                                            <p:cond delay="1656"/>
                                          </p:stCondLst>
                                        </p:cTn>
                                        <p:tgtEl>
                                          <p:spTgt spid="241"/>
                                        </p:tgtEl>
                                        <p:attrNameLst>
                                          <p:attrName>ppt_y</p:attrName>
                                        </p:attrNameLst>
                                      </p:cBhvr>
                                      <p:tavLst>
                                        <p:tav tm="0" fmla="#ppt_y-sin(pi*$)/81">
                                          <p:val>
                                            <p:fltVal val="0"/>
                                          </p:val>
                                        </p:tav>
                                        <p:tav tm="100000">
                                          <p:val>
                                            <p:fltVal val="1"/>
                                          </p:val>
                                        </p:tav>
                                      </p:tavLst>
                                    </p:anim>
                                    <p:animScale>
                                      <p:cBhvr>
                                        <p:cTn id="1266" dur="26">
                                          <p:stCondLst>
                                            <p:cond delay="650"/>
                                          </p:stCondLst>
                                        </p:cTn>
                                        <p:tgtEl>
                                          <p:spTgt spid="241"/>
                                        </p:tgtEl>
                                      </p:cBhvr>
                                      <p:to x="100000" y="60000"/>
                                    </p:animScale>
                                    <p:animScale>
                                      <p:cBhvr>
                                        <p:cTn id="1267" dur="166" decel="50000">
                                          <p:stCondLst>
                                            <p:cond delay="676"/>
                                          </p:stCondLst>
                                        </p:cTn>
                                        <p:tgtEl>
                                          <p:spTgt spid="241"/>
                                        </p:tgtEl>
                                      </p:cBhvr>
                                      <p:to x="100000" y="100000"/>
                                    </p:animScale>
                                    <p:animScale>
                                      <p:cBhvr>
                                        <p:cTn id="1268" dur="26">
                                          <p:stCondLst>
                                            <p:cond delay="1312"/>
                                          </p:stCondLst>
                                        </p:cTn>
                                        <p:tgtEl>
                                          <p:spTgt spid="241"/>
                                        </p:tgtEl>
                                      </p:cBhvr>
                                      <p:to x="100000" y="80000"/>
                                    </p:animScale>
                                    <p:animScale>
                                      <p:cBhvr>
                                        <p:cTn id="1269" dur="166" decel="50000">
                                          <p:stCondLst>
                                            <p:cond delay="1338"/>
                                          </p:stCondLst>
                                        </p:cTn>
                                        <p:tgtEl>
                                          <p:spTgt spid="241"/>
                                        </p:tgtEl>
                                      </p:cBhvr>
                                      <p:to x="100000" y="100000"/>
                                    </p:animScale>
                                    <p:animScale>
                                      <p:cBhvr>
                                        <p:cTn id="1270" dur="26">
                                          <p:stCondLst>
                                            <p:cond delay="1642"/>
                                          </p:stCondLst>
                                        </p:cTn>
                                        <p:tgtEl>
                                          <p:spTgt spid="241"/>
                                        </p:tgtEl>
                                      </p:cBhvr>
                                      <p:to x="100000" y="90000"/>
                                    </p:animScale>
                                    <p:animScale>
                                      <p:cBhvr>
                                        <p:cTn id="1271" dur="166" decel="50000">
                                          <p:stCondLst>
                                            <p:cond delay="1668"/>
                                          </p:stCondLst>
                                        </p:cTn>
                                        <p:tgtEl>
                                          <p:spTgt spid="241"/>
                                        </p:tgtEl>
                                      </p:cBhvr>
                                      <p:to x="100000" y="100000"/>
                                    </p:animScale>
                                    <p:animScale>
                                      <p:cBhvr>
                                        <p:cTn id="1272" dur="26">
                                          <p:stCondLst>
                                            <p:cond delay="1808"/>
                                          </p:stCondLst>
                                        </p:cTn>
                                        <p:tgtEl>
                                          <p:spTgt spid="241"/>
                                        </p:tgtEl>
                                      </p:cBhvr>
                                      <p:to x="100000" y="95000"/>
                                    </p:animScale>
                                    <p:animScale>
                                      <p:cBhvr>
                                        <p:cTn id="1273" dur="166" decel="50000">
                                          <p:stCondLst>
                                            <p:cond delay="1834"/>
                                          </p:stCondLst>
                                        </p:cTn>
                                        <p:tgtEl>
                                          <p:spTgt spid="241"/>
                                        </p:tgtEl>
                                      </p:cBhvr>
                                      <p:to x="100000" y="100000"/>
                                    </p:animScale>
                                  </p:childTnLst>
                                </p:cTn>
                              </p:par>
                              <p:par>
                                <p:cTn id="1274" presetID="26" presetClass="entr" presetSubtype="0" fill="hold" grpId="0" nodeType="withEffect">
                                  <p:stCondLst>
                                    <p:cond delay="0"/>
                                  </p:stCondLst>
                                  <p:childTnLst>
                                    <p:set>
                                      <p:cBhvr>
                                        <p:cTn id="1275" dur="1" fill="hold">
                                          <p:stCondLst>
                                            <p:cond delay="0"/>
                                          </p:stCondLst>
                                        </p:cTn>
                                        <p:tgtEl>
                                          <p:spTgt spid="239"/>
                                        </p:tgtEl>
                                        <p:attrNameLst>
                                          <p:attrName>style.visibility</p:attrName>
                                        </p:attrNameLst>
                                      </p:cBhvr>
                                      <p:to>
                                        <p:strVal val="visible"/>
                                      </p:to>
                                    </p:set>
                                    <p:animEffect transition="in" filter="wipe(down)">
                                      <p:cBhvr>
                                        <p:cTn id="1276" dur="580">
                                          <p:stCondLst>
                                            <p:cond delay="0"/>
                                          </p:stCondLst>
                                        </p:cTn>
                                        <p:tgtEl>
                                          <p:spTgt spid="239"/>
                                        </p:tgtEl>
                                      </p:cBhvr>
                                    </p:animEffect>
                                    <p:anim calcmode="lin" valueType="num">
                                      <p:cBhvr>
                                        <p:cTn id="1277" dur="1822" tmFilter="0,0; 0.14,0.36; 0.43,0.73; 0.71,0.91; 1.0,1.0">
                                          <p:stCondLst>
                                            <p:cond delay="0"/>
                                          </p:stCondLst>
                                        </p:cTn>
                                        <p:tgtEl>
                                          <p:spTgt spid="239"/>
                                        </p:tgtEl>
                                        <p:attrNameLst>
                                          <p:attrName>ppt_x</p:attrName>
                                        </p:attrNameLst>
                                      </p:cBhvr>
                                      <p:tavLst>
                                        <p:tav tm="0">
                                          <p:val>
                                            <p:strVal val="#ppt_x-0.25"/>
                                          </p:val>
                                        </p:tav>
                                        <p:tav tm="100000">
                                          <p:val>
                                            <p:strVal val="#ppt_x"/>
                                          </p:val>
                                        </p:tav>
                                      </p:tavLst>
                                    </p:anim>
                                    <p:anim calcmode="lin" valueType="num">
                                      <p:cBhvr>
                                        <p:cTn id="1278" dur="664" tmFilter="0.0,0.0; 0.25,0.07; 0.50,0.2; 0.75,0.467; 1.0,1.0">
                                          <p:stCondLst>
                                            <p:cond delay="0"/>
                                          </p:stCondLst>
                                        </p:cTn>
                                        <p:tgtEl>
                                          <p:spTgt spid="239"/>
                                        </p:tgtEl>
                                        <p:attrNameLst>
                                          <p:attrName>ppt_y</p:attrName>
                                        </p:attrNameLst>
                                      </p:cBhvr>
                                      <p:tavLst>
                                        <p:tav tm="0" fmla="#ppt_y-sin(pi*$)/3">
                                          <p:val>
                                            <p:fltVal val="0.5"/>
                                          </p:val>
                                        </p:tav>
                                        <p:tav tm="100000">
                                          <p:val>
                                            <p:fltVal val="1"/>
                                          </p:val>
                                        </p:tav>
                                      </p:tavLst>
                                    </p:anim>
                                    <p:anim calcmode="lin" valueType="num">
                                      <p:cBhvr>
                                        <p:cTn id="1279" dur="664" tmFilter="0, 0; 0.125,0.2665; 0.25,0.4; 0.375,0.465; 0.5,0.5;  0.625,0.535; 0.75,0.6; 0.875,0.7335; 1,1">
                                          <p:stCondLst>
                                            <p:cond delay="664"/>
                                          </p:stCondLst>
                                        </p:cTn>
                                        <p:tgtEl>
                                          <p:spTgt spid="239"/>
                                        </p:tgtEl>
                                        <p:attrNameLst>
                                          <p:attrName>ppt_y</p:attrName>
                                        </p:attrNameLst>
                                      </p:cBhvr>
                                      <p:tavLst>
                                        <p:tav tm="0" fmla="#ppt_y-sin(pi*$)/9">
                                          <p:val>
                                            <p:fltVal val="0"/>
                                          </p:val>
                                        </p:tav>
                                        <p:tav tm="100000">
                                          <p:val>
                                            <p:fltVal val="1"/>
                                          </p:val>
                                        </p:tav>
                                      </p:tavLst>
                                    </p:anim>
                                    <p:anim calcmode="lin" valueType="num">
                                      <p:cBhvr>
                                        <p:cTn id="1280" dur="332" tmFilter="0, 0; 0.125,0.2665; 0.25,0.4; 0.375,0.465; 0.5,0.5;  0.625,0.535; 0.75,0.6; 0.875,0.7335; 1,1">
                                          <p:stCondLst>
                                            <p:cond delay="1324"/>
                                          </p:stCondLst>
                                        </p:cTn>
                                        <p:tgtEl>
                                          <p:spTgt spid="239"/>
                                        </p:tgtEl>
                                        <p:attrNameLst>
                                          <p:attrName>ppt_y</p:attrName>
                                        </p:attrNameLst>
                                      </p:cBhvr>
                                      <p:tavLst>
                                        <p:tav tm="0" fmla="#ppt_y-sin(pi*$)/27">
                                          <p:val>
                                            <p:fltVal val="0"/>
                                          </p:val>
                                        </p:tav>
                                        <p:tav tm="100000">
                                          <p:val>
                                            <p:fltVal val="1"/>
                                          </p:val>
                                        </p:tav>
                                      </p:tavLst>
                                    </p:anim>
                                    <p:anim calcmode="lin" valueType="num">
                                      <p:cBhvr>
                                        <p:cTn id="1281" dur="164" tmFilter="0, 0; 0.125,0.2665; 0.25,0.4; 0.375,0.465; 0.5,0.5;  0.625,0.535; 0.75,0.6; 0.875,0.7335; 1,1">
                                          <p:stCondLst>
                                            <p:cond delay="1656"/>
                                          </p:stCondLst>
                                        </p:cTn>
                                        <p:tgtEl>
                                          <p:spTgt spid="239"/>
                                        </p:tgtEl>
                                        <p:attrNameLst>
                                          <p:attrName>ppt_y</p:attrName>
                                        </p:attrNameLst>
                                      </p:cBhvr>
                                      <p:tavLst>
                                        <p:tav tm="0" fmla="#ppt_y-sin(pi*$)/81">
                                          <p:val>
                                            <p:fltVal val="0"/>
                                          </p:val>
                                        </p:tav>
                                        <p:tav tm="100000">
                                          <p:val>
                                            <p:fltVal val="1"/>
                                          </p:val>
                                        </p:tav>
                                      </p:tavLst>
                                    </p:anim>
                                    <p:animScale>
                                      <p:cBhvr>
                                        <p:cTn id="1282" dur="26">
                                          <p:stCondLst>
                                            <p:cond delay="650"/>
                                          </p:stCondLst>
                                        </p:cTn>
                                        <p:tgtEl>
                                          <p:spTgt spid="239"/>
                                        </p:tgtEl>
                                      </p:cBhvr>
                                      <p:to x="100000" y="60000"/>
                                    </p:animScale>
                                    <p:animScale>
                                      <p:cBhvr>
                                        <p:cTn id="1283" dur="166" decel="50000">
                                          <p:stCondLst>
                                            <p:cond delay="676"/>
                                          </p:stCondLst>
                                        </p:cTn>
                                        <p:tgtEl>
                                          <p:spTgt spid="239"/>
                                        </p:tgtEl>
                                      </p:cBhvr>
                                      <p:to x="100000" y="100000"/>
                                    </p:animScale>
                                    <p:animScale>
                                      <p:cBhvr>
                                        <p:cTn id="1284" dur="26">
                                          <p:stCondLst>
                                            <p:cond delay="1312"/>
                                          </p:stCondLst>
                                        </p:cTn>
                                        <p:tgtEl>
                                          <p:spTgt spid="239"/>
                                        </p:tgtEl>
                                      </p:cBhvr>
                                      <p:to x="100000" y="80000"/>
                                    </p:animScale>
                                    <p:animScale>
                                      <p:cBhvr>
                                        <p:cTn id="1285" dur="166" decel="50000">
                                          <p:stCondLst>
                                            <p:cond delay="1338"/>
                                          </p:stCondLst>
                                        </p:cTn>
                                        <p:tgtEl>
                                          <p:spTgt spid="239"/>
                                        </p:tgtEl>
                                      </p:cBhvr>
                                      <p:to x="100000" y="100000"/>
                                    </p:animScale>
                                    <p:animScale>
                                      <p:cBhvr>
                                        <p:cTn id="1286" dur="26">
                                          <p:stCondLst>
                                            <p:cond delay="1642"/>
                                          </p:stCondLst>
                                        </p:cTn>
                                        <p:tgtEl>
                                          <p:spTgt spid="239"/>
                                        </p:tgtEl>
                                      </p:cBhvr>
                                      <p:to x="100000" y="90000"/>
                                    </p:animScale>
                                    <p:animScale>
                                      <p:cBhvr>
                                        <p:cTn id="1287" dur="166" decel="50000">
                                          <p:stCondLst>
                                            <p:cond delay="1668"/>
                                          </p:stCondLst>
                                        </p:cTn>
                                        <p:tgtEl>
                                          <p:spTgt spid="239"/>
                                        </p:tgtEl>
                                      </p:cBhvr>
                                      <p:to x="100000" y="100000"/>
                                    </p:animScale>
                                    <p:animScale>
                                      <p:cBhvr>
                                        <p:cTn id="1288" dur="26">
                                          <p:stCondLst>
                                            <p:cond delay="1808"/>
                                          </p:stCondLst>
                                        </p:cTn>
                                        <p:tgtEl>
                                          <p:spTgt spid="239"/>
                                        </p:tgtEl>
                                      </p:cBhvr>
                                      <p:to x="100000" y="95000"/>
                                    </p:animScale>
                                    <p:animScale>
                                      <p:cBhvr>
                                        <p:cTn id="1289" dur="166" decel="50000">
                                          <p:stCondLst>
                                            <p:cond delay="1834"/>
                                          </p:stCondLst>
                                        </p:cTn>
                                        <p:tgtEl>
                                          <p:spTgt spid="2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3" grpId="0" animBg="1"/>
      <p:bldP spid="204" grpId="0"/>
      <p:bldP spid="205" grpId="0" animBg="1"/>
      <p:bldP spid="208" grpId="0" animBg="1"/>
      <p:bldP spid="217" grpId="0"/>
      <p:bldP spid="218" grpId="0"/>
      <p:bldP spid="219" grpId="0"/>
      <p:bldP spid="220" grpId="0"/>
      <p:bldP spid="221" grpId="0"/>
      <p:bldP spid="222" grpId="0"/>
      <p:bldP spid="223" grpId="0" animBg="1"/>
      <p:bldP spid="224" grpId="0" animBg="1"/>
      <p:bldP spid="225" grpId="0" animBg="1"/>
      <p:bldP spid="226" grpId="0" animBg="1"/>
      <p:bldP spid="227" grpId="0" animBg="1"/>
      <p:bldP spid="238" grpId="0"/>
      <p:bldP spid="239" grpId="0"/>
      <p:bldP spid="240" grpId="0"/>
      <p:bldP spid="241" grpId="0" animBg="1"/>
      <p:bldP spid="242" grpId="0" animBg="1"/>
      <p:bldP spid="247" grpId="0" animBg="1"/>
      <p:bldP spid="248" grpId="0" animBg="1"/>
      <p:bldP spid="249" grpId="0" animBg="1"/>
      <p:bldP spid="250" grpId="0" animBg="1"/>
      <p:bldP spid="259" grpId="0"/>
      <p:bldP spid="260" grpId="0"/>
      <p:bldP spid="261" grpId="0"/>
      <p:bldP spid="262" grpId="0"/>
      <p:bldP spid="263" grpId="0"/>
      <p:bldP spid="264" grpId="0"/>
      <p:bldP spid="265" grpId="0" animBg="1"/>
      <p:bldP spid="266" grpId="0" animBg="1"/>
      <p:bldP spid="267" grpId="0" animBg="1"/>
      <p:bldP spid="268" grpId="0" animBg="1"/>
      <p:bldP spid="269" grpId="0" animBg="1"/>
      <p:bldP spid="280" grpId="0"/>
      <p:bldP spid="281" grpId="0"/>
      <p:bldP spid="282" grpId="0"/>
      <p:bldP spid="283" grpId="0" animBg="1"/>
      <p:bldP spid="285" grpId="0"/>
      <p:bldP spid="286" grpId="0"/>
      <p:bldP spid="312" grpId="0" animBg="1"/>
      <p:bldP spid="1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FB0D7D-2C1B-4FE4-8788-EE1B9D2B6EAC}"/>
              </a:ext>
            </a:extLst>
          </p:cNvPr>
          <p:cNvSpPr/>
          <p:nvPr/>
        </p:nvSpPr>
        <p:spPr>
          <a:xfrm>
            <a:off x="0" y="0"/>
            <a:ext cx="2298700" cy="68580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u="sng" spc="-150" dirty="0">
                <a:solidFill>
                  <a:srgbClr val="FF0000"/>
                </a:solidFill>
              </a:rPr>
              <a:t>Case4</a:t>
            </a:r>
            <a:r>
              <a:rPr lang="en-US" sz="2000" u="sng" spc="-150" dirty="0">
                <a:solidFill>
                  <a:srgbClr val="FF0000"/>
                </a:solidFill>
                <a:latin typeface="Bell MT" panose="02020503060305020303" pitchFamily="18" charset="0"/>
              </a:rPr>
              <a:t>(I)</a:t>
            </a:r>
            <a:r>
              <a:rPr lang="en-US" sz="2000" spc="-150" dirty="0">
                <a:solidFill>
                  <a:srgbClr val="FF0000"/>
                </a:solidFill>
                <a:latin typeface="Bell MT" panose="02020503060305020303" pitchFamily="18" charset="0"/>
              </a:rPr>
              <a:t>:</a:t>
            </a:r>
            <a:r>
              <a:rPr lang="en-US" sz="2000" spc="-150" dirty="0">
                <a:solidFill>
                  <a:srgbClr val="FF0000"/>
                </a:solidFill>
              </a:rPr>
              <a:t> If double black sibling is black ____ both if children are black.</a:t>
            </a:r>
          </a:p>
          <a:p>
            <a:pPr marL="285750" indent="-285750">
              <a:buFont typeface="Arial" panose="020B0604020202020204" pitchFamily="34" charset="0"/>
              <a:buChar char="•"/>
            </a:pPr>
            <a:r>
              <a:rPr lang="en-US" sz="2000" spc="-150" dirty="0">
                <a:solidFill>
                  <a:srgbClr val="FF0000"/>
                </a:solidFill>
              </a:rPr>
              <a:t>Remove Double Black.</a:t>
            </a:r>
          </a:p>
          <a:p>
            <a:pPr marL="285750" indent="-285750">
              <a:buFont typeface="Arial" panose="020B0604020202020204" pitchFamily="34" charset="0"/>
              <a:buChar char="•"/>
            </a:pPr>
            <a:r>
              <a:rPr lang="en-US" sz="2000" spc="-150" dirty="0">
                <a:solidFill>
                  <a:srgbClr val="FF0000"/>
                </a:solidFill>
              </a:rPr>
              <a:t>Add Black to its Parent</a:t>
            </a:r>
          </a:p>
          <a:p>
            <a:pPr marL="285750" indent="-285750">
              <a:buFont typeface="Arial" panose="020B0604020202020204" pitchFamily="34" charset="0"/>
              <a:buChar char="•"/>
            </a:pPr>
            <a:r>
              <a:rPr lang="en-US" sz="2000" spc="-150" dirty="0">
                <a:solidFill>
                  <a:srgbClr val="FF0000"/>
                </a:solidFill>
              </a:rPr>
              <a:t>If Parent is Red it becomes black</a:t>
            </a:r>
          </a:p>
          <a:p>
            <a:pPr marL="285750" indent="-285750">
              <a:buFont typeface="Arial" panose="020B0604020202020204" pitchFamily="34" charset="0"/>
              <a:buChar char="•"/>
            </a:pPr>
            <a:r>
              <a:rPr lang="en-US" sz="2000" spc="-150" dirty="0">
                <a:solidFill>
                  <a:srgbClr val="FF0000"/>
                </a:solidFill>
              </a:rPr>
              <a:t>If Parent is Black then it becomes Double black.</a:t>
            </a:r>
          </a:p>
          <a:p>
            <a:pPr marL="342900" indent="-342900">
              <a:buFont typeface="Arial" panose="020B0604020202020204" pitchFamily="34" charset="0"/>
              <a:buChar char="•"/>
            </a:pPr>
            <a:r>
              <a:rPr lang="en-US" sz="2000" spc="-150" dirty="0">
                <a:solidFill>
                  <a:srgbClr val="FF0000"/>
                </a:solidFill>
              </a:rPr>
              <a:t>Make Siblings Red. </a:t>
            </a:r>
          </a:p>
          <a:p>
            <a:r>
              <a:rPr lang="en-US" sz="2000" u="sng" spc="-150" dirty="0">
                <a:solidFill>
                  <a:srgbClr val="FF0000"/>
                </a:solidFill>
              </a:rPr>
              <a:t>Case4</a:t>
            </a:r>
            <a:r>
              <a:rPr lang="en-US" sz="2000" u="sng" spc="-150" dirty="0">
                <a:solidFill>
                  <a:srgbClr val="FF0000"/>
                </a:solidFill>
                <a:latin typeface="Bell MT" panose="02020503060305020303" pitchFamily="18" charset="0"/>
              </a:rPr>
              <a:t>(II)</a:t>
            </a:r>
            <a:r>
              <a:rPr lang="en-US" sz="2000" spc="-150" dirty="0">
                <a:solidFill>
                  <a:srgbClr val="FF0000"/>
                </a:solidFill>
                <a:latin typeface="Bell MT" panose="02020503060305020303" pitchFamily="18" charset="0"/>
              </a:rPr>
              <a:t>:</a:t>
            </a:r>
            <a:r>
              <a:rPr lang="en-US" sz="2000" spc="-150" dirty="0">
                <a:solidFill>
                  <a:srgbClr val="FF0000"/>
                </a:solidFill>
              </a:rPr>
              <a:t>If Double Black sibling is Red  , swap colors of parent and its siblings. Rotate Parent in Double Black direction</a:t>
            </a:r>
          </a:p>
          <a:p>
            <a:endParaRPr lang="en-US" sz="2000" spc="-150" dirty="0">
              <a:solidFill>
                <a:srgbClr val="FF0000"/>
              </a:solidFill>
            </a:endParaRPr>
          </a:p>
          <a:p>
            <a:pPr marL="285750" indent="-285750" algn="ctr">
              <a:buFont typeface="Arial" panose="020B0604020202020204" pitchFamily="34" charset="0"/>
              <a:buChar char="•"/>
            </a:pPr>
            <a:endParaRPr lang="en-US" spc="-150" dirty="0">
              <a:solidFill>
                <a:srgbClr val="FF0000"/>
              </a:solidFill>
            </a:endParaRPr>
          </a:p>
        </p:txBody>
      </p:sp>
      <p:sp>
        <p:nvSpPr>
          <p:cNvPr id="77" name="Oval 76">
            <a:extLst>
              <a:ext uri="{FF2B5EF4-FFF2-40B4-BE49-F238E27FC236}">
                <a16:creationId xmlns:a16="http://schemas.microsoft.com/office/drawing/2014/main" id="{189C1ABA-32AC-4EA7-8D06-867B9FAA21B6}"/>
              </a:ext>
            </a:extLst>
          </p:cNvPr>
          <p:cNvSpPr/>
          <p:nvPr/>
        </p:nvSpPr>
        <p:spPr>
          <a:xfrm>
            <a:off x="2891381" y="1304879"/>
            <a:ext cx="774793" cy="514477"/>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a:t>
            </a:r>
          </a:p>
        </p:txBody>
      </p:sp>
      <p:sp>
        <p:nvSpPr>
          <p:cNvPr id="79" name="Oval 78">
            <a:extLst>
              <a:ext uri="{FF2B5EF4-FFF2-40B4-BE49-F238E27FC236}">
                <a16:creationId xmlns:a16="http://schemas.microsoft.com/office/drawing/2014/main" id="{37F966E4-66FA-4759-BE12-75F46353E0EE}"/>
              </a:ext>
            </a:extLst>
          </p:cNvPr>
          <p:cNvSpPr/>
          <p:nvPr/>
        </p:nvSpPr>
        <p:spPr>
          <a:xfrm>
            <a:off x="5589095" y="2201520"/>
            <a:ext cx="716873" cy="484454"/>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70</a:t>
            </a:r>
          </a:p>
        </p:txBody>
      </p:sp>
      <p:sp>
        <p:nvSpPr>
          <p:cNvPr id="88" name="TextBox 87">
            <a:extLst>
              <a:ext uri="{FF2B5EF4-FFF2-40B4-BE49-F238E27FC236}">
                <a16:creationId xmlns:a16="http://schemas.microsoft.com/office/drawing/2014/main" id="{08707332-F34E-4DB6-BB9A-0BD173B372D3}"/>
              </a:ext>
            </a:extLst>
          </p:cNvPr>
          <p:cNvSpPr txBox="1"/>
          <p:nvPr/>
        </p:nvSpPr>
        <p:spPr>
          <a:xfrm>
            <a:off x="6982125" y="4439234"/>
            <a:ext cx="660438" cy="307777"/>
          </a:xfrm>
          <a:prstGeom prst="rect">
            <a:avLst/>
          </a:prstGeom>
          <a:noFill/>
        </p:spPr>
        <p:txBody>
          <a:bodyPr wrap="square" rtlCol="0">
            <a:spAutoFit/>
          </a:bodyPr>
          <a:lstStyle/>
          <a:p>
            <a:r>
              <a:rPr lang="en-US" sz="1400" dirty="0"/>
              <a:t>NULL</a:t>
            </a:r>
          </a:p>
        </p:txBody>
      </p:sp>
      <p:sp>
        <p:nvSpPr>
          <p:cNvPr id="89" name="TextBox 88">
            <a:extLst>
              <a:ext uri="{FF2B5EF4-FFF2-40B4-BE49-F238E27FC236}">
                <a16:creationId xmlns:a16="http://schemas.microsoft.com/office/drawing/2014/main" id="{D668CD02-5AB5-42D2-8AA8-A7F99AB38376}"/>
              </a:ext>
            </a:extLst>
          </p:cNvPr>
          <p:cNvSpPr txBox="1"/>
          <p:nvPr/>
        </p:nvSpPr>
        <p:spPr>
          <a:xfrm>
            <a:off x="3907756" y="3040255"/>
            <a:ext cx="675549" cy="307777"/>
          </a:xfrm>
          <a:prstGeom prst="rect">
            <a:avLst/>
          </a:prstGeom>
          <a:noFill/>
        </p:spPr>
        <p:txBody>
          <a:bodyPr wrap="square" rtlCol="0">
            <a:spAutoFit/>
          </a:bodyPr>
          <a:lstStyle/>
          <a:p>
            <a:r>
              <a:rPr lang="en-US" sz="1400" dirty="0"/>
              <a:t>NULL</a:t>
            </a:r>
          </a:p>
        </p:txBody>
      </p:sp>
      <p:sp>
        <p:nvSpPr>
          <p:cNvPr id="90" name="TextBox 89">
            <a:extLst>
              <a:ext uri="{FF2B5EF4-FFF2-40B4-BE49-F238E27FC236}">
                <a16:creationId xmlns:a16="http://schemas.microsoft.com/office/drawing/2014/main" id="{C6676E11-8F9B-4778-834A-548D63E4CA55}"/>
              </a:ext>
            </a:extLst>
          </p:cNvPr>
          <p:cNvSpPr txBox="1"/>
          <p:nvPr/>
        </p:nvSpPr>
        <p:spPr>
          <a:xfrm>
            <a:off x="5142043" y="3748711"/>
            <a:ext cx="679649" cy="307777"/>
          </a:xfrm>
          <a:prstGeom prst="rect">
            <a:avLst/>
          </a:prstGeom>
          <a:noFill/>
        </p:spPr>
        <p:txBody>
          <a:bodyPr wrap="square" rtlCol="0">
            <a:spAutoFit/>
          </a:bodyPr>
          <a:lstStyle/>
          <a:p>
            <a:r>
              <a:rPr lang="en-US" sz="1400" dirty="0"/>
              <a:t>NULL</a:t>
            </a:r>
          </a:p>
        </p:txBody>
      </p:sp>
      <p:sp>
        <p:nvSpPr>
          <p:cNvPr id="91" name="TextBox 90">
            <a:extLst>
              <a:ext uri="{FF2B5EF4-FFF2-40B4-BE49-F238E27FC236}">
                <a16:creationId xmlns:a16="http://schemas.microsoft.com/office/drawing/2014/main" id="{E705C0C2-3B85-4FDF-A0FB-DA83538B627E}"/>
              </a:ext>
            </a:extLst>
          </p:cNvPr>
          <p:cNvSpPr txBox="1"/>
          <p:nvPr/>
        </p:nvSpPr>
        <p:spPr>
          <a:xfrm>
            <a:off x="4440432" y="3781730"/>
            <a:ext cx="658474" cy="307777"/>
          </a:xfrm>
          <a:prstGeom prst="rect">
            <a:avLst/>
          </a:prstGeom>
          <a:noFill/>
        </p:spPr>
        <p:txBody>
          <a:bodyPr wrap="square" rtlCol="0">
            <a:spAutoFit/>
          </a:bodyPr>
          <a:lstStyle/>
          <a:p>
            <a:r>
              <a:rPr lang="en-US" sz="1400" dirty="0"/>
              <a:t>NULL</a:t>
            </a:r>
          </a:p>
        </p:txBody>
      </p:sp>
      <p:sp>
        <p:nvSpPr>
          <p:cNvPr id="92" name="TextBox 91">
            <a:extLst>
              <a:ext uri="{FF2B5EF4-FFF2-40B4-BE49-F238E27FC236}">
                <a16:creationId xmlns:a16="http://schemas.microsoft.com/office/drawing/2014/main" id="{591663C9-1184-449E-8C02-A97CF84EFDCB}"/>
              </a:ext>
            </a:extLst>
          </p:cNvPr>
          <p:cNvSpPr txBox="1"/>
          <p:nvPr/>
        </p:nvSpPr>
        <p:spPr>
          <a:xfrm>
            <a:off x="5744793" y="3748710"/>
            <a:ext cx="676890" cy="307777"/>
          </a:xfrm>
          <a:prstGeom prst="rect">
            <a:avLst/>
          </a:prstGeom>
          <a:noFill/>
        </p:spPr>
        <p:txBody>
          <a:bodyPr wrap="square" rtlCol="0">
            <a:spAutoFit/>
          </a:bodyPr>
          <a:lstStyle/>
          <a:p>
            <a:r>
              <a:rPr lang="en-US" sz="1400" dirty="0"/>
              <a:t>NULL</a:t>
            </a:r>
          </a:p>
        </p:txBody>
      </p:sp>
      <p:sp>
        <p:nvSpPr>
          <p:cNvPr id="93" name="TextBox 92">
            <a:extLst>
              <a:ext uri="{FF2B5EF4-FFF2-40B4-BE49-F238E27FC236}">
                <a16:creationId xmlns:a16="http://schemas.microsoft.com/office/drawing/2014/main" id="{09C80CD9-25D4-4CD1-ACD5-8E6EC9E5E42E}"/>
              </a:ext>
            </a:extLst>
          </p:cNvPr>
          <p:cNvSpPr txBox="1"/>
          <p:nvPr/>
        </p:nvSpPr>
        <p:spPr>
          <a:xfrm>
            <a:off x="3318596" y="3052313"/>
            <a:ext cx="675550" cy="307777"/>
          </a:xfrm>
          <a:prstGeom prst="rect">
            <a:avLst/>
          </a:prstGeom>
          <a:noFill/>
        </p:spPr>
        <p:txBody>
          <a:bodyPr wrap="square" rtlCol="0">
            <a:spAutoFit/>
          </a:bodyPr>
          <a:lstStyle/>
          <a:p>
            <a:r>
              <a:rPr lang="en-US" sz="1400" dirty="0"/>
              <a:t>NULL</a:t>
            </a:r>
          </a:p>
        </p:txBody>
      </p:sp>
      <p:sp>
        <p:nvSpPr>
          <p:cNvPr id="94" name="Oval 93">
            <a:extLst>
              <a:ext uri="{FF2B5EF4-FFF2-40B4-BE49-F238E27FC236}">
                <a16:creationId xmlns:a16="http://schemas.microsoft.com/office/drawing/2014/main" id="{3C092395-68D6-4834-9B55-DB7F866237B3}"/>
              </a:ext>
            </a:extLst>
          </p:cNvPr>
          <p:cNvSpPr/>
          <p:nvPr/>
        </p:nvSpPr>
        <p:spPr>
          <a:xfrm>
            <a:off x="2375005" y="2193377"/>
            <a:ext cx="774794" cy="484454"/>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15</a:t>
            </a:r>
          </a:p>
        </p:txBody>
      </p:sp>
      <p:sp>
        <p:nvSpPr>
          <p:cNvPr id="95" name="Oval 94">
            <a:extLst>
              <a:ext uri="{FF2B5EF4-FFF2-40B4-BE49-F238E27FC236}">
                <a16:creationId xmlns:a16="http://schemas.microsoft.com/office/drawing/2014/main" id="{9820681A-785C-401B-86BA-68DA2D1FB324}"/>
              </a:ext>
            </a:extLst>
          </p:cNvPr>
          <p:cNvSpPr/>
          <p:nvPr/>
        </p:nvSpPr>
        <p:spPr>
          <a:xfrm>
            <a:off x="3535825" y="2193377"/>
            <a:ext cx="774794" cy="484454"/>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a:t>
            </a:r>
          </a:p>
        </p:txBody>
      </p:sp>
      <p:sp>
        <p:nvSpPr>
          <p:cNvPr id="96" name="Oval 95">
            <a:extLst>
              <a:ext uri="{FF2B5EF4-FFF2-40B4-BE49-F238E27FC236}">
                <a16:creationId xmlns:a16="http://schemas.microsoft.com/office/drawing/2014/main" id="{DA4BDD55-2E92-45C8-9EEC-ECD04A2AAE77}"/>
              </a:ext>
            </a:extLst>
          </p:cNvPr>
          <p:cNvSpPr/>
          <p:nvPr/>
        </p:nvSpPr>
        <p:spPr>
          <a:xfrm>
            <a:off x="4726532" y="2981375"/>
            <a:ext cx="810903" cy="484454"/>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68</a:t>
            </a:r>
          </a:p>
        </p:txBody>
      </p:sp>
      <p:sp>
        <p:nvSpPr>
          <p:cNvPr id="97" name="Oval 96">
            <a:extLst>
              <a:ext uri="{FF2B5EF4-FFF2-40B4-BE49-F238E27FC236}">
                <a16:creationId xmlns:a16="http://schemas.microsoft.com/office/drawing/2014/main" id="{62378E92-C20C-4448-89B8-F97C477A297B}"/>
              </a:ext>
            </a:extLst>
          </p:cNvPr>
          <p:cNvSpPr/>
          <p:nvPr/>
        </p:nvSpPr>
        <p:spPr>
          <a:xfrm>
            <a:off x="5843664" y="2942078"/>
            <a:ext cx="810903" cy="484454"/>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80</a:t>
            </a:r>
          </a:p>
        </p:txBody>
      </p:sp>
      <p:sp>
        <p:nvSpPr>
          <p:cNvPr id="98" name="Oval 97">
            <a:extLst>
              <a:ext uri="{FF2B5EF4-FFF2-40B4-BE49-F238E27FC236}">
                <a16:creationId xmlns:a16="http://schemas.microsoft.com/office/drawing/2014/main" id="{22968415-76E0-4442-B53B-5080EC08D2F4}"/>
              </a:ext>
            </a:extLst>
          </p:cNvPr>
          <p:cNvSpPr/>
          <p:nvPr/>
        </p:nvSpPr>
        <p:spPr>
          <a:xfrm>
            <a:off x="6368333" y="3632602"/>
            <a:ext cx="810903" cy="484454"/>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90</a:t>
            </a:r>
          </a:p>
        </p:txBody>
      </p:sp>
      <p:sp>
        <p:nvSpPr>
          <p:cNvPr id="109" name="TextBox 108">
            <a:extLst>
              <a:ext uri="{FF2B5EF4-FFF2-40B4-BE49-F238E27FC236}">
                <a16:creationId xmlns:a16="http://schemas.microsoft.com/office/drawing/2014/main" id="{02BEFEF5-C288-46B2-85F3-350607834E49}"/>
              </a:ext>
            </a:extLst>
          </p:cNvPr>
          <p:cNvSpPr txBox="1"/>
          <p:nvPr/>
        </p:nvSpPr>
        <p:spPr>
          <a:xfrm>
            <a:off x="6129782" y="4439234"/>
            <a:ext cx="660438" cy="307777"/>
          </a:xfrm>
          <a:prstGeom prst="rect">
            <a:avLst/>
          </a:prstGeom>
          <a:noFill/>
        </p:spPr>
        <p:txBody>
          <a:bodyPr wrap="square" rtlCol="0">
            <a:spAutoFit/>
          </a:bodyPr>
          <a:lstStyle/>
          <a:p>
            <a:r>
              <a:rPr lang="en-US" sz="1400" dirty="0"/>
              <a:t>NULL</a:t>
            </a:r>
          </a:p>
        </p:txBody>
      </p:sp>
      <p:sp>
        <p:nvSpPr>
          <p:cNvPr id="110" name="TextBox 109">
            <a:extLst>
              <a:ext uri="{FF2B5EF4-FFF2-40B4-BE49-F238E27FC236}">
                <a16:creationId xmlns:a16="http://schemas.microsoft.com/office/drawing/2014/main" id="{27162002-5294-4196-AA80-4F8904C65BB4}"/>
              </a:ext>
            </a:extLst>
          </p:cNvPr>
          <p:cNvSpPr txBox="1"/>
          <p:nvPr/>
        </p:nvSpPr>
        <p:spPr>
          <a:xfrm>
            <a:off x="2232606" y="3030417"/>
            <a:ext cx="792570" cy="307777"/>
          </a:xfrm>
          <a:prstGeom prst="rect">
            <a:avLst/>
          </a:prstGeom>
          <a:noFill/>
        </p:spPr>
        <p:txBody>
          <a:bodyPr wrap="square" rtlCol="0">
            <a:spAutoFit/>
          </a:bodyPr>
          <a:lstStyle/>
          <a:p>
            <a:r>
              <a:rPr lang="en-US" sz="1400" dirty="0"/>
              <a:t>NULL</a:t>
            </a:r>
          </a:p>
        </p:txBody>
      </p:sp>
      <p:sp>
        <p:nvSpPr>
          <p:cNvPr id="111" name="TextBox 110">
            <a:extLst>
              <a:ext uri="{FF2B5EF4-FFF2-40B4-BE49-F238E27FC236}">
                <a16:creationId xmlns:a16="http://schemas.microsoft.com/office/drawing/2014/main" id="{92722E98-7922-4650-B9A7-14A28D60ECF5}"/>
              </a:ext>
            </a:extLst>
          </p:cNvPr>
          <p:cNvSpPr txBox="1"/>
          <p:nvPr/>
        </p:nvSpPr>
        <p:spPr>
          <a:xfrm>
            <a:off x="2859506" y="3062304"/>
            <a:ext cx="680546" cy="307777"/>
          </a:xfrm>
          <a:prstGeom prst="rect">
            <a:avLst/>
          </a:prstGeom>
          <a:noFill/>
        </p:spPr>
        <p:txBody>
          <a:bodyPr wrap="square" rtlCol="0">
            <a:spAutoFit/>
          </a:bodyPr>
          <a:lstStyle/>
          <a:p>
            <a:r>
              <a:rPr lang="en-US" sz="1400" dirty="0"/>
              <a:t>NULL</a:t>
            </a:r>
          </a:p>
        </p:txBody>
      </p:sp>
      <p:sp>
        <p:nvSpPr>
          <p:cNvPr id="112" name="Oval 111">
            <a:extLst>
              <a:ext uri="{FF2B5EF4-FFF2-40B4-BE49-F238E27FC236}">
                <a16:creationId xmlns:a16="http://schemas.microsoft.com/office/drawing/2014/main" id="{7E2FF094-656D-4DA4-B403-763CFC1583A6}"/>
              </a:ext>
            </a:extLst>
          </p:cNvPr>
          <p:cNvSpPr/>
          <p:nvPr/>
        </p:nvSpPr>
        <p:spPr>
          <a:xfrm>
            <a:off x="4724912" y="1316911"/>
            <a:ext cx="755318" cy="484454"/>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65</a:t>
            </a:r>
          </a:p>
        </p:txBody>
      </p:sp>
      <p:sp>
        <p:nvSpPr>
          <p:cNvPr id="113" name="Oval 112">
            <a:extLst>
              <a:ext uri="{FF2B5EF4-FFF2-40B4-BE49-F238E27FC236}">
                <a16:creationId xmlns:a16="http://schemas.microsoft.com/office/drawing/2014/main" id="{3BADF2A5-11F5-4FC7-92BF-0A7999236C98}"/>
              </a:ext>
            </a:extLst>
          </p:cNvPr>
          <p:cNvSpPr/>
          <p:nvPr/>
        </p:nvSpPr>
        <p:spPr>
          <a:xfrm>
            <a:off x="3814035" y="285226"/>
            <a:ext cx="662396" cy="514216"/>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50</a:t>
            </a:r>
          </a:p>
        </p:txBody>
      </p:sp>
      <p:sp>
        <p:nvSpPr>
          <p:cNvPr id="203" name="Oval 202">
            <a:extLst>
              <a:ext uri="{FF2B5EF4-FFF2-40B4-BE49-F238E27FC236}">
                <a16:creationId xmlns:a16="http://schemas.microsoft.com/office/drawing/2014/main" id="{3D3F3D55-5678-43E5-BD78-4C4A7E6BD498}"/>
              </a:ext>
            </a:extLst>
          </p:cNvPr>
          <p:cNvSpPr/>
          <p:nvPr/>
        </p:nvSpPr>
        <p:spPr>
          <a:xfrm>
            <a:off x="7574834" y="1436959"/>
            <a:ext cx="774793" cy="514477"/>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a:t>
            </a:r>
          </a:p>
        </p:txBody>
      </p:sp>
      <p:sp>
        <p:nvSpPr>
          <p:cNvPr id="214" name="TextBox 213">
            <a:extLst>
              <a:ext uri="{FF2B5EF4-FFF2-40B4-BE49-F238E27FC236}">
                <a16:creationId xmlns:a16="http://schemas.microsoft.com/office/drawing/2014/main" id="{ADD4CC07-17C0-4677-9571-7534CB242F01}"/>
              </a:ext>
            </a:extLst>
          </p:cNvPr>
          <p:cNvSpPr txBox="1"/>
          <p:nvPr/>
        </p:nvSpPr>
        <p:spPr>
          <a:xfrm>
            <a:off x="8591209" y="3172335"/>
            <a:ext cx="675549" cy="307777"/>
          </a:xfrm>
          <a:prstGeom prst="rect">
            <a:avLst/>
          </a:prstGeom>
          <a:noFill/>
        </p:spPr>
        <p:txBody>
          <a:bodyPr wrap="square" rtlCol="0">
            <a:spAutoFit/>
          </a:bodyPr>
          <a:lstStyle/>
          <a:p>
            <a:r>
              <a:rPr lang="en-US" sz="1400" dirty="0"/>
              <a:t>NULL</a:t>
            </a:r>
          </a:p>
        </p:txBody>
      </p:sp>
      <p:sp>
        <p:nvSpPr>
          <p:cNvPr id="215" name="TextBox 214">
            <a:extLst>
              <a:ext uri="{FF2B5EF4-FFF2-40B4-BE49-F238E27FC236}">
                <a16:creationId xmlns:a16="http://schemas.microsoft.com/office/drawing/2014/main" id="{4262FFD0-9375-47AE-80B6-C0F82D303838}"/>
              </a:ext>
            </a:extLst>
          </p:cNvPr>
          <p:cNvSpPr txBox="1"/>
          <p:nvPr/>
        </p:nvSpPr>
        <p:spPr>
          <a:xfrm>
            <a:off x="9918759" y="4572599"/>
            <a:ext cx="679649" cy="307777"/>
          </a:xfrm>
          <a:prstGeom prst="rect">
            <a:avLst/>
          </a:prstGeom>
          <a:noFill/>
        </p:spPr>
        <p:txBody>
          <a:bodyPr wrap="square" rtlCol="0">
            <a:spAutoFit/>
          </a:bodyPr>
          <a:lstStyle/>
          <a:p>
            <a:r>
              <a:rPr lang="en-US" sz="1400" dirty="0"/>
              <a:t>NULL</a:t>
            </a:r>
          </a:p>
        </p:txBody>
      </p:sp>
      <p:sp>
        <p:nvSpPr>
          <p:cNvPr id="216" name="TextBox 215">
            <a:extLst>
              <a:ext uri="{FF2B5EF4-FFF2-40B4-BE49-F238E27FC236}">
                <a16:creationId xmlns:a16="http://schemas.microsoft.com/office/drawing/2014/main" id="{4DB284CC-6C21-4731-B74B-FBEC1DCA22DD}"/>
              </a:ext>
            </a:extLst>
          </p:cNvPr>
          <p:cNvSpPr txBox="1"/>
          <p:nvPr/>
        </p:nvSpPr>
        <p:spPr>
          <a:xfrm>
            <a:off x="9275642" y="4609361"/>
            <a:ext cx="658474" cy="307777"/>
          </a:xfrm>
          <a:prstGeom prst="rect">
            <a:avLst/>
          </a:prstGeom>
          <a:noFill/>
        </p:spPr>
        <p:txBody>
          <a:bodyPr wrap="square" rtlCol="0">
            <a:spAutoFit/>
          </a:bodyPr>
          <a:lstStyle/>
          <a:p>
            <a:r>
              <a:rPr lang="en-US" sz="1400" dirty="0"/>
              <a:t>NULL</a:t>
            </a:r>
          </a:p>
        </p:txBody>
      </p:sp>
      <p:sp>
        <p:nvSpPr>
          <p:cNvPr id="217" name="TextBox 216">
            <a:extLst>
              <a:ext uri="{FF2B5EF4-FFF2-40B4-BE49-F238E27FC236}">
                <a16:creationId xmlns:a16="http://schemas.microsoft.com/office/drawing/2014/main" id="{716BA3C4-E350-4D11-96C8-7BCAA0AB8309}"/>
              </a:ext>
            </a:extLst>
          </p:cNvPr>
          <p:cNvSpPr txBox="1"/>
          <p:nvPr/>
        </p:nvSpPr>
        <p:spPr>
          <a:xfrm>
            <a:off x="9894608" y="3158510"/>
            <a:ext cx="676890" cy="307777"/>
          </a:xfrm>
          <a:prstGeom prst="rect">
            <a:avLst/>
          </a:prstGeom>
          <a:noFill/>
        </p:spPr>
        <p:txBody>
          <a:bodyPr wrap="square" rtlCol="0">
            <a:spAutoFit/>
          </a:bodyPr>
          <a:lstStyle/>
          <a:p>
            <a:r>
              <a:rPr lang="en-US" sz="1400" dirty="0"/>
              <a:t>NULL</a:t>
            </a:r>
          </a:p>
        </p:txBody>
      </p:sp>
      <p:sp>
        <p:nvSpPr>
          <p:cNvPr id="218" name="TextBox 217">
            <a:extLst>
              <a:ext uri="{FF2B5EF4-FFF2-40B4-BE49-F238E27FC236}">
                <a16:creationId xmlns:a16="http://schemas.microsoft.com/office/drawing/2014/main" id="{44D0C18C-8814-49F3-B5C9-FFF7E76C9FCB}"/>
              </a:ext>
            </a:extLst>
          </p:cNvPr>
          <p:cNvSpPr txBox="1"/>
          <p:nvPr/>
        </p:nvSpPr>
        <p:spPr>
          <a:xfrm>
            <a:off x="8002049" y="3184393"/>
            <a:ext cx="675550" cy="307777"/>
          </a:xfrm>
          <a:prstGeom prst="rect">
            <a:avLst/>
          </a:prstGeom>
          <a:noFill/>
        </p:spPr>
        <p:txBody>
          <a:bodyPr wrap="square" rtlCol="0">
            <a:spAutoFit/>
          </a:bodyPr>
          <a:lstStyle/>
          <a:p>
            <a:r>
              <a:rPr lang="en-US" sz="1400" dirty="0"/>
              <a:t>NULL</a:t>
            </a:r>
          </a:p>
        </p:txBody>
      </p:sp>
      <p:sp>
        <p:nvSpPr>
          <p:cNvPr id="219" name="Oval 218">
            <a:extLst>
              <a:ext uri="{FF2B5EF4-FFF2-40B4-BE49-F238E27FC236}">
                <a16:creationId xmlns:a16="http://schemas.microsoft.com/office/drawing/2014/main" id="{F0BC8AA4-2396-4316-A0F4-EA0FACD85B66}"/>
              </a:ext>
            </a:extLst>
          </p:cNvPr>
          <p:cNvSpPr/>
          <p:nvPr/>
        </p:nvSpPr>
        <p:spPr>
          <a:xfrm>
            <a:off x="7058458" y="2325457"/>
            <a:ext cx="774794" cy="484454"/>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15</a:t>
            </a:r>
          </a:p>
        </p:txBody>
      </p:sp>
      <p:sp>
        <p:nvSpPr>
          <p:cNvPr id="220" name="Oval 219">
            <a:extLst>
              <a:ext uri="{FF2B5EF4-FFF2-40B4-BE49-F238E27FC236}">
                <a16:creationId xmlns:a16="http://schemas.microsoft.com/office/drawing/2014/main" id="{1905D02C-E31B-4611-8953-9FAD56134AE9}"/>
              </a:ext>
            </a:extLst>
          </p:cNvPr>
          <p:cNvSpPr/>
          <p:nvPr/>
        </p:nvSpPr>
        <p:spPr>
          <a:xfrm>
            <a:off x="8219278" y="2325457"/>
            <a:ext cx="774794" cy="484454"/>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a:t>
            </a:r>
          </a:p>
        </p:txBody>
      </p:sp>
      <p:sp>
        <p:nvSpPr>
          <p:cNvPr id="221" name="Oval 220">
            <a:extLst>
              <a:ext uri="{FF2B5EF4-FFF2-40B4-BE49-F238E27FC236}">
                <a16:creationId xmlns:a16="http://schemas.microsoft.com/office/drawing/2014/main" id="{3D338D67-57B3-4F80-BAA7-464FA8A0A510}"/>
              </a:ext>
            </a:extLst>
          </p:cNvPr>
          <p:cNvSpPr/>
          <p:nvPr/>
        </p:nvSpPr>
        <p:spPr>
          <a:xfrm>
            <a:off x="9513307" y="3774802"/>
            <a:ext cx="810903" cy="484454"/>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68</a:t>
            </a:r>
          </a:p>
        </p:txBody>
      </p:sp>
      <p:sp>
        <p:nvSpPr>
          <p:cNvPr id="222" name="Oval 221">
            <a:extLst>
              <a:ext uri="{FF2B5EF4-FFF2-40B4-BE49-F238E27FC236}">
                <a16:creationId xmlns:a16="http://schemas.microsoft.com/office/drawing/2014/main" id="{4F09B4B4-65AC-4573-A447-E49AD85512BC}"/>
              </a:ext>
            </a:extLst>
          </p:cNvPr>
          <p:cNvSpPr/>
          <p:nvPr/>
        </p:nvSpPr>
        <p:spPr>
          <a:xfrm>
            <a:off x="9996374" y="2318287"/>
            <a:ext cx="810903" cy="484454"/>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80</a:t>
            </a:r>
          </a:p>
        </p:txBody>
      </p:sp>
      <p:sp>
        <p:nvSpPr>
          <p:cNvPr id="223" name="Oval 222">
            <a:extLst>
              <a:ext uri="{FF2B5EF4-FFF2-40B4-BE49-F238E27FC236}">
                <a16:creationId xmlns:a16="http://schemas.microsoft.com/office/drawing/2014/main" id="{105B2FCB-9F2D-4BAF-B30F-B4934138D036}"/>
              </a:ext>
            </a:extLst>
          </p:cNvPr>
          <p:cNvSpPr/>
          <p:nvPr/>
        </p:nvSpPr>
        <p:spPr>
          <a:xfrm>
            <a:off x="10444698" y="3095967"/>
            <a:ext cx="810903" cy="484454"/>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90</a:t>
            </a:r>
          </a:p>
        </p:txBody>
      </p:sp>
      <p:sp>
        <p:nvSpPr>
          <p:cNvPr id="234" name="TextBox 233">
            <a:extLst>
              <a:ext uri="{FF2B5EF4-FFF2-40B4-BE49-F238E27FC236}">
                <a16:creationId xmlns:a16="http://schemas.microsoft.com/office/drawing/2014/main" id="{BB45E79B-9331-4B7C-B1F7-E5C06F903CEC}"/>
              </a:ext>
            </a:extLst>
          </p:cNvPr>
          <p:cNvSpPr txBox="1"/>
          <p:nvPr/>
        </p:nvSpPr>
        <p:spPr>
          <a:xfrm>
            <a:off x="6916059" y="3162497"/>
            <a:ext cx="792570" cy="307777"/>
          </a:xfrm>
          <a:prstGeom prst="rect">
            <a:avLst/>
          </a:prstGeom>
          <a:noFill/>
        </p:spPr>
        <p:txBody>
          <a:bodyPr wrap="square" rtlCol="0">
            <a:spAutoFit/>
          </a:bodyPr>
          <a:lstStyle/>
          <a:p>
            <a:r>
              <a:rPr lang="en-US" sz="1400" dirty="0"/>
              <a:t>NULL</a:t>
            </a:r>
          </a:p>
        </p:txBody>
      </p:sp>
      <p:sp>
        <p:nvSpPr>
          <p:cNvPr id="235" name="TextBox 234">
            <a:extLst>
              <a:ext uri="{FF2B5EF4-FFF2-40B4-BE49-F238E27FC236}">
                <a16:creationId xmlns:a16="http://schemas.microsoft.com/office/drawing/2014/main" id="{D66D28F4-5CF8-4699-AB8E-7B6311559C83}"/>
              </a:ext>
            </a:extLst>
          </p:cNvPr>
          <p:cNvSpPr txBox="1"/>
          <p:nvPr/>
        </p:nvSpPr>
        <p:spPr>
          <a:xfrm>
            <a:off x="7542959" y="3194384"/>
            <a:ext cx="680546" cy="307777"/>
          </a:xfrm>
          <a:prstGeom prst="rect">
            <a:avLst/>
          </a:prstGeom>
          <a:noFill/>
        </p:spPr>
        <p:txBody>
          <a:bodyPr wrap="square" rtlCol="0">
            <a:spAutoFit/>
          </a:bodyPr>
          <a:lstStyle/>
          <a:p>
            <a:r>
              <a:rPr lang="en-US" sz="1400" dirty="0"/>
              <a:t>NULL</a:t>
            </a:r>
          </a:p>
        </p:txBody>
      </p:sp>
      <p:sp>
        <p:nvSpPr>
          <p:cNvPr id="236" name="Oval 235">
            <a:extLst>
              <a:ext uri="{FF2B5EF4-FFF2-40B4-BE49-F238E27FC236}">
                <a16:creationId xmlns:a16="http://schemas.microsoft.com/office/drawing/2014/main" id="{98162BEA-6407-4880-9954-D932936FF3EF}"/>
              </a:ext>
            </a:extLst>
          </p:cNvPr>
          <p:cNvSpPr/>
          <p:nvPr/>
        </p:nvSpPr>
        <p:spPr>
          <a:xfrm>
            <a:off x="9408365" y="1448991"/>
            <a:ext cx="755318" cy="484454"/>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70</a:t>
            </a:r>
          </a:p>
        </p:txBody>
      </p:sp>
      <p:sp>
        <p:nvSpPr>
          <p:cNvPr id="237" name="Oval 236">
            <a:extLst>
              <a:ext uri="{FF2B5EF4-FFF2-40B4-BE49-F238E27FC236}">
                <a16:creationId xmlns:a16="http://schemas.microsoft.com/office/drawing/2014/main" id="{D0C08993-D718-4602-BD47-F7933A77898A}"/>
              </a:ext>
            </a:extLst>
          </p:cNvPr>
          <p:cNvSpPr/>
          <p:nvPr/>
        </p:nvSpPr>
        <p:spPr>
          <a:xfrm>
            <a:off x="8497488" y="417306"/>
            <a:ext cx="662396" cy="514216"/>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50</a:t>
            </a:r>
          </a:p>
        </p:txBody>
      </p:sp>
      <p:sp>
        <p:nvSpPr>
          <p:cNvPr id="274" name="TextBox 273">
            <a:extLst>
              <a:ext uri="{FF2B5EF4-FFF2-40B4-BE49-F238E27FC236}">
                <a16:creationId xmlns:a16="http://schemas.microsoft.com/office/drawing/2014/main" id="{7DA4A8AA-113B-41B2-A2E9-DA351889DD91}"/>
              </a:ext>
            </a:extLst>
          </p:cNvPr>
          <p:cNvSpPr txBox="1"/>
          <p:nvPr/>
        </p:nvSpPr>
        <p:spPr>
          <a:xfrm>
            <a:off x="10444698" y="3825899"/>
            <a:ext cx="660438" cy="307777"/>
          </a:xfrm>
          <a:prstGeom prst="rect">
            <a:avLst/>
          </a:prstGeom>
          <a:noFill/>
        </p:spPr>
        <p:txBody>
          <a:bodyPr wrap="square" rtlCol="0">
            <a:spAutoFit/>
          </a:bodyPr>
          <a:lstStyle/>
          <a:p>
            <a:r>
              <a:rPr lang="en-US" sz="1400" dirty="0"/>
              <a:t>NULL</a:t>
            </a:r>
          </a:p>
        </p:txBody>
      </p:sp>
      <p:sp>
        <p:nvSpPr>
          <p:cNvPr id="275" name="TextBox 274">
            <a:extLst>
              <a:ext uri="{FF2B5EF4-FFF2-40B4-BE49-F238E27FC236}">
                <a16:creationId xmlns:a16="http://schemas.microsoft.com/office/drawing/2014/main" id="{5BFDA9D4-39D3-433B-B5FA-77FF7D7F2B44}"/>
              </a:ext>
            </a:extLst>
          </p:cNvPr>
          <p:cNvSpPr txBox="1"/>
          <p:nvPr/>
        </p:nvSpPr>
        <p:spPr>
          <a:xfrm>
            <a:off x="11242060" y="3825898"/>
            <a:ext cx="660438" cy="307777"/>
          </a:xfrm>
          <a:prstGeom prst="rect">
            <a:avLst/>
          </a:prstGeom>
          <a:noFill/>
        </p:spPr>
        <p:txBody>
          <a:bodyPr wrap="square" rtlCol="0">
            <a:spAutoFit/>
          </a:bodyPr>
          <a:lstStyle/>
          <a:p>
            <a:r>
              <a:rPr lang="en-US" sz="1400" dirty="0"/>
              <a:t>NULL</a:t>
            </a:r>
          </a:p>
        </p:txBody>
      </p:sp>
      <p:sp>
        <p:nvSpPr>
          <p:cNvPr id="279" name="Arrow: Striped Right 278">
            <a:extLst>
              <a:ext uri="{FF2B5EF4-FFF2-40B4-BE49-F238E27FC236}">
                <a16:creationId xmlns:a16="http://schemas.microsoft.com/office/drawing/2014/main" id="{F3AA3134-D8D4-4F07-A5F9-73386CE03E5D}"/>
              </a:ext>
            </a:extLst>
          </p:cNvPr>
          <p:cNvSpPr/>
          <p:nvPr/>
        </p:nvSpPr>
        <p:spPr>
          <a:xfrm>
            <a:off x="5765558" y="1287166"/>
            <a:ext cx="1498843" cy="79567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491E886D-0CEF-46D3-B880-0F71F22B1AE1}"/>
              </a:ext>
            </a:extLst>
          </p:cNvPr>
          <p:cNvSpPr/>
          <p:nvPr/>
        </p:nvSpPr>
        <p:spPr>
          <a:xfrm>
            <a:off x="9037045" y="2358013"/>
            <a:ext cx="716873" cy="484454"/>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65</a:t>
            </a:r>
          </a:p>
        </p:txBody>
      </p:sp>
      <p:sp>
        <p:nvSpPr>
          <p:cNvPr id="308" name="Thought Bubble: Cloud 307">
            <a:extLst>
              <a:ext uri="{FF2B5EF4-FFF2-40B4-BE49-F238E27FC236}">
                <a16:creationId xmlns:a16="http://schemas.microsoft.com/office/drawing/2014/main" id="{9FAEE4B2-4FDA-4EA9-986B-A710F7E6C82E}"/>
              </a:ext>
            </a:extLst>
          </p:cNvPr>
          <p:cNvSpPr/>
          <p:nvPr/>
        </p:nvSpPr>
        <p:spPr>
          <a:xfrm>
            <a:off x="9980677" y="155235"/>
            <a:ext cx="2152209" cy="1192525"/>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Double Black Exists! Apply Case4 now…</a:t>
            </a:r>
          </a:p>
        </p:txBody>
      </p:sp>
      <p:sp>
        <p:nvSpPr>
          <p:cNvPr id="115" name="Oval 114">
            <a:extLst>
              <a:ext uri="{FF2B5EF4-FFF2-40B4-BE49-F238E27FC236}">
                <a16:creationId xmlns:a16="http://schemas.microsoft.com/office/drawing/2014/main" id="{173FC93B-103A-4F2F-8121-321DFB133020}"/>
              </a:ext>
            </a:extLst>
          </p:cNvPr>
          <p:cNvSpPr/>
          <p:nvPr/>
        </p:nvSpPr>
        <p:spPr>
          <a:xfrm>
            <a:off x="8350943" y="3889761"/>
            <a:ext cx="1116051" cy="626598"/>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68</a:t>
            </a:r>
          </a:p>
        </p:txBody>
      </p:sp>
      <p:sp>
        <p:nvSpPr>
          <p:cNvPr id="116" name="Oval 115">
            <a:extLst>
              <a:ext uri="{FF2B5EF4-FFF2-40B4-BE49-F238E27FC236}">
                <a16:creationId xmlns:a16="http://schemas.microsoft.com/office/drawing/2014/main" id="{A944F0AF-DA14-470D-A6FF-1CE0A516AD50}"/>
              </a:ext>
            </a:extLst>
          </p:cNvPr>
          <p:cNvSpPr/>
          <p:nvPr/>
        </p:nvSpPr>
        <p:spPr>
          <a:xfrm>
            <a:off x="8506449" y="3960833"/>
            <a:ext cx="810903" cy="484454"/>
          </a:xfrm>
          <a:prstGeom prst="ellipse">
            <a:avLst/>
          </a:prstGeom>
          <a:solidFill>
            <a:schemeClr val="tx1"/>
          </a:solidFill>
          <a:ln>
            <a:solidFill>
              <a:schemeClr val="bg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cxnSp>
        <p:nvCxnSpPr>
          <p:cNvPr id="4" name="Straight Arrow Connector 3">
            <a:extLst>
              <a:ext uri="{FF2B5EF4-FFF2-40B4-BE49-F238E27FC236}">
                <a16:creationId xmlns:a16="http://schemas.microsoft.com/office/drawing/2014/main" id="{B5BE8B02-800C-4749-8A62-FE89476D27BF}"/>
              </a:ext>
            </a:extLst>
          </p:cNvPr>
          <p:cNvCxnSpPr>
            <a:cxnSpLocks/>
            <a:stCxn id="113" idx="4"/>
            <a:endCxn id="77" idx="0"/>
          </p:cNvCxnSpPr>
          <p:nvPr/>
        </p:nvCxnSpPr>
        <p:spPr>
          <a:xfrm flipH="1">
            <a:off x="3278778" y="799442"/>
            <a:ext cx="866455" cy="505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2F7EED34-2EBA-4C8E-B6F4-42F4B6825A6C}"/>
              </a:ext>
            </a:extLst>
          </p:cNvPr>
          <p:cNvCxnSpPr>
            <a:cxnSpLocks/>
            <a:stCxn id="113" idx="4"/>
            <a:endCxn id="112" idx="0"/>
          </p:cNvCxnSpPr>
          <p:nvPr/>
        </p:nvCxnSpPr>
        <p:spPr>
          <a:xfrm>
            <a:off x="4145233" y="799442"/>
            <a:ext cx="957338" cy="517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0675EE99-D86D-483C-BF07-63A67C83255E}"/>
              </a:ext>
            </a:extLst>
          </p:cNvPr>
          <p:cNvCxnSpPr>
            <a:cxnSpLocks/>
            <a:stCxn id="77" idx="4"/>
            <a:endCxn id="94" idx="0"/>
          </p:cNvCxnSpPr>
          <p:nvPr/>
        </p:nvCxnSpPr>
        <p:spPr>
          <a:xfrm flipH="1">
            <a:off x="2762402" y="1819356"/>
            <a:ext cx="516376" cy="37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DE3DCC8-6DC1-4C88-A14E-9B1C1F0A3B84}"/>
              </a:ext>
            </a:extLst>
          </p:cNvPr>
          <p:cNvCxnSpPr>
            <a:cxnSpLocks/>
            <a:stCxn id="77" idx="4"/>
            <a:endCxn id="95" idx="0"/>
          </p:cNvCxnSpPr>
          <p:nvPr/>
        </p:nvCxnSpPr>
        <p:spPr>
          <a:xfrm>
            <a:off x="3278778" y="1819356"/>
            <a:ext cx="644444" cy="37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C117DC63-2FA2-468C-AD76-28AB202D9300}"/>
              </a:ext>
            </a:extLst>
          </p:cNvPr>
          <p:cNvCxnSpPr>
            <a:cxnSpLocks/>
            <a:stCxn id="94" idx="4"/>
            <a:endCxn id="110" idx="0"/>
          </p:cNvCxnSpPr>
          <p:nvPr/>
        </p:nvCxnSpPr>
        <p:spPr>
          <a:xfrm flipH="1">
            <a:off x="2628891" y="2677831"/>
            <a:ext cx="133511" cy="352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87507D1-A129-4B31-BFCB-3DE68BCD7CA6}"/>
              </a:ext>
            </a:extLst>
          </p:cNvPr>
          <p:cNvCxnSpPr>
            <a:cxnSpLocks/>
            <a:stCxn id="94" idx="4"/>
            <a:endCxn id="111" idx="0"/>
          </p:cNvCxnSpPr>
          <p:nvPr/>
        </p:nvCxnSpPr>
        <p:spPr>
          <a:xfrm>
            <a:off x="2762402" y="2677831"/>
            <a:ext cx="437377" cy="38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F1F3747-4276-4C16-80E0-1F354823BDE8}"/>
              </a:ext>
            </a:extLst>
          </p:cNvPr>
          <p:cNvCxnSpPr>
            <a:cxnSpLocks/>
            <a:stCxn id="95" idx="4"/>
            <a:endCxn id="93" idx="0"/>
          </p:cNvCxnSpPr>
          <p:nvPr/>
        </p:nvCxnSpPr>
        <p:spPr>
          <a:xfrm flipH="1">
            <a:off x="3656371" y="2677831"/>
            <a:ext cx="266851" cy="374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62D2C360-74DE-4EFF-BB31-95836B3300F8}"/>
              </a:ext>
            </a:extLst>
          </p:cNvPr>
          <p:cNvCxnSpPr>
            <a:cxnSpLocks/>
            <a:stCxn id="95" idx="4"/>
            <a:endCxn id="89" idx="0"/>
          </p:cNvCxnSpPr>
          <p:nvPr/>
        </p:nvCxnSpPr>
        <p:spPr>
          <a:xfrm>
            <a:off x="3923222" y="2677831"/>
            <a:ext cx="322309" cy="362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8E1C91AD-8FD8-4EF6-83F1-AFAE57E10D92}"/>
              </a:ext>
            </a:extLst>
          </p:cNvPr>
          <p:cNvCxnSpPr>
            <a:cxnSpLocks/>
            <a:stCxn id="79" idx="4"/>
            <a:endCxn id="96" idx="0"/>
          </p:cNvCxnSpPr>
          <p:nvPr/>
        </p:nvCxnSpPr>
        <p:spPr>
          <a:xfrm flipH="1">
            <a:off x="5131984" y="2685974"/>
            <a:ext cx="815548" cy="295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84D6791A-45F1-4854-8C75-C2B6EE9A3137}"/>
              </a:ext>
            </a:extLst>
          </p:cNvPr>
          <p:cNvCxnSpPr>
            <a:cxnSpLocks/>
            <a:stCxn id="96" idx="4"/>
            <a:endCxn id="91" idx="0"/>
          </p:cNvCxnSpPr>
          <p:nvPr/>
        </p:nvCxnSpPr>
        <p:spPr>
          <a:xfrm flipH="1">
            <a:off x="4769669" y="3465829"/>
            <a:ext cx="362315" cy="315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C288AA6F-0120-4CB7-83DB-2D95D337A1CD}"/>
              </a:ext>
            </a:extLst>
          </p:cNvPr>
          <p:cNvCxnSpPr>
            <a:cxnSpLocks/>
            <a:stCxn id="96" idx="4"/>
            <a:endCxn id="90" idx="0"/>
          </p:cNvCxnSpPr>
          <p:nvPr/>
        </p:nvCxnSpPr>
        <p:spPr>
          <a:xfrm>
            <a:off x="5131984" y="3465829"/>
            <a:ext cx="349884" cy="28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5280D4BA-9369-4910-BF24-88EF2C36C11B}"/>
              </a:ext>
            </a:extLst>
          </p:cNvPr>
          <p:cNvCxnSpPr>
            <a:cxnSpLocks/>
            <a:stCxn id="97" idx="4"/>
            <a:endCxn id="92" idx="0"/>
          </p:cNvCxnSpPr>
          <p:nvPr/>
        </p:nvCxnSpPr>
        <p:spPr>
          <a:xfrm flipH="1">
            <a:off x="6083238" y="3426532"/>
            <a:ext cx="165878" cy="322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1FB20B40-40B3-4BB7-80F1-ED69666388D0}"/>
              </a:ext>
            </a:extLst>
          </p:cNvPr>
          <p:cNvCxnSpPr>
            <a:cxnSpLocks/>
            <a:stCxn id="79" idx="4"/>
            <a:endCxn id="97" idx="0"/>
          </p:cNvCxnSpPr>
          <p:nvPr/>
        </p:nvCxnSpPr>
        <p:spPr>
          <a:xfrm>
            <a:off x="5947532" y="2685974"/>
            <a:ext cx="301584" cy="25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30E5623-032E-4F95-A9C0-41B4228FFFBB}"/>
              </a:ext>
            </a:extLst>
          </p:cNvPr>
          <p:cNvCxnSpPr>
            <a:cxnSpLocks/>
            <a:stCxn id="97" idx="4"/>
            <a:endCxn id="98" idx="0"/>
          </p:cNvCxnSpPr>
          <p:nvPr/>
        </p:nvCxnSpPr>
        <p:spPr>
          <a:xfrm>
            <a:off x="6249116" y="3426532"/>
            <a:ext cx="524669" cy="20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EC599EE9-63B9-4931-A2AD-A3B556C46578}"/>
              </a:ext>
            </a:extLst>
          </p:cNvPr>
          <p:cNvCxnSpPr>
            <a:cxnSpLocks/>
            <a:stCxn id="98" idx="4"/>
            <a:endCxn id="109" idx="0"/>
          </p:cNvCxnSpPr>
          <p:nvPr/>
        </p:nvCxnSpPr>
        <p:spPr>
          <a:xfrm flipH="1">
            <a:off x="6460001" y="4117056"/>
            <a:ext cx="313784" cy="322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FD734AA4-5798-4DED-85D0-CBA64130E8D2}"/>
              </a:ext>
            </a:extLst>
          </p:cNvPr>
          <p:cNvCxnSpPr>
            <a:cxnSpLocks/>
            <a:stCxn id="98" idx="4"/>
            <a:endCxn id="88" idx="0"/>
          </p:cNvCxnSpPr>
          <p:nvPr/>
        </p:nvCxnSpPr>
        <p:spPr>
          <a:xfrm>
            <a:off x="6773785" y="4117056"/>
            <a:ext cx="538559" cy="322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05BD8958-0B6E-4156-9A9D-8C7B313CBEB8}"/>
              </a:ext>
            </a:extLst>
          </p:cNvPr>
          <p:cNvCxnSpPr>
            <a:cxnSpLocks/>
            <a:stCxn id="112" idx="4"/>
            <a:endCxn id="135" idx="0"/>
          </p:cNvCxnSpPr>
          <p:nvPr/>
        </p:nvCxnSpPr>
        <p:spPr>
          <a:xfrm flipH="1">
            <a:off x="4917259" y="1801365"/>
            <a:ext cx="185312" cy="415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3BBE4301-DAC0-4864-A881-5F8E71CC4B6D}"/>
              </a:ext>
            </a:extLst>
          </p:cNvPr>
          <p:cNvCxnSpPr>
            <a:cxnSpLocks/>
            <a:stCxn id="112" idx="4"/>
            <a:endCxn id="79" idx="0"/>
          </p:cNvCxnSpPr>
          <p:nvPr/>
        </p:nvCxnSpPr>
        <p:spPr>
          <a:xfrm>
            <a:off x="5102571" y="1801365"/>
            <a:ext cx="844961" cy="400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CC756159-A02E-4482-9852-F1FBB341561D}"/>
              </a:ext>
            </a:extLst>
          </p:cNvPr>
          <p:cNvCxnSpPr>
            <a:cxnSpLocks/>
            <a:stCxn id="219" idx="4"/>
            <a:endCxn id="235" idx="0"/>
          </p:cNvCxnSpPr>
          <p:nvPr/>
        </p:nvCxnSpPr>
        <p:spPr>
          <a:xfrm>
            <a:off x="7445855" y="2809911"/>
            <a:ext cx="437377" cy="38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7B4F351-4FC3-4AF4-BFE1-645A2C5B3949}"/>
              </a:ext>
            </a:extLst>
          </p:cNvPr>
          <p:cNvCxnSpPr>
            <a:cxnSpLocks/>
            <a:stCxn id="219" idx="4"/>
            <a:endCxn id="234" idx="0"/>
          </p:cNvCxnSpPr>
          <p:nvPr/>
        </p:nvCxnSpPr>
        <p:spPr>
          <a:xfrm flipH="1">
            <a:off x="7312344" y="2809911"/>
            <a:ext cx="133511" cy="352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Oval 134">
            <a:extLst>
              <a:ext uri="{FF2B5EF4-FFF2-40B4-BE49-F238E27FC236}">
                <a16:creationId xmlns:a16="http://schemas.microsoft.com/office/drawing/2014/main" id="{7311E05F-D619-4A46-AC5C-DFFF87A4657B}"/>
              </a:ext>
            </a:extLst>
          </p:cNvPr>
          <p:cNvSpPr/>
          <p:nvPr/>
        </p:nvSpPr>
        <p:spPr>
          <a:xfrm>
            <a:off x="4359233" y="2217168"/>
            <a:ext cx="1116051" cy="626598"/>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68</a:t>
            </a:r>
          </a:p>
        </p:txBody>
      </p:sp>
      <p:sp>
        <p:nvSpPr>
          <p:cNvPr id="136" name="Oval 135">
            <a:extLst>
              <a:ext uri="{FF2B5EF4-FFF2-40B4-BE49-F238E27FC236}">
                <a16:creationId xmlns:a16="http://schemas.microsoft.com/office/drawing/2014/main" id="{8159BAAF-3C5F-4CBA-B266-8C6DF29827A8}"/>
              </a:ext>
            </a:extLst>
          </p:cNvPr>
          <p:cNvSpPr/>
          <p:nvPr/>
        </p:nvSpPr>
        <p:spPr>
          <a:xfrm>
            <a:off x="4479249" y="2288240"/>
            <a:ext cx="810903" cy="484454"/>
          </a:xfrm>
          <a:prstGeom prst="ellipse">
            <a:avLst/>
          </a:prstGeom>
          <a:solidFill>
            <a:schemeClr val="tx1"/>
          </a:solidFill>
          <a:ln>
            <a:solidFill>
              <a:schemeClr val="bg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cxnSp>
        <p:nvCxnSpPr>
          <p:cNvPr id="162" name="Straight Arrow Connector 161">
            <a:extLst>
              <a:ext uri="{FF2B5EF4-FFF2-40B4-BE49-F238E27FC236}">
                <a16:creationId xmlns:a16="http://schemas.microsoft.com/office/drawing/2014/main" id="{6C3A27E1-0CA6-4D79-845A-89A46465A7D0}"/>
              </a:ext>
            </a:extLst>
          </p:cNvPr>
          <p:cNvCxnSpPr>
            <a:cxnSpLocks/>
            <a:stCxn id="236" idx="4"/>
            <a:endCxn id="222" idx="0"/>
          </p:cNvCxnSpPr>
          <p:nvPr/>
        </p:nvCxnSpPr>
        <p:spPr>
          <a:xfrm>
            <a:off x="9786024" y="1933445"/>
            <a:ext cx="615802" cy="384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5CE9C3FC-118A-4595-8C25-B96A6BFC303D}"/>
              </a:ext>
            </a:extLst>
          </p:cNvPr>
          <p:cNvCxnSpPr>
            <a:cxnSpLocks/>
            <a:stCxn id="236" idx="4"/>
            <a:endCxn id="283" idx="0"/>
          </p:cNvCxnSpPr>
          <p:nvPr/>
        </p:nvCxnSpPr>
        <p:spPr>
          <a:xfrm flipH="1">
            <a:off x="9395482" y="1933445"/>
            <a:ext cx="390542" cy="424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10A10222-837D-4B3F-8E93-CF14523DA321}"/>
              </a:ext>
            </a:extLst>
          </p:cNvPr>
          <p:cNvCxnSpPr>
            <a:cxnSpLocks/>
            <a:stCxn id="203" idx="4"/>
            <a:endCxn id="219" idx="0"/>
          </p:cNvCxnSpPr>
          <p:nvPr/>
        </p:nvCxnSpPr>
        <p:spPr>
          <a:xfrm flipH="1">
            <a:off x="7445855" y="1951436"/>
            <a:ext cx="516376" cy="37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8BF21820-1B63-4D84-AB97-F5F1B7ED5E6F}"/>
              </a:ext>
            </a:extLst>
          </p:cNvPr>
          <p:cNvCxnSpPr>
            <a:cxnSpLocks/>
            <a:stCxn id="203" idx="4"/>
            <a:endCxn id="220" idx="0"/>
          </p:cNvCxnSpPr>
          <p:nvPr/>
        </p:nvCxnSpPr>
        <p:spPr>
          <a:xfrm>
            <a:off x="7962231" y="1951436"/>
            <a:ext cx="644444" cy="37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E50F10A-AB00-4257-8929-EC15996BFC88}"/>
              </a:ext>
            </a:extLst>
          </p:cNvPr>
          <p:cNvCxnSpPr>
            <a:cxnSpLocks/>
            <a:stCxn id="220" idx="4"/>
            <a:endCxn id="218" idx="0"/>
          </p:cNvCxnSpPr>
          <p:nvPr/>
        </p:nvCxnSpPr>
        <p:spPr>
          <a:xfrm flipH="1">
            <a:off x="8339824" y="2809911"/>
            <a:ext cx="266851" cy="374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7155089E-DAC7-4C7F-AC81-13ABEAC5A99E}"/>
              </a:ext>
            </a:extLst>
          </p:cNvPr>
          <p:cNvCxnSpPr>
            <a:cxnSpLocks/>
            <a:stCxn id="220" idx="4"/>
            <a:endCxn id="214" idx="0"/>
          </p:cNvCxnSpPr>
          <p:nvPr/>
        </p:nvCxnSpPr>
        <p:spPr>
          <a:xfrm>
            <a:off x="8606675" y="2809911"/>
            <a:ext cx="322309" cy="362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B832519-32E0-462B-B17A-37017BB14B32}"/>
              </a:ext>
            </a:extLst>
          </p:cNvPr>
          <p:cNvCxnSpPr>
            <a:cxnSpLocks/>
            <a:stCxn id="283" idx="4"/>
            <a:endCxn id="115" idx="0"/>
          </p:cNvCxnSpPr>
          <p:nvPr/>
        </p:nvCxnSpPr>
        <p:spPr>
          <a:xfrm flipH="1">
            <a:off x="8908969" y="2842467"/>
            <a:ext cx="486513" cy="1047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9396004F-829A-48FA-8AD7-9C0CA372D3BF}"/>
              </a:ext>
            </a:extLst>
          </p:cNvPr>
          <p:cNvCxnSpPr>
            <a:cxnSpLocks/>
            <a:stCxn id="283" idx="4"/>
            <a:endCxn id="221" idx="0"/>
          </p:cNvCxnSpPr>
          <p:nvPr/>
        </p:nvCxnSpPr>
        <p:spPr>
          <a:xfrm>
            <a:off x="9395482" y="2842467"/>
            <a:ext cx="523277" cy="932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79D410AF-D17B-41D2-A152-A2FBAFCDF1F1}"/>
              </a:ext>
            </a:extLst>
          </p:cNvPr>
          <p:cNvCxnSpPr>
            <a:cxnSpLocks/>
            <a:stCxn id="222" idx="4"/>
            <a:endCxn id="217" idx="0"/>
          </p:cNvCxnSpPr>
          <p:nvPr/>
        </p:nvCxnSpPr>
        <p:spPr>
          <a:xfrm flipH="1">
            <a:off x="10233053" y="2802741"/>
            <a:ext cx="168773" cy="355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C01B1BB-BA49-4F4C-9460-25E20B940C5E}"/>
              </a:ext>
            </a:extLst>
          </p:cNvPr>
          <p:cNvCxnSpPr>
            <a:cxnSpLocks/>
            <a:stCxn id="223" idx="4"/>
            <a:endCxn id="275" idx="0"/>
          </p:cNvCxnSpPr>
          <p:nvPr/>
        </p:nvCxnSpPr>
        <p:spPr>
          <a:xfrm>
            <a:off x="10850150" y="3580421"/>
            <a:ext cx="722129" cy="245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E28E3579-10B2-4614-ACFD-0AD92D258EF7}"/>
              </a:ext>
            </a:extLst>
          </p:cNvPr>
          <p:cNvCxnSpPr>
            <a:cxnSpLocks/>
            <a:stCxn id="223" idx="4"/>
            <a:endCxn id="274" idx="0"/>
          </p:cNvCxnSpPr>
          <p:nvPr/>
        </p:nvCxnSpPr>
        <p:spPr>
          <a:xfrm flipH="1">
            <a:off x="10774917" y="3580421"/>
            <a:ext cx="75233" cy="245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ADBC520F-729E-45FA-AD8A-73D45D0AE406}"/>
              </a:ext>
            </a:extLst>
          </p:cNvPr>
          <p:cNvCxnSpPr>
            <a:cxnSpLocks/>
            <a:stCxn id="221" idx="4"/>
            <a:endCxn id="215" idx="0"/>
          </p:cNvCxnSpPr>
          <p:nvPr/>
        </p:nvCxnSpPr>
        <p:spPr>
          <a:xfrm>
            <a:off x="9918759" y="4259256"/>
            <a:ext cx="339825" cy="313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20B4705-D45E-4261-8304-6172E5653BA5}"/>
              </a:ext>
            </a:extLst>
          </p:cNvPr>
          <p:cNvCxnSpPr>
            <a:cxnSpLocks/>
            <a:stCxn id="221" idx="4"/>
            <a:endCxn id="216" idx="0"/>
          </p:cNvCxnSpPr>
          <p:nvPr/>
        </p:nvCxnSpPr>
        <p:spPr>
          <a:xfrm flipH="1">
            <a:off x="9604879" y="4259256"/>
            <a:ext cx="313880" cy="350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31A01D01-7607-454C-89C3-5EF229B5F3DF}"/>
              </a:ext>
            </a:extLst>
          </p:cNvPr>
          <p:cNvCxnSpPr>
            <a:cxnSpLocks/>
            <a:stCxn id="237" idx="4"/>
            <a:endCxn id="236" idx="0"/>
          </p:cNvCxnSpPr>
          <p:nvPr/>
        </p:nvCxnSpPr>
        <p:spPr>
          <a:xfrm>
            <a:off x="8828686" y="931522"/>
            <a:ext cx="957338" cy="517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688C4736-79CC-4B8E-85C0-1E5BB0961CC4}"/>
              </a:ext>
            </a:extLst>
          </p:cNvPr>
          <p:cNvCxnSpPr>
            <a:cxnSpLocks/>
            <a:stCxn id="237" idx="4"/>
            <a:endCxn id="203" idx="0"/>
          </p:cNvCxnSpPr>
          <p:nvPr/>
        </p:nvCxnSpPr>
        <p:spPr>
          <a:xfrm flipH="1">
            <a:off x="7962231" y="931522"/>
            <a:ext cx="866455" cy="505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2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wipe(down)">
                                      <p:cBhvr>
                                        <p:cTn id="15" dur="580">
                                          <p:stCondLst>
                                            <p:cond delay="0"/>
                                          </p:stCondLst>
                                        </p:cTn>
                                        <p:tgtEl>
                                          <p:spTgt spid="79"/>
                                        </p:tgtEl>
                                      </p:cBhvr>
                                    </p:animEffect>
                                    <p:anim calcmode="lin" valueType="num">
                                      <p:cBhvr>
                                        <p:cTn id="16" dur="1822" tmFilter="0,0; 0.14,0.36; 0.43,0.73; 0.71,0.91; 1.0,1.0">
                                          <p:stCondLst>
                                            <p:cond delay="0"/>
                                          </p:stCondLst>
                                        </p:cTn>
                                        <p:tgtEl>
                                          <p:spTgt spid="79"/>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9"/>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9"/>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9"/>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9"/>
                                        </p:tgtEl>
                                        <p:attrNameLst>
                                          <p:attrName>ppt_y</p:attrName>
                                        </p:attrNameLst>
                                      </p:cBhvr>
                                      <p:tavLst>
                                        <p:tav tm="0" fmla="#ppt_y-sin(pi*$)/81">
                                          <p:val>
                                            <p:fltVal val="0"/>
                                          </p:val>
                                        </p:tav>
                                        <p:tav tm="100000">
                                          <p:val>
                                            <p:fltVal val="1"/>
                                          </p:val>
                                        </p:tav>
                                      </p:tavLst>
                                    </p:anim>
                                    <p:animScale>
                                      <p:cBhvr>
                                        <p:cTn id="21" dur="26">
                                          <p:stCondLst>
                                            <p:cond delay="650"/>
                                          </p:stCondLst>
                                        </p:cTn>
                                        <p:tgtEl>
                                          <p:spTgt spid="79"/>
                                        </p:tgtEl>
                                      </p:cBhvr>
                                      <p:to x="100000" y="60000"/>
                                    </p:animScale>
                                    <p:animScale>
                                      <p:cBhvr>
                                        <p:cTn id="22" dur="166" decel="50000">
                                          <p:stCondLst>
                                            <p:cond delay="676"/>
                                          </p:stCondLst>
                                        </p:cTn>
                                        <p:tgtEl>
                                          <p:spTgt spid="79"/>
                                        </p:tgtEl>
                                      </p:cBhvr>
                                      <p:to x="100000" y="100000"/>
                                    </p:animScale>
                                    <p:animScale>
                                      <p:cBhvr>
                                        <p:cTn id="23" dur="26">
                                          <p:stCondLst>
                                            <p:cond delay="1312"/>
                                          </p:stCondLst>
                                        </p:cTn>
                                        <p:tgtEl>
                                          <p:spTgt spid="79"/>
                                        </p:tgtEl>
                                      </p:cBhvr>
                                      <p:to x="100000" y="80000"/>
                                    </p:animScale>
                                    <p:animScale>
                                      <p:cBhvr>
                                        <p:cTn id="24" dur="166" decel="50000">
                                          <p:stCondLst>
                                            <p:cond delay="1338"/>
                                          </p:stCondLst>
                                        </p:cTn>
                                        <p:tgtEl>
                                          <p:spTgt spid="79"/>
                                        </p:tgtEl>
                                      </p:cBhvr>
                                      <p:to x="100000" y="100000"/>
                                    </p:animScale>
                                    <p:animScale>
                                      <p:cBhvr>
                                        <p:cTn id="25" dur="26">
                                          <p:stCondLst>
                                            <p:cond delay="1642"/>
                                          </p:stCondLst>
                                        </p:cTn>
                                        <p:tgtEl>
                                          <p:spTgt spid="79"/>
                                        </p:tgtEl>
                                      </p:cBhvr>
                                      <p:to x="100000" y="90000"/>
                                    </p:animScale>
                                    <p:animScale>
                                      <p:cBhvr>
                                        <p:cTn id="26" dur="166" decel="50000">
                                          <p:stCondLst>
                                            <p:cond delay="1668"/>
                                          </p:stCondLst>
                                        </p:cTn>
                                        <p:tgtEl>
                                          <p:spTgt spid="79"/>
                                        </p:tgtEl>
                                      </p:cBhvr>
                                      <p:to x="100000" y="100000"/>
                                    </p:animScale>
                                    <p:animScale>
                                      <p:cBhvr>
                                        <p:cTn id="27" dur="26">
                                          <p:stCondLst>
                                            <p:cond delay="1808"/>
                                          </p:stCondLst>
                                        </p:cTn>
                                        <p:tgtEl>
                                          <p:spTgt spid="79"/>
                                        </p:tgtEl>
                                      </p:cBhvr>
                                      <p:to x="100000" y="95000"/>
                                    </p:animScale>
                                    <p:animScale>
                                      <p:cBhvr>
                                        <p:cTn id="28" dur="166" decel="50000">
                                          <p:stCondLst>
                                            <p:cond delay="1834"/>
                                          </p:stCondLst>
                                        </p:cTn>
                                        <p:tgtEl>
                                          <p:spTgt spid="79"/>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wipe(down)">
                                      <p:cBhvr>
                                        <p:cTn id="31" dur="580">
                                          <p:stCondLst>
                                            <p:cond delay="0"/>
                                          </p:stCondLst>
                                        </p:cTn>
                                        <p:tgtEl>
                                          <p:spTgt spid="89"/>
                                        </p:tgtEl>
                                      </p:cBhvr>
                                    </p:animEffect>
                                    <p:anim calcmode="lin" valueType="num">
                                      <p:cBhvr>
                                        <p:cTn id="32" dur="1822" tmFilter="0,0; 0.14,0.36; 0.43,0.73; 0.71,0.91; 1.0,1.0">
                                          <p:stCondLst>
                                            <p:cond delay="0"/>
                                          </p:stCondLst>
                                        </p:cTn>
                                        <p:tgtEl>
                                          <p:spTgt spid="89"/>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9"/>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9"/>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9"/>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9"/>
                                        </p:tgtEl>
                                        <p:attrNameLst>
                                          <p:attrName>ppt_y</p:attrName>
                                        </p:attrNameLst>
                                      </p:cBhvr>
                                      <p:tavLst>
                                        <p:tav tm="0" fmla="#ppt_y-sin(pi*$)/81">
                                          <p:val>
                                            <p:fltVal val="0"/>
                                          </p:val>
                                        </p:tav>
                                        <p:tav tm="100000">
                                          <p:val>
                                            <p:fltVal val="1"/>
                                          </p:val>
                                        </p:tav>
                                      </p:tavLst>
                                    </p:anim>
                                    <p:animScale>
                                      <p:cBhvr>
                                        <p:cTn id="37" dur="26">
                                          <p:stCondLst>
                                            <p:cond delay="650"/>
                                          </p:stCondLst>
                                        </p:cTn>
                                        <p:tgtEl>
                                          <p:spTgt spid="89"/>
                                        </p:tgtEl>
                                      </p:cBhvr>
                                      <p:to x="100000" y="60000"/>
                                    </p:animScale>
                                    <p:animScale>
                                      <p:cBhvr>
                                        <p:cTn id="38" dur="166" decel="50000">
                                          <p:stCondLst>
                                            <p:cond delay="676"/>
                                          </p:stCondLst>
                                        </p:cTn>
                                        <p:tgtEl>
                                          <p:spTgt spid="89"/>
                                        </p:tgtEl>
                                      </p:cBhvr>
                                      <p:to x="100000" y="100000"/>
                                    </p:animScale>
                                    <p:animScale>
                                      <p:cBhvr>
                                        <p:cTn id="39" dur="26">
                                          <p:stCondLst>
                                            <p:cond delay="1312"/>
                                          </p:stCondLst>
                                        </p:cTn>
                                        <p:tgtEl>
                                          <p:spTgt spid="89"/>
                                        </p:tgtEl>
                                      </p:cBhvr>
                                      <p:to x="100000" y="80000"/>
                                    </p:animScale>
                                    <p:animScale>
                                      <p:cBhvr>
                                        <p:cTn id="40" dur="166" decel="50000">
                                          <p:stCondLst>
                                            <p:cond delay="1338"/>
                                          </p:stCondLst>
                                        </p:cTn>
                                        <p:tgtEl>
                                          <p:spTgt spid="89"/>
                                        </p:tgtEl>
                                      </p:cBhvr>
                                      <p:to x="100000" y="100000"/>
                                    </p:animScale>
                                    <p:animScale>
                                      <p:cBhvr>
                                        <p:cTn id="41" dur="26">
                                          <p:stCondLst>
                                            <p:cond delay="1642"/>
                                          </p:stCondLst>
                                        </p:cTn>
                                        <p:tgtEl>
                                          <p:spTgt spid="89"/>
                                        </p:tgtEl>
                                      </p:cBhvr>
                                      <p:to x="100000" y="90000"/>
                                    </p:animScale>
                                    <p:animScale>
                                      <p:cBhvr>
                                        <p:cTn id="42" dur="166" decel="50000">
                                          <p:stCondLst>
                                            <p:cond delay="1668"/>
                                          </p:stCondLst>
                                        </p:cTn>
                                        <p:tgtEl>
                                          <p:spTgt spid="89"/>
                                        </p:tgtEl>
                                      </p:cBhvr>
                                      <p:to x="100000" y="100000"/>
                                    </p:animScale>
                                    <p:animScale>
                                      <p:cBhvr>
                                        <p:cTn id="43" dur="26">
                                          <p:stCondLst>
                                            <p:cond delay="1808"/>
                                          </p:stCondLst>
                                        </p:cTn>
                                        <p:tgtEl>
                                          <p:spTgt spid="89"/>
                                        </p:tgtEl>
                                      </p:cBhvr>
                                      <p:to x="100000" y="95000"/>
                                    </p:animScale>
                                    <p:animScale>
                                      <p:cBhvr>
                                        <p:cTn id="44" dur="166" decel="50000">
                                          <p:stCondLst>
                                            <p:cond delay="1834"/>
                                          </p:stCondLst>
                                        </p:cTn>
                                        <p:tgtEl>
                                          <p:spTgt spid="89"/>
                                        </p:tgtEl>
                                      </p:cBhvr>
                                      <p:to x="100000" y="100000"/>
                                    </p:animScale>
                                  </p:childTnLst>
                                </p:cTn>
                              </p:par>
                              <p:par>
                                <p:cTn id="45" presetID="26"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animEffect transition="in" filter="wipe(down)">
                                      <p:cBhvr>
                                        <p:cTn id="47" dur="580">
                                          <p:stCondLst>
                                            <p:cond delay="0"/>
                                          </p:stCondLst>
                                        </p:cTn>
                                        <p:tgtEl>
                                          <p:spTgt spid="90"/>
                                        </p:tgtEl>
                                      </p:cBhvr>
                                    </p:animEffect>
                                    <p:anim calcmode="lin" valueType="num">
                                      <p:cBhvr>
                                        <p:cTn id="48" dur="1822" tmFilter="0,0; 0.14,0.36; 0.43,0.73; 0.71,0.91; 1.0,1.0">
                                          <p:stCondLst>
                                            <p:cond delay="0"/>
                                          </p:stCondLst>
                                        </p:cTn>
                                        <p:tgtEl>
                                          <p:spTgt spid="90"/>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90"/>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90"/>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90"/>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90"/>
                                        </p:tgtEl>
                                        <p:attrNameLst>
                                          <p:attrName>ppt_y</p:attrName>
                                        </p:attrNameLst>
                                      </p:cBhvr>
                                      <p:tavLst>
                                        <p:tav tm="0" fmla="#ppt_y-sin(pi*$)/81">
                                          <p:val>
                                            <p:fltVal val="0"/>
                                          </p:val>
                                        </p:tav>
                                        <p:tav tm="100000">
                                          <p:val>
                                            <p:fltVal val="1"/>
                                          </p:val>
                                        </p:tav>
                                      </p:tavLst>
                                    </p:anim>
                                    <p:animScale>
                                      <p:cBhvr>
                                        <p:cTn id="53" dur="26">
                                          <p:stCondLst>
                                            <p:cond delay="650"/>
                                          </p:stCondLst>
                                        </p:cTn>
                                        <p:tgtEl>
                                          <p:spTgt spid="90"/>
                                        </p:tgtEl>
                                      </p:cBhvr>
                                      <p:to x="100000" y="60000"/>
                                    </p:animScale>
                                    <p:animScale>
                                      <p:cBhvr>
                                        <p:cTn id="54" dur="166" decel="50000">
                                          <p:stCondLst>
                                            <p:cond delay="676"/>
                                          </p:stCondLst>
                                        </p:cTn>
                                        <p:tgtEl>
                                          <p:spTgt spid="90"/>
                                        </p:tgtEl>
                                      </p:cBhvr>
                                      <p:to x="100000" y="100000"/>
                                    </p:animScale>
                                    <p:animScale>
                                      <p:cBhvr>
                                        <p:cTn id="55" dur="26">
                                          <p:stCondLst>
                                            <p:cond delay="1312"/>
                                          </p:stCondLst>
                                        </p:cTn>
                                        <p:tgtEl>
                                          <p:spTgt spid="90"/>
                                        </p:tgtEl>
                                      </p:cBhvr>
                                      <p:to x="100000" y="80000"/>
                                    </p:animScale>
                                    <p:animScale>
                                      <p:cBhvr>
                                        <p:cTn id="56" dur="166" decel="50000">
                                          <p:stCondLst>
                                            <p:cond delay="1338"/>
                                          </p:stCondLst>
                                        </p:cTn>
                                        <p:tgtEl>
                                          <p:spTgt spid="90"/>
                                        </p:tgtEl>
                                      </p:cBhvr>
                                      <p:to x="100000" y="100000"/>
                                    </p:animScale>
                                    <p:animScale>
                                      <p:cBhvr>
                                        <p:cTn id="57" dur="26">
                                          <p:stCondLst>
                                            <p:cond delay="1642"/>
                                          </p:stCondLst>
                                        </p:cTn>
                                        <p:tgtEl>
                                          <p:spTgt spid="90"/>
                                        </p:tgtEl>
                                      </p:cBhvr>
                                      <p:to x="100000" y="90000"/>
                                    </p:animScale>
                                    <p:animScale>
                                      <p:cBhvr>
                                        <p:cTn id="58" dur="166" decel="50000">
                                          <p:stCondLst>
                                            <p:cond delay="1668"/>
                                          </p:stCondLst>
                                        </p:cTn>
                                        <p:tgtEl>
                                          <p:spTgt spid="90"/>
                                        </p:tgtEl>
                                      </p:cBhvr>
                                      <p:to x="100000" y="100000"/>
                                    </p:animScale>
                                    <p:animScale>
                                      <p:cBhvr>
                                        <p:cTn id="59" dur="26">
                                          <p:stCondLst>
                                            <p:cond delay="1808"/>
                                          </p:stCondLst>
                                        </p:cTn>
                                        <p:tgtEl>
                                          <p:spTgt spid="90"/>
                                        </p:tgtEl>
                                      </p:cBhvr>
                                      <p:to x="100000" y="95000"/>
                                    </p:animScale>
                                    <p:animScale>
                                      <p:cBhvr>
                                        <p:cTn id="60" dur="166" decel="50000">
                                          <p:stCondLst>
                                            <p:cond delay="1834"/>
                                          </p:stCondLst>
                                        </p:cTn>
                                        <p:tgtEl>
                                          <p:spTgt spid="90"/>
                                        </p:tgtEl>
                                      </p:cBhvr>
                                      <p:to x="100000" y="100000"/>
                                    </p:animScale>
                                  </p:childTnLst>
                                </p:cTn>
                              </p:par>
                              <p:par>
                                <p:cTn id="61" presetID="26" presetClass="entr" presetSubtype="0" fill="hold" grpId="0" nodeType="with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wipe(down)">
                                      <p:cBhvr>
                                        <p:cTn id="63" dur="580">
                                          <p:stCondLst>
                                            <p:cond delay="0"/>
                                          </p:stCondLst>
                                        </p:cTn>
                                        <p:tgtEl>
                                          <p:spTgt spid="91"/>
                                        </p:tgtEl>
                                      </p:cBhvr>
                                    </p:animEffect>
                                    <p:anim calcmode="lin" valueType="num">
                                      <p:cBhvr>
                                        <p:cTn id="64" dur="1822" tmFilter="0,0; 0.14,0.36; 0.43,0.73; 0.71,0.91; 1.0,1.0">
                                          <p:stCondLst>
                                            <p:cond delay="0"/>
                                          </p:stCondLst>
                                        </p:cTn>
                                        <p:tgtEl>
                                          <p:spTgt spid="91"/>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91"/>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91"/>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91"/>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91"/>
                                        </p:tgtEl>
                                        <p:attrNameLst>
                                          <p:attrName>ppt_y</p:attrName>
                                        </p:attrNameLst>
                                      </p:cBhvr>
                                      <p:tavLst>
                                        <p:tav tm="0" fmla="#ppt_y-sin(pi*$)/81">
                                          <p:val>
                                            <p:fltVal val="0"/>
                                          </p:val>
                                        </p:tav>
                                        <p:tav tm="100000">
                                          <p:val>
                                            <p:fltVal val="1"/>
                                          </p:val>
                                        </p:tav>
                                      </p:tavLst>
                                    </p:anim>
                                    <p:animScale>
                                      <p:cBhvr>
                                        <p:cTn id="69" dur="26">
                                          <p:stCondLst>
                                            <p:cond delay="650"/>
                                          </p:stCondLst>
                                        </p:cTn>
                                        <p:tgtEl>
                                          <p:spTgt spid="91"/>
                                        </p:tgtEl>
                                      </p:cBhvr>
                                      <p:to x="100000" y="60000"/>
                                    </p:animScale>
                                    <p:animScale>
                                      <p:cBhvr>
                                        <p:cTn id="70" dur="166" decel="50000">
                                          <p:stCondLst>
                                            <p:cond delay="676"/>
                                          </p:stCondLst>
                                        </p:cTn>
                                        <p:tgtEl>
                                          <p:spTgt spid="91"/>
                                        </p:tgtEl>
                                      </p:cBhvr>
                                      <p:to x="100000" y="100000"/>
                                    </p:animScale>
                                    <p:animScale>
                                      <p:cBhvr>
                                        <p:cTn id="71" dur="26">
                                          <p:stCondLst>
                                            <p:cond delay="1312"/>
                                          </p:stCondLst>
                                        </p:cTn>
                                        <p:tgtEl>
                                          <p:spTgt spid="91"/>
                                        </p:tgtEl>
                                      </p:cBhvr>
                                      <p:to x="100000" y="80000"/>
                                    </p:animScale>
                                    <p:animScale>
                                      <p:cBhvr>
                                        <p:cTn id="72" dur="166" decel="50000">
                                          <p:stCondLst>
                                            <p:cond delay="1338"/>
                                          </p:stCondLst>
                                        </p:cTn>
                                        <p:tgtEl>
                                          <p:spTgt spid="91"/>
                                        </p:tgtEl>
                                      </p:cBhvr>
                                      <p:to x="100000" y="100000"/>
                                    </p:animScale>
                                    <p:animScale>
                                      <p:cBhvr>
                                        <p:cTn id="73" dur="26">
                                          <p:stCondLst>
                                            <p:cond delay="1642"/>
                                          </p:stCondLst>
                                        </p:cTn>
                                        <p:tgtEl>
                                          <p:spTgt spid="91"/>
                                        </p:tgtEl>
                                      </p:cBhvr>
                                      <p:to x="100000" y="90000"/>
                                    </p:animScale>
                                    <p:animScale>
                                      <p:cBhvr>
                                        <p:cTn id="74" dur="166" decel="50000">
                                          <p:stCondLst>
                                            <p:cond delay="1668"/>
                                          </p:stCondLst>
                                        </p:cTn>
                                        <p:tgtEl>
                                          <p:spTgt spid="91"/>
                                        </p:tgtEl>
                                      </p:cBhvr>
                                      <p:to x="100000" y="100000"/>
                                    </p:animScale>
                                    <p:animScale>
                                      <p:cBhvr>
                                        <p:cTn id="75" dur="26">
                                          <p:stCondLst>
                                            <p:cond delay="1808"/>
                                          </p:stCondLst>
                                        </p:cTn>
                                        <p:tgtEl>
                                          <p:spTgt spid="91"/>
                                        </p:tgtEl>
                                      </p:cBhvr>
                                      <p:to x="100000" y="95000"/>
                                    </p:animScale>
                                    <p:animScale>
                                      <p:cBhvr>
                                        <p:cTn id="76" dur="166" decel="50000">
                                          <p:stCondLst>
                                            <p:cond delay="1834"/>
                                          </p:stCondLst>
                                        </p:cTn>
                                        <p:tgtEl>
                                          <p:spTgt spid="91"/>
                                        </p:tgtEl>
                                      </p:cBhvr>
                                      <p:to x="100000" y="100000"/>
                                    </p:animScale>
                                  </p:childTnLst>
                                </p:cTn>
                              </p:par>
                              <p:par>
                                <p:cTn id="77" presetID="26" presetClass="entr" presetSubtype="0" fill="hold" grpId="0" nodeType="with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wipe(down)">
                                      <p:cBhvr>
                                        <p:cTn id="79" dur="580">
                                          <p:stCondLst>
                                            <p:cond delay="0"/>
                                          </p:stCondLst>
                                        </p:cTn>
                                        <p:tgtEl>
                                          <p:spTgt spid="92"/>
                                        </p:tgtEl>
                                      </p:cBhvr>
                                    </p:animEffect>
                                    <p:anim calcmode="lin" valueType="num">
                                      <p:cBhvr>
                                        <p:cTn id="80" dur="1822" tmFilter="0,0; 0.14,0.36; 0.43,0.73; 0.71,0.91; 1.0,1.0">
                                          <p:stCondLst>
                                            <p:cond delay="0"/>
                                          </p:stCondLst>
                                        </p:cTn>
                                        <p:tgtEl>
                                          <p:spTgt spid="92"/>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92"/>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92"/>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92"/>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92"/>
                                        </p:tgtEl>
                                        <p:attrNameLst>
                                          <p:attrName>ppt_y</p:attrName>
                                        </p:attrNameLst>
                                      </p:cBhvr>
                                      <p:tavLst>
                                        <p:tav tm="0" fmla="#ppt_y-sin(pi*$)/81">
                                          <p:val>
                                            <p:fltVal val="0"/>
                                          </p:val>
                                        </p:tav>
                                        <p:tav tm="100000">
                                          <p:val>
                                            <p:fltVal val="1"/>
                                          </p:val>
                                        </p:tav>
                                      </p:tavLst>
                                    </p:anim>
                                    <p:animScale>
                                      <p:cBhvr>
                                        <p:cTn id="85" dur="26">
                                          <p:stCondLst>
                                            <p:cond delay="650"/>
                                          </p:stCondLst>
                                        </p:cTn>
                                        <p:tgtEl>
                                          <p:spTgt spid="92"/>
                                        </p:tgtEl>
                                      </p:cBhvr>
                                      <p:to x="100000" y="60000"/>
                                    </p:animScale>
                                    <p:animScale>
                                      <p:cBhvr>
                                        <p:cTn id="86" dur="166" decel="50000">
                                          <p:stCondLst>
                                            <p:cond delay="676"/>
                                          </p:stCondLst>
                                        </p:cTn>
                                        <p:tgtEl>
                                          <p:spTgt spid="92"/>
                                        </p:tgtEl>
                                      </p:cBhvr>
                                      <p:to x="100000" y="100000"/>
                                    </p:animScale>
                                    <p:animScale>
                                      <p:cBhvr>
                                        <p:cTn id="87" dur="26">
                                          <p:stCondLst>
                                            <p:cond delay="1312"/>
                                          </p:stCondLst>
                                        </p:cTn>
                                        <p:tgtEl>
                                          <p:spTgt spid="92"/>
                                        </p:tgtEl>
                                      </p:cBhvr>
                                      <p:to x="100000" y="80000"/>
                                    </p:animScale>
                                    <p:animScale>
                                      <p:cBhvr>
                                        <p:cTn id="88" dur="166" decel="50000">
                                          <p:stCondLst>
                                            <p:cond delay="1338"/>
                                          </p:stCondLst>
                                        </p:cTn>
                                        <p:tgtEl>
                                          <p:spTgt spid="92"/>
                                        </p:tgtEl>
                                      </p:cBhvr>
                                      <p:to x="100000" y="100000"/>
                                    </p:animScale>
                                    <p:animScale>
                                      <p:cBhvr>
                                        <p:cTn id="89" dur="26">
                                          <p:stCondLst>
                                            <p:cond delay="1642"/>
                                          </p:stCondLst>
                                        </p:cTn>
                                        <p:tgtEl>
                                          <p:spTgt spid="92"/>
                                        </p:tgtEl>
                                      </p:cBhvr>
                                      <p:to x="100000" y="90000"/>
                                    </p:animScale>
                                    <p:animScale>
                                      <p:cBhvr>
                                        <p:cTn id="90" dur="166" decel="50000">
                                          <p:stCondLst>
                                            <p:cond delay="1668"/>
                                          </p:stCondLst>
                                        </p:cTn>
                                        <p:tgtEl>
                                          <p:spTgt spid="92"/>
                                        </p:tgtEl>
                                      </p:cBhvr>
                                      <p:to x="100000" y="100000"/>
                                    </p:animScale>
                                    <p:animScale>
                                      <p:cBhvr>
                                        <p:cTn id="91" dur="26">
                                          <p:stCondLst>
                                            <p:cond delay="1808"/>
                                          </p:stCondLst>
                                        </p:cTn>
                                        <p:tgtEl>
                                          <p:spTgt spid="92"/>
                                        </p:tgtEl>
                                      </p:cBhvr>
                                      <p:to x="100000" y="95000"/>
                                    </p:animScale>
                                    <p:animScale>
                                      <p:cBhvr>
                                        <p:cTn id="92" dur="166" decel="50000">
                                          <p:stCondLst>
                                            <p:cond delay="1834"/>
                                          </p:stCondLst>
                                        </p:cTn>
                                        <p:tgtEl>
                                          <p:spTgt spid="92"/>
                                        </p:tgtEl>
                                      </p:cBhvr>
                                      <p:to x="100000" y="100000"/>
                                    </p:animScale>
                                  </p:childTnLst>
                                </p:cTn>
                              </p:par>
                              <p:par>
                                <p:cTn id="93" presetID="26" presetClass="entr" presetSubtype="0"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wipe(down)">
                                      <p:cBhvr>
                                        <p:cTn id="95" dur="580">
                                          <p:stCondLst>
                                            <p:cond delay="0"/>
                                          </p:stCondLst>
                                        </p:cTn>
                                        <p:tgtEl>
                                          <p:spTgt spid="93"/>
                                        </p:tgtEl>
                                      </p:cBhvr>
                                    </p:animEffect>
                                    <p:anim calcmode="lin" valueType="num">
                                      <p:cBhvr>
                                        <p:cTn id="96" dur="1822" tmFilter="0,0; 0.14,0.36; 0.43,0.73; 0.71,0.91; 1.0,1.0">
                                          <p:stCondLst>
                                            <p:cond delay="0"/>
                                          </p:stCondLst>
                                        </p:cTn>
                                        <p:tgtEl>
                                          <p:spTgt spid="93"/>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93"/>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93"/>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93"/>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93"/>
                                        </p:tgtEl>
                                        <p:attrNameLst>
                                          <p:attrName>ppt_y</p:attrName>
                                        </p:attrNameLst>
                                      </p:cBhvr>
                                      <p:tavLst>
                                        <p:tav tm="0" fmla="#ppt_y-sin(pi*$)/81">
                                          <p:val>
                                            <p:fltVal val="0"/>
                                          </p:val>
                                        </p:tav>
                                        <p:tav tm="100000">
                                          <p:val>
                                            <p:fltVal val="1"/>
                                          </p:val>
                                        </p:tav>
                                      </p:tavLst>
                                    </p:anim>
                                    <p:animScale>
                                      <p:cBhvr>
                                        <p:cTn id="101" dur="26">
                                          <p:stCondLst>
                                            <p:cond delay="650"/>
                                          </p:stCondLst>
                                        </p:cTn>
                                        <p:tgtEl>
                                          <p:spTgt spid="93"/>
                                        </p:tgtEl>
                                      </p:cBhvr>
                                      <p:to x="100000" y="60000"/>
                                    </p:animScale>
                                    <p:animScale>
                                      <p:cBhvr>
                                        <p:cTn id="102" dur="166" decel="50000">
                                          <p:stCondLst>
                                            <p:cond delay="676"/>
                                          </p:stCondLst>
                                        </p:cTn>
                                        <p:tgtEl>
                                          <p:spTgt spid="93"/>
                                        </p:tgtEl>
                                      </p:cBhvr>
                                      <p:to x="100000" y="100000"/>
                                    </p:animScale>
                                    <p:animScale>
                                      <p:cBhvr>
                                        <p:cTn id="103" dur="26">
                                          <p:stCondLst>
                                            <p:cond delay="1312"/>
                                          </p:stCondLst>
                                        </p:cTn>
                                        <p:tgtEl>
                                          <p:spTgt spid="93"/>
                                        </p:tgtEl>
                                      </p:cBhvr>
                                      <p:to x="100000" y="80000"/>
                                    </p:animScale>
                                    <p:animScale>
                                      <p:cBhvr>
                                        <p:cTn id="104" dur="166" decel="50000">
                                          <p:stCondLst>
                                            <p:cond delay="1338"/>
                                          </p:stCondLst>
                                        </p:cTn>
                                        <p:tgtEl>
                                          <p:spTgt spid="93"/>
                                        </p:tgtEl>
                                      </p:cBhvr>
                                      <p:to x="100000" y="100000"/>
                                    </p:animScale>
                                    <p:animScale>
                                      <p:cBhvr>
                                        <p:cTn id="105" dur="26">
                                          <p:stCondLst>
                                            <p:cond delay="1642"/>
                                          </p:stCondLst>
                                        </p:cTn>
                                        <p:tgtEl>
                                          <p:spTgt spid="93"/>
                                        </p:tgtEl>
                                      </p:cBhvr>
                                      <p:to x="100000" y="90000"/>
                                    </p:animScale>
                                    <p:animScale>
                                      <p:cBhvr>
                                        <p:cTn id="106" dur="166" decel="50000">
                                          <p:stCondLst>
                                            <p:cond delay="1668"/>
                                          </p:stCondLst>
                                        </p:cTn>
                                        <p:tgtEl>
                                          <p:spTgt spid="93"/>
                                        </p:tgtEl>
                                      </p:cBhvr>
                                      <p:to x="100000" y="100000"/>
                                    </p:animScale>
                                    <p:animScale>
                                      <p:cBhvr>
                                        <p:cTn id="107" dur="26">
                                          <p:stCondLst>
                                            <p:cond delay="1808"/>
                                          </p:stCondLst>
                                        </p:cTn>
                                        <p:tgtEl>
                                          <p:spTgt spid="93"/>
                                        </p:tgtEl>
                                      </p:cBhvr>
                                      <p:to x="100000" y="95000"/>
                                    </p:animScale>
                                    <p:animScale>
                                      <p:cBhvr>
                                        <p:cTn id="108" dur="166" decel="50000">
                                          <p:stCondLst>
                                            <p:cond delay="1834"/>
                                          </p:stCondLst>
                                        </p:cTn>
                                        <p:tgtEl>
                                          <p:spTgt spid="93"/>
                                        </p:tgtEl>
                                      </p:cBhvr>
                                      <p:to x="100000" y="100000"/>
                                    </p:animScale>
                                  </p:childTnLst>
                                </p:cTn>
                              </p:par>
                              <p:par>
                                <p:cTn id="109" presetID="26" presetClass="entr" presetSubtype="0" fill="hold" grpId="0" nodeType="withEffect">
                                  <p:stCondLst>
                                    <p:cond delay="0"/>
                                  </p:stCondLst>
                                  <p:childTnLst>
                                    <p:set>
                                      <p:cBhvr>
                                        <p:cTn id="110" dur="1" fill="hold">
                                          <p:stCondLst>
                                            <p:cond delay="0"/>
                                          </p:stCondLst>
                                        </p:cTn>
                                        <p:tgtEl>
                                          <p:spTgt spid="95"/>
                                        </p:tgtEl>
                                        <p:attrNameLst>
                                          <p:attrName>style.visibility</p:attrName>
                                        </p:attrNameLst>
                                      </p:cBhvr>
                                      <p:to>
                                        <p:strVal val="visible"/>
                                      </p:to>
                                    </p:set>
                                    <p:animEffect transition="in" filter="wipe(down)">
                                      <p:cBhvr>
                                        <p:cTn id="111" dur="580">
                                          <p:stCondLst>
                                            <p:cond delay="0"/>
                                          </p:stCondLst>
                                        </p:cTn>
                                        <p:tgtEl>
                                          <p:spTgt spid="95"/>
                                        </p:tgtEl>
                                      </p:cBhvr>
                                    </p:animEffect>
                                    <p:anim calcmode="lin" valueType="num">
                                      <p:cBhvr>
                                        <p:cTn id="112" dur="1822" tmFilter="0,0; 0.14,0.36; 0.43,0.73; 0.71,0.91; 1.0,1.0">
                                          <p:stCondLst>
                                            <p:cond delay="0"/>
                                          </p:stCondLst>
                                        </p:cTn>
                                        <p:tgtEl>
                                          <p:spTgt spid="95"/>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95"/>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95"/>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95"/>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95"/>
                                        </p:tgtEl>
                                        <p:attrNameLst>
                                          <p:attrName>ppt_y</p:attrName>
                                        </p:attrNameLst>
                                      </p:cBhvr>
                                      <p:tavLst>
                                        <p:tav tm="0" fmla="#ppt_y-sin(pi*$)/81">
                                          <p:val>
                                            <p:fltVal val="0"/>
                                          </p:val>
                                        </p:tav>
                                        <p:tav tm="100000">
                                          <p:val>
                                            <p:fltVal val="1"/>
                                          </p:val>
                                        </p:tav>
                                      </p:tavLst>
                                    </p:anim>
                                    <p:animScale>
                                      <p:cBhvr>
                                        <p:cTn id="117" dur="26">
                                          <p:stCondLst>
                                            <p:cond delay="650"/>
                                          </p:stCondLst>
                                        </p:cTn>
                                        <p:tgtEl>
                                          <p:spTgt spid="95"/>
                                        </p:tgtEl>
                                      </p:cBhvr>
                                      <p:to x="100000" y="60000"/>
                                    </p:animScale>
                                    <p:animScale>
                                      <p:cBhvr>
                                        <p:cTn id="118" dur="166" decel="50000">
                                          <p:stCondLst>
                                            <p:cond delay="676"/>
                                          </p:stCondLst>
                                        </p:cTn>
                                        <p:tgtEl>
                                          <p:spTgt spid="95"/>
                                        </p:tgtEl>
                                      </p:cBhvr>
                                      <p:to x="100000" y="100000"/>
                                    </p:animScale>
                                    <p:animScale>
                                      <p:cBhvr>
                                        <p:cTn id="119" dur="26">
                                          <p:stCondLst>
                                            <p:cond delay="1312"/>
                                          </p:stCondLst>
                                        </p:cTn>
                                        <p:tgtEl>
                                          <p:spTgt spid="95"/>
                                        </p:tgtEl>
                                      </p:cBhvr>
                                      <p:to x="100000" y="80000"/>
                                    </p:animScale>
                                    <p:animScale>
                                      <p:cBhvr>
                                        <p:cTn id="120" dur="166" decel="50000">
                                          <p:stCondLst>
                                            <p:cond delay="1338"/>
                                          </p:stCondLst>
                                        </p:cTn>
                                        <p:tgtEl>
                                          <p:spTgt spid="95"/>
                                        </p:tgtEl>
                                      </p:cBhvr>
                                      <p:to x="100000" y="100000"/>
                                    </p:animScale>
                                    <p:animScale>
                                      <p:cBhvr>
                                        <p:cTn id="121" dur="26">
                                          <p:stCondLst>
                                            <p:cond delay="1642"/>
                                          </p:stCondLst>
                                        </p:cTn>
                                        <p:tgtEl>
                                          <p:spTgt spid="95"/>
                                        </p:tgtEl>
                                      </p:cBhvr>
                                      <p:to x="100000" y="90000"/>
                                    </p:animScale>
                                    <p:animScale>
                                      <p:cBhvr>
                                        <p:cTn id="122" dur="166" decel="50000">
                                          <p:stCondLst>
                                            <p:cond delay="1668"/>
                                          </p:stCondLst>
                                        </p:cTn>
                                        <p:tgtEl>
                                          <p:spTgt spid="95"/>
                                        </p:tgtEl>
                                      </p:cBhvr>
                                      <p:to x="100000" y="100000"/>
                                    </p:animScale>
                                    <p:animScale>
                                      <p:cBhvr>
                                        <p:cTn id="123" dur="26">
                                          <p:stCondLst>
                                            <p:cond delay="1808"/>
                                          </p:stCondLst>
                                        </p:cTn>
                                        <p:tgtEl>
                                          <p:spTgt spid="95"/>
                                        </p:tgtEl>
                                      </p:cBhvr>
                                      <p:to x="100000" y="95000"/>
                                    </p:animScale>
                                    <p:animScale>
                                      <p:cBhvr>
                                        <p:cTn id="124" dur="166" decel="50000">
                                          <p:stCondLst>
                                            <p:cond delay="1834"/>
                                          </p:stCondLst>
                                        </p:cTn>
                                        <p:tgtEl>
                                          <p:spTgt spid="95"/>
                                        </p:tgtEl>
                                      </p:cBhvr>
                                      <p:to x="100000" y="100000"/>
                                    </p:animScale>
                                  </p:childTnLst>
                                </p:cTn>
                              </p:par>
                              <p:par>
                                <p:cTn id="125" presetID="26" presetClass="entr" presetSubtype="0" fill="hold" grpId="0" nodeType="withEffect">
                                  <p:stCondLst>
                                    <p:cond delay="0"/>
                                  </p:stCondLst>
                                  <p:childTnLst>
                                    <p:set>
                                      <p:cBhvr>
                                        <p:cTn id="126" dur="1" fill="hold">
                                          <p:stCondLst>
                                            <p:cond delay="0"/>
                                          </p:stCondLst>
                                        </p:cTn>
                                        <p:tgtEl>
                                          <p:spTgt spid="96"/>
                                        </p:tgtEl>
                                        <p:attrNameLst>
                                          <p:attrName>style.visibility</p:attrName>
                                        </p:attrNameLst>
                                      </p:cBhvr>
                                      <p:to>
                                        <p:strVal val="visible"/>
                                      </p:to>
                                    </p:set>
                                    <p:animEffect transition="in" filter="wipe(down)">
                                      <p:cBhvr>
                                        <p:cTn id="127" dur="580">
                                          <p:stCondLst>
                                            <p:cond delay="0"/>
                                          </p:stCondLst>
                                        </p:cTn>
                                        <p:tgtEl>
                                          <p:spTgt spid="96"/>
                                        </p:tgtEl>
                                      </p:cBhvr>
                                    </p:animEffect>
                                    <p:anim calcmode="lin" valueType="num">
                                      <p:cBhvr>
                                        <p:cTn id="128" dur="1822" tmFilter="0,0; 0.14,0.36; 0.43,0.73; 0.71,0.91; 1.0,1.0">
                                          <p:stCondLst>
                                            <p:cond delay="0"/>
                                          </p:stCondLst>
                                        </p:cTn>
                                        <p:tgtEl>
                                          <p:spTgt spid="96"/>
                                        </p:tgtEl>
                                        <p:attrNameLst>
                                          <p:attrName>ppt_x</p:attrName>
                                        </p:attrNameLst>
                                      </p:cBhvr>
                                      <p:tavLst>
                                        <p:tav tm="0">
                                          <p:val>
                                            <p:strVal val="#ppt_x-0.25"/>
                                          </p:val>
                                        </p:tav>
                                        <p:tav tm="100000">
                                          <p:val>
                                            <p:strVal val="#ppt_x"/>
                                          </p:val>
                                        </p:tav>
                                      </p:tavLst>
                                    </p:anim>
                                    <p:anim calcmode="lin" valueType="num">
                                      <p:cBhvr>
                                        <p:cTn id="129" dur="664" tmFilter="0.0,0.0; 0.25,0.07; 0.50,0.2; 0.75,0.467; 1.0,1.0">
                                          <p:stCondLst>
                                            <p:cond delay="0"/>
                                          </p:stCondLst>
                                        </p:cTn>
                                        <p:tgtEl>
                                          <p:spTgt spid="96"/>
                                        </p:tgtEl>
                                        <p:attrNameLst>
                                          <p:attrName>ppt_y</p:attrName>
                                        </p:attrNameLst>
                                      </p:cBhvr>
                                      <p:tavLst>
                                        <p:tav tm="0" fmla="#ppt_y-sin(pi*$)/3">
                                          <p:val>
                                            <p:fltVal val="0.5"/>
                                          </p:val>
                                        </p:tav>
                                        <p:tav tm="100000">
                                          <p:val>
                                            <p:fltVal val="1"/>
                                          </p:val>
                                        </p:tav>
                                      </p:tavLst>
                                    </p:anim>
                                    <p:anim calcmode="lin" valueType="num">
                                      <p:cBhvr>
                                        <p:cTn id="130" dur="664" tmFilter="0, 0; 0.125,0.2665; 0.25,0.4; 0.375,0.465; 0.5,0.5;  0.625,0.535; 0.75,0.6; 0.875,0.7335; 1,1">
                                          <p:stCondLst>
                                            <p:cond delay="664"/>
                                          </p:stCondLst>
                                        </p:cTn>
                                        <p:tgtEl>
                                          <p:spTgt spid="96"/>
                                        </p:tgtEl>
                                        <p:attrNameLst>
                                          <p:attrName>ppt_y</p:attrName>
                                        </p:attrNameLst>
                                      </p:cBhvr>
                                      <p:tavLst>
                                        <p:tav tm="0" fmla="#ppt_y-sin(pi*$)/9">
                                          <p:val>
                                            <p:fltVal val="0"/>
                                          </p:val>
                                        </p:tav>
                                        <p:tav tm="100000">
                                          <p:val>
                                            <p:fltVal val="1"/>
                                          </p:val>
                                        </p:tav>
                                      </p:tavLst>
                                    </p:anim>
                                    <p:anim calcmode="lin" valueType="num">
                                      <p:cBhvr>
                                        <p:cTn id="131" dur="332" tmFilter="0, 0; 0.125,0.2665; 0.25,0.4; 0.375,0.465; 0.5,0.5;  0.625,0.535; 0.75,0.6; 0.875,0.7335; 1,1">
                                          <p:stCondLst>
                                            <p:cond delay="1324"/>
                                          </p:stCondLst>
                                        </p:cTn>
                                        <p:tgtEl>
                                          <p:spTgt spid="96"/>
                                        </p:tgtEl>
                                        <p:attrNameLst>
                                          <p:attrName>ppt_y</p:attrName>
                                        </p:attrNameLst>
                                      </p:cBhvr>
                                      <p:tavLst>
                                        <p:tav tm="0" fmla="#ppt_y-sin(pi*$)/27">
                                          <p:val>
                                            <p:fltVal val="0"/>
                                          </p:val>
                                        </p:tav>
                                        <p:tav tm="100000">
                                          <p:val>
                                            <p:fltVal val="1"/>
                                          </p:val>
                                        </p:tav>
                                      </p:tavLst>
                                    </p:anim>
                                    <p:anim calcmode="lin" valueType="num">
                                      <p:cBhvr>
                                        <p:cTn id="132" dur="164" tmFilter="0, 0; 0.125,0.2665; 0.25,0.4; 0.375,0.465; 0.5,0.5;  0.625,0.535; 0.75,0.6; 0.875,0.7335; 1,1">
                                          <p:stCondLst>
                                            <p:cond delay="1656"/>
                                          </p:stCondLst>
                                        </p:cTn>
                                        <p:tgtEl>
                                          <p:spTgt spid="96"/>
                                        </p:tgtEl>
                                        <p:attrNameLst>
                                          <p:attrName>ppt_y</p:attrName>
                                        </p:attrNameLst>
                                      </p:cBhvr>
                                      <p:tavLst>
                                        <p:tav tm="0" fmla="#ppt_y-sin(pi*$)/81">
                                          <p:val>
                                            <p:fltVal val="0"/>
                                          </p:val>
                                        </p:tav>
                                        <p:tav tm="100000">
                                          <p:val>
                                            <p:fltVal val="1"/>
                                          </p:val>
                                        </p:tav>
                                      </p:tavLst>
                                    </p:anim>
                                    <p:animScale>
                                      <p:cBhvr>
                                        <p:cTn id="133" dur="26">
                                          <p:stCondLst>
                                            <p:cond delay="650"/>
                                          </p:stCondLst>
                                        </p:cTn>
                                        <p:tgtEl>
                                          <p:spTgt spid="96"/>
                                        </p:tgtEl>
                                      </p:cBhvr>
                                      <p:to x="100000" y="60000"/>
                                    </p:animScale>
                                    <p:animScale>
                                      <p:cBhvr>
                                        <p:cTn id="134" dur="166" decel="50000">
                                          <p:stCondLst>
                                            <p:cond delay="676"/>
                                          </p:stCondLst>
                                        </p:cTn>
                                        <p:tgtEl>
                                          <p:spTgt spid="96"/>
                                        </p:tgtEl>
                                      </p:cBhvr>
                                      <p:to x="100000" y="100000"/>
                                    </p:animScale>
                                    <p:animScale>
                                      <p:cBhvr>
                                        <p:cTn id="135" dur="26">
                                          <p:stCondLst>
                                            <p:cond delay="1312"/>
                                          </p:stCondLst>
                                        </p:cTn>
                                        <p:tgtEl>
                                          <p:spTgt spid="96"/>
                                        </p:tgtEl>
                                      </p:cBhvr>
                                      <p:to x="100000" y="80000"/>
                                    </p:animScale>
                                    <p:animScale>
                                      <p:cBhvr>
                                        <p:cTn id="136" dur="166" decel="50000">
                                          <p:stCondLst>
                                            <p:cond delay="1338"/>
                                          </p:stCondLst>
                                        </p:cTn>
                                        <p:tgtEl>
                                          <p:spTgt spid="96"/>
                                        </p:tgtEl>
                                      </p:cBhvr>
                                      <p:to x="100000" y="100000"/>
                                    </p:animScale>
                                    <p:animScale>
                                      <p:cBhvr>
                                        <p:cTn id="137" dur="26">
                                          <p:stCondLst>
                                            <p:cond delay="1642"/>
                                          </p:stCondLst>
                                        </p:cTn>
                                        <p:tgtEl>
                                          <p:spTgt spid="96"/>
                                        </p:tgtEl>
                                      </p:cBhvr>
                                      <p:to x="100000" y="90000"/>
                                    </p:animScale>
                                    <p:animScale>
                                      <p:cBhvr>
                                        <p:cTn id="138" dur="166" decel="50000">
                                          <p:stCondLst>
                                            <p:cond delay="1668"/>
                                          </p:stCondLst>
                                        </p:cTn>
                                        <p:tgtEl>
                                          <p:spTgt spid="96"/>
                                        </p:tgtEl>
                                      </p:cBhvr>
                                      <p:to x="100000" y="100000"/>
                                    </p:animScale>
                                    <p:animScale>
                                      <p:cBhvr>
                                        <p:cTn id="139" dur="26">
                                          <p:stCondLst>
                                            <p:cond delay="1808"/>
                                          </p:stCondLst>
                                        </p:cTn>
                                        <p:tgtEl>
                                          <p:spTgt spid="96"/>
                                        </p:tgtEl>
                                      </p:cBhvr>
                                      <p:to x="100000" y="95000"/>
                                    </p:animScale>
                                    <p:animScale>
                                      <p:cBhvr>
                                        <p:cTn id="140" dur="166" decel="50000">
                                          <p:stCondLst>
                                            <p:cond delay="1834"/>
                                          </p:stCondLst>
                                        </p:cTn>
                                        <p:tgtEl>
                                          <p:spTgt spid="96"/>
                                        </p:tgtEl>
                                      </p:cBhvr>
                                      <p:to x="100000" y="100000"/>
                                    </p:animScale>
                                  </p:childTnLst>
                                </p:cTn>
                              </p:par>
                              <p:par>
                                <p:cTn id="141" presetID="26" presetClass="entr" presetSubtype="0" fill="hold" grpId="0" nodeType="withEffect">
                                  <p:stCondLst>
                                    <p:cond delay="0"/>
                                  </p:stCondLst>
                                  <p:childTnLst>
                                    <p:set>
                                      <p:cBhvr>
                                        <p:cTn id="142" dur="1" fill="hold">
                                          <p:stCondLst>
                                            <p:cond delay="0"/>
                                          </p:stCondLst>
                                        </p:cTn>
                                        <p:tgtEl>
                                          <p:spTgt spid="97"/>
                                        </p:tgtEl>
                                        <p:attrNameLst>
                                          <p:attrName>style.visibility</p:attrName>
                                        </p:attrNameLst>
                                      </p:cBhvr>
                                      <p:to>
                                        <p:strVal val="visible"/>
                                      </p:to>
                                    </p:set>
                                    <p:animEffect transition="in" filter="wipe(down)">
                                      <p:cBhvr>
                                        <p:cTn id="143" dur="580">
                                          <p:stCondLst>
                                            <p:cond delay="0"/>
                                          </p:stCondLst>
                                        </p:cTn>
                                        <p:tgtEl>
                                          <p:spTgt spid="97"/>
                                        </p:tgtEl>
                                      </p:cBhvr>
                                    </p:animEffect>
                                    <p:anim calcmode="lin" valueType="num">
                                      <p:cBhvr>
                                        <p:cTn id="144" dur="1822" tmFilter="0,0; 0.14,0.36; 0.43,0.73; 0.71,0.91; 1.0,1.0">
                                          <p:stCondLst>
                                            <p:cond delay="0"/>
                                          </p:stCondLst>
                                        </p:cTn>
                                        <p:tgtEl>
                                          <p:spTgt spid="97"/>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97"/>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97"/>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97"/>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97"/>
                                        </p:tgtEl>
                                        <p:attrNameLst>
                                          <p:attrName>ppt_y</p:attrName>
                                        </p:attrNameLst>
                                      </p:cBhvr>
                                      <p:tavLst>
                                        <p:tav tm="0" fmla="#ppt_y-sin(pi*$)/81">
                                          <p:val>
                                            <p:fltVal val="0"/>
                                          </p:val>
                                        </p:tav>
                                        <p:tav tm="100000">
                                          <p:val>
                                            <p:fltVal val="1"/>
                                          </p:val>
                                        </p:tav>
                                      </p:tavLst>
                                    </p:anim>
                                    <p:animScale>
                                      <p:cBhvr>
                                        <p:cTn id="149" dur="26">
                                          <p:stCondLst>
                                            <p:cond delay="650"/>
                                          </p:stCondLst>
                                        </p:cTn>
                                        <p:tgtEl>
                                          <p:spTgt spid="97"/>
                                        </p:tgtEl>
                                      </p:cBhvr>
                                      <p:to x="100000" y="60000"/>
                                    </p:animScale>
                                    <p:animScale>
                                      <p:cBhvr>
                                        <p:cTn id="150" dur="166" decel="50000">
                                          <p:stCondLst>
                                            <p:cond delay="676"/>
                                          </p:stCondLst>
                                        </p:cTn>
                                        <p:tgtEl>
                                          <p:spTgt spid="97"/>
                                        </p:tgtEl>
                                      </p:cBhvr>
                                      <p:to x="100000" y="100000"/>
                                    </p:animScale>
                                    <p:animScale>
                                      <p:cBhvr>
                                        <p:cTn id="151" dur="26">
                                          <p:stCondLst>
                                            <p:cond delay="1312"/>
                                          </p:stCondLst>
                                        </p:cTn>
                                        <p:tgtEl>
                                          <p:spTgt spid="97"/>
                                        </p:tgtEl>
                                      </p:cBhvr>
                                      <p:to x="100000" y="80000"/>
                                    </p:animScale>
                                    <p:animScale>
                                      <p:cBhvr>
                                        <p:cTn id="152" dur="166" decel="50000">
                                          <p:stCondLst>
                                            <p:cond delay="1338"/>
                                          </p:stCondLst>
                                        </p:cTn>
                                        <p:tgtEl>
                                          <p:spTgt spid="97"/>
                                        </p:tgtEl>
                                      </p:cBhvr>
                                      <p:to x="100000" y="100000"/>
                                    </p:animScale>
                                    <p:animScale>
                                      <p:cBhvr>
                                        <p:cTn id="153" dur="26">
                                          <p:stCondLst>
                                            <p:cond delay="1642"/>
                                          </p:stCondLst>
                                        </p:cTn>
                                        <p:tgtEl>
                                          <p:spTgt spid="97"/>
                                        </p:tgtEl>
                                      </p:cBhvr>
                                      <p:to x="100000" y="90000"/>
                                    </p:animScale>
                                    <p:animScale>
                                      <p:cBhvr>
                                        <p:cTn id="154" dur="166" decel="50000">
                                          <p:stCondLst>
                                            <p:cond delay="1668"/>
                                          </p:stCondLst>
                                        </p:cTn>
                                        <p:tgtEl>
                                          <p:spTgt spid="97"/>
                                        </p:tgtEl>
                                      </p:cBhvr>
                                      <p:to x="100000" y="100000"/>
                                    </p:animScale>
                                    <p:animScale>
                                      <p:cBhvr>
                                        <p:cTn id="155" dur="26">
                                          <p:stCondLst>
                                            <p:cond delay="1808"/>
                                          </p:stCondLst>
                                        </p:cTn>
                                        <p:tgtEl>
                                          <p:spTgt spid="97"/>
                                        </p:tgtEl>
                                      </p:cBhvr>
                                      <p:to x="100000" y="95000"/>
                                    </p:animScale>
                                    <p:animScale>
                                      <p:cBhvr>
                                        <p:cTn id="156" dur="166" decel="50000">
                                          <p:stCondLst>
                                            <p:cond delay="1834"/>
                                          </p:stCondLst>
                                        </p:cTn>
                                        <p:tgtEl>
                                          <p:spTgt spid="97"/>
                                        </p:tgtEl>
                                      </p:cBhvr>
                                      <p:to x="100000" y="100000"/>
                                    </p:animScale>
                                  </p:childTnLst>
                                </p:cTn>
                              </p:par>
                              <p:par>
                                <p:cTn id="157" presetID="26" presetClass="entr" presetSubtype="0" fill="hold" grpId="0" nodeType="withEffect">
                                  <p:stCondLst>
                                    <p:cond delay="0"/>
                                  </p:stCondLst>
                                  <p:childTnLst>
                                    <p:set>
                                      <p:cBhvr>
                                        <p:cTn id="158" dur="1" fill="hold">
                                          <p:stCondLst>
                                            <p:cond delay="0"/>
                                          </p:stCondLst>
                                        </p:cTn>
                                        <p:tgtEl>
                                          <p:spTgt spid="98"/>
                                        </p:tgtEl>
                                        <p:attrNameLst>
                                          <p:attrName>style.visibility</p:attrName>
                                        </p:attrNameLst>
                                      </p:cBhvr>
                                      <p:to>
                                        <p:strVal val="visible"/>
                                      </p:to>
                                    </p:set>
                                    <p:animEffect transition="in" filter="wipe(down)">
                                      <p:cBhvr>
                                        <p:cTn id="159" dur="580">
                                          <p:stCondLst>
                                            <p:cond delay="0"/>
                                          </p:stCondLst>
                                        </p:cTn>
                                        <p:tgtEl>
                                          <p:spTgt spid="98"/>
                                        </p:tgtEl>
                                      </p:cBhvr>
                                    </p:animEffect>
                                    <p:anim calcmode="lin" valueType="num">
                                      <p:cBhvr>
                                        <p:cTn id="160" dur="1822" tmFilter="0,0; 0.14,0.36; 0.43,0.73; 0.71,0.91; 1.0,1.0">
                                          <p:stCondLst>
                                            <p:cond delay="0"/>
                                          </p:stCondLst>
                                        </p:cTn>
                                        <p:tgtEl>
                                          <p:spTgt spid="98"/>
                                        </p:tgtEl>
                                        <p:attrNameLst>
                                          <p:attrName>ppt_x</p:attrName>
                                        </p:attrNameLst>
                                      </p:cBhvr>
                                      <p:tavLst>
                                        <p:tav tm="0">
                                          <p:val>
                                            <p:strVal val="#ppt_x-0.25"/>
                                          </p:val>
                                        </p:tav>
                                        <p:tav tm="100000">
                                          <p:val>
                                            <p:strVal val="#ppt_x"/>
                                          </p:val>
                                        </p:tav>
                                      </p:tavLst>
                                    </p:anim>
                                    <p:anim calcmode="lin" valueType="num">
                                      <p:cBhvr>
                                        <p:cTn id="161" dur="664" tmFilter="0.0,0.0; 0.25,0.07; 0.50,0.2; 0.75,0.467; 1.0,1.0">
                                          <p:stCondLst>
                                            <p:cond delay="0"/>
                                          </p:stCondLst>
                                        </p:cTn>
                                        <p:tgtEl>
                                          <p:spTgt spid="98"/>
                                        </p:tgtEl>
                                        <p:attrNameLst>
                                          <p:attrName>ppt_y</p:attrName>
                                        </p:attrNameLst>
                                      </p:cBhvr>
                                      <p:tavLst>
                                        <p:tav tm="0" fmla="#ppt_y-sin(pi*$)/3">
                                          <p:val>
                                            <p:fltVal val="0.5"/>
                                          </p:val>
                                        </p:tav>
                                        <p:tav tm="100000">
                                          <p:val>
                                            <p:fltVal val="1"/>
                                          </p:val>
                                        </p:tav>
                                      </p:tavLst>
                                    </p:anim>
                                    <p:anim calcmode="lin" valueType="num">
                                      <p:cBhvr>
                                        <p:cTn id="162" dur="664" tmFilter="0, 0; 0.125,0.2665; 0.25,0.4; 0.375,0.465; 0.5,0.5;  0.625,0.535; 0.75,0.6; 0.875,0.7335; 1,1">
                                          <p:stCondLst>
                                            <p:cond delay="664"/>
                                          </p:stCondLst>
                                        </p:cTn>
                                        <p:tgtEl>
                                          <p:spTgt spid="98"/>
                                        </p:tgtEl>
                                        <p:attrNameLst>
                                          <p:attrName>ppt_y</p:attrName>
                                        </p:attrNameLst>
                                      </p:cBhvr>
                                      <p:tavLst>
                                        <p:tav tm="0" fmla="#ppt_y-sin(pi*$)/9">
                                          <p:val>
                                            <p:fltVal val="0"/>
                                          </p:val>
                                        </p:tav>
                                        <p:tav tm="100000">
                                          <p:val>
                                            <p:fltVal val="1"/>
                                          </p:val>
                                        </p:tav>
                                      </p:tavLst>
                                    </p:anim>
                                    <p:anim calcmode="lin" valueType="num">
                                      <p:cBhvr>
                                        <p:cTn id="163" dur="332" tmFilter="0, 0; 0.125,0.2665; 0.25,0.4; 0.375,0.465; 0.5,0.5;  0.625,0.535; 0.75,0.6; 0.875,0.7335; 1,1">
                                          <p:stCondLst>
                                            <p:cond delay="1324"/>
                                          </p:stCondLst>
                                        </p:cTn>
                                        <p:tgtEl>
                                          <p:spTgt spid="98"/>
                                        </p:tgtEl>
                                        <p:attrNameLst>
                                          <p:attrName>ppt_y</p:attrName>
                                        </p:attrNameLst>
                                      </p:cBhvr>
                                      <p:tavLst>
                                        <p:tav tm="0" fmla="#ppt_y-sin(pi*$)/27">
                                          <p:val>
                                            <p:fltVal val="0"/>
                                          </p:val>
                                        </p:tav>
                                        <p:tav tm="100000">
                                          <p:val>
                                            <p:fltVal val="1"/>
                                          </p:val>
                                        </p:tav>
                                      </p:tavLst>
                                    </p:anim>
                                    <p:anim calcmode="lin" valueType="num">
                                      <p:cBhvr>
                                        <p:cTn id="164" dur="164" tmFilter="0, 0; 0.125,0.2665; 0.25,0.4; 0.375,0.465; 0.5,0.5;  0.625,0.535; 0.75,0.6; 0.875,0.7335; 1,1">
                                          <p:stCondLst>
                                            <p:cond delay="1656"/>
                                          </p:stCondLst>
                                        </p:cTn>
                                        <p:tgtEl>
                                          <p:spTgt spid="98"/>
                                        </p:tgtEl>
                                        <p:attrNameLst>
                                          <p:attrName>ppt_y</p:attrName>
                                        </p:attrNameLst>
                                      </p:cBhvr>
                                      <p:tavLst>
                                        <p:tav tm="0" fmla="#ppt_y-sin(pi*$)/81">
                                          <p:val>
                                            <p:fltVal val="0"/>
                                          </p:val>
                                        </p:tav>
                                        <p:tav tm="100000">
                                          <p:val>
                                            <p:fltVal val="1"/>
                                          </p:val>
                                        </p:tav>
                                      </p:tavLst>
                                    </p:anim>
                                    <p:animScale>
                                      <p:cBhvr>
                                        <p:cTn id="165" dur="26">
                                          <p:stCondLst>
                                            <p:cond delay="650"/>
                                          </p:stCondLst>
                                        </p:cTn>
                                        <p:tgtEl>
                                          <p:spTgt spid="98"/>
                                        </p:tgtEl>
                                      </p:cBhvr>
                                      <p:to x="100000" y="60000"/>
                                    </p:animScale>
                                    <p:animScale>
                                      <p:cBhvr>
                                        <p:cTn id="166" dur="166" decel="50000">
                                          <p:stCondLst>
                                            <p:cond delay="676"/>
                                          </p:stCondLst>
                                        </p:cTn>
                                        <p:tgtEl>
                                          <p:spTgt spid="98"/>
                                        </p:tgtEl>
                                      </p:cBhvr>
                                      <p:to x="100000" y="100000"/>
                                    </p:animScale>
                                    <p:animScale>
                                      <p:cBhvr>
                                        <p:cTn id="167" dur="26">
                                          <p:stCondLst>
                                            <p:cond delay="1312"/>
                                          </p:stCondLst>
                                        </p:cTn>
                                        <p:tgtEl>
                                          <p:spTgt spid="98"/>
                                        </p:tgtEl>
                                      </p:cBhvr>
                                      <p:to x="100000" y="80000"/>
                                    </p:animScale>
                                    <p:animScale>
                                      <p:cBhvr>
                                        <p:cTn id="168" dur="166" decel="50000">
                                          <p:stCondLst>
                                            <p:cond delay="1338"/>
                                          </p:stCondLst>
                                        </p:cTn>
                                        <p:tgtEl>
                                          <p:spTgt spid="98"/>
                                        </p:tgtEl>
                                      </p:cBhvr>
                                      <p:to x="100000" y="100000"/>
                                    </p:animScale>
                                    <p:animScale>
                                      <p:cBhvr>
                                        <p:cTn id="169" dur="26">
                                          <p:stCondLst>
                                            <p:cond delay="1642"/>
                                          </p:stCondLst>
                                        </p:cTn>
                                        <p:tgtEl>
                                          <p:spTgt spid="98"/>
                                        </p:tgtEl>
                                      </p:cBhvr>
                                      <p:to x="100000" y="90000"/>
                                    </p:animScale>
                                    <p:animScale>
                                      <p:cBhvr>
                                        <p:cTn id="170" dur="166" decel="50000">
                                          <p:stCondLst>
                                            <p:cond delay="1668"/>
                                          </p:stCondLst>
                                        </p:cTn>
                                        <p:tgtEl>
                                          <p:spTgt spid="98"/>
                                        </p:tgtEl>
                                      </p:cBhvr>
                                      <p:to x="100000" y="100000"/>
                                    </p:animScale>
                                    <p:animScale>
                                      <p:cBhvr>
                                        <p:cTn id="171" dur="26">
                                          <p:stCondLst>
                                            <p:cond delay="1808"/>
                                          </p:stCondLst>
                                        </p:cTn>
                                        <p:tgtEl>
                                          <p:spTgt spid="98"/>
                                        </p:tgtEl>
                                      </p:cBhvr>
                                      <p:to x="100000" y="95000"/>
                                    </p:animScale>
                                    <p:animScale>
                                      <p:cBhvr>
                                        <p:cTn id="172" dur="166" decel="50000">
                                          <p:stCondLst>
                                            <p:cond delay="1834"/>
                                          </p:stCondLst>
                                        </p:cTn>
                                        <p:tgtEl>
                                          <p:spTgt spid="98"/>
                                        </p:tgtEl>
                                      </p:cBhvr>
                                      <p:to x="100000" y="100000"/>
                                    </p:animScale>
                                  </p:childTnLst>
                                </p:cTn>
                              </p:par>
                              <p:par>
                                <p:cTn id="173" presetID="26" presetClass="entr" presetSubtype="0" fill="hold" grpId="0" nodeType="withEffect">
                                  <p:stCondLst>
                                    <p:cond delay="0"/>
                                  </p:stCondLst>
                                  <p:childTnLst>
                                    <p:set>
                                      <p:cBhvr>
                                        <p:cTn id="174" dur="1" fill="hold">
                                          <p:stCondLst>
                                            <p:cond delay="0"/>
                                          </p:stCondLst>
                                        </p:cTn>
                                        <p:tgtEl>
                                          <p:spTgt spid="109"/>
                                        </p:tgtEl>
                                        <p:attrNameLst>
                                          <p:attrName>style.visibility</p:attrName>
                                        </p:attrNameLst>
                                      </p:cBhvr>
                                      <p:to>
                                        <p:strVal val="visible"/>
                                      </p:to>
                                    </p:set>
                                    <p:animEffect transition="in" filter="wipe(down)">
                                      <p:cBhvr>
                                        <p:cTn id="175" dur="580">
                                          <p:stCondLst>
                                            <p:cond delay="0"/>
                                          </p:stCondLst>
                                        </p:cTn>
                                        <p:tgtEl>
                                          <p:spTgt spid="109"/>
                                        </p:tgtEl>
                                      </p:cBhvr>
                                    </p:animEffect>
                                    <p:anim calcmode="lin" valueType="num">
                                      <p:cBhvr>
                                        <p:cTn id="176" dur="1822" tmFilter="0,0; 0.14,0.36; 0.43,0.73; 0.71,0.91; 1.0,1.0">
                                          <p:stCondLst>
                                            <p:cond delay="0"/>
                                          </p:stCondLst>
                                        </p:cTn>
                                        <p:tgtEl>
                                          <p:spTgt spid="109"/>
                                        </p:tgtEl>
                                        <p:attrNameLst>
                                          <p:attrName>ppt_x</p:attrName>
                                        </p:attrNameLst>
                                      </p:cBhvr>
                                      <p:tavLst>
                                        <p:tav tm="0">
                                          <p:val>
                                            <p:strVal val="#ppt_x-0.25"/>
                                          </p:val>
                                        </p:tav>
                                        <p:tav tm="100000">
                                          <p:val>
                                            <p:strVal val="#ppt_x"/>
                                          </p:val>
                                        </p:tav>
                                      </p:tavLst>
                                    </p:anim>
                                    <p:anim calcmode="lin" valueType="num">
                                      <p:cBhvr>
                                        <p:cTn id="177" dur="664" tmFilter="0.0,0.0; 0.25,0.07; 0.50,0.2; 0.75,0.467; 1.0,1.0">
                                          <p:stCondLst>
                                            <p:cond delay="0"/>
                                          </p:stCondLst>
                                        </p:cTn>
                                        <p:tgtEl>
                                          <p:spTgt spid="109"/>
                                        </p:tgtEl>
                                        <p:attrNameLst>
                                          <p:attrName>ppt_y</p:attrName>
                                        </p:attrNameLst>
                                      </p:cBhvr>
                                      <p:tavLst>
                                        <p:tav tm="0" fmla="#ppt_y-sin(pi*$)/3">
                                          <p:val>
                                            <p:fltVal val="0.5"/>
                                          </p:val>
                                        </p:tav>
                                        <p:tav tm="100000">
                                          <p:val>
                                            <p:fltVal val="1"/>
                                          </p:val>
                                        </p:tav>
                                      </p:tavLst>
                                    </p:anim>
                                    <p:anim calcmode="lin" valueType="num">
                                      <p:cBhvr>
                                        <p:cTn id="178" dur="664" tmFilter="0, 0; 0.125,0.2665; 0.25,0.4; 0.375,0.465; 0.5,0.5;  0.625,0.535; 0.75,0.6; 0.875,0.7335; 1,1">
                                          <p:stCondLst>
                                            <p:cond delay="664"/>
                                          </p:stCondLst>
                                        </p:cTn>
                                        <p:tgtEl>
                                          <p:spTgt spid="109"/>
                                        </p:tgtEl>
                                        <p:attrNameLst>
                                          <p:attrName>ppt_y</p:attrName>
                                        </p:attrNameLst>
                                      </p:cBhvr>
                                      <p:tavLst>
                                        <p:tav tm="0" fmla="#ppt_y-sin(pi*$)/9">
                                          <p:val>
                                            <p:fltVal val="0"/>
                                          </p:val>
                                        </p:tav>
                                        <p:tav tm="100000">
                                          <p:val>
                                            <p:fltVal val="1"/>
                                          </p:val>
                                        </p:tav>
                                      </p:tavLst>
                                    </p:anim>
                                    <p:anim calcmode="lin" valueType="num">
                                      <p:cBhvr>
                                        <p:cTn id="179" dur="332" tmFilter="0, 0; 0.125,0.2665; 0.25,0.4; 0.375,0.465; 0.5,0.5;  0.625,0.535; 0.75,0.6; 0.875,0.7335; 1,1">
                                          <p:stCondLst>
                                            <p:cond delay="1324"/>
                                          </p:stCondLst>
                                        </p:cTn>
                                        <p:tgtEl>
                                          <p:spTgt spid="109"/>
                                        </p:tgtEl>
                                        <p:attrNameLst>
                                          <p:attrName>ppt_y</p:attrName>
                                        </p:attrNameLst>
                                      </p:cBhvr>
                                      <p:tavLst>
                                        <p:tav tm="0" fmla="#ppt_y-sin(pi*$)/27">
                                          <p:val>
                                            <p:fltVal val="0"/>
                                          </p:val>
                                        </p:tav>
                                        <p:tav tm="100000">
                                          <p:val>
                                            <p:fltVal val="1"/>
                                          </p:val>
                                        </p:tav>
                                      </p:tavLst>
                                    </p:anim>
                                    <p:anim calcmode="lin" valueType="num">
                                      <p:cBhvr>
                                        <p:cTn id="180" dur="164" tmFilter="0, 0; 0.125,0.2665; 0.25,0.4; 0.375,0.465; 0.5,0.5;  0.625,0.535; 0.75,0.6; 0.875,0.7335; 1,1">
                                          <p:stCondLst>
                                            <p:cond delay="1656"/>
                                          </p:stCondLst>
                                        </p:cTn>
                                        <p:tgtEl>
                                          <p:spTgt spid="109"/>
                                        </p:tgtEl>
                                        <p:attrNameLst>
                                          <p:attrName>ppt_y</p:attrName>
                                        </p:attrNameLst>
                                      </p:cBhvr>
                                      <p:tavLst>
                                        <p:tav tm="0" fmla="#ppt_y-sin(pi*$)/81">
                                          <p:val>
                                            <p:fltVal val="0"/>
                                          </p:val>
                                        </p:tav>
                                        <p:tav tm="100000">
                                          <p:val>
                                            <p:fltVal val="1"/>
                                          </p:val>
                                        </p:tav>
                                      </p:tavLst>
                                    </p:anim>
                                    <p:animScale>
                                      <p:cBhvr>
                                        <p:cTn id="181" dur="26">
                                          <p:stCondLst>
                                            <p:cond delay="650"/>
                                          </p:stCondLst>
                                        </p:cTn>
                                        <p:tgtEl>
                                          <p:spTgt spid="109"/>
                                        </p:tgtEl>
                                      </p:cBhvr>
                                      <p:to x="100000" y="60000"/>
                                    </p:animScale>
                                    <p:animScale>
                                      <p:cBhvr>
                                        <p:cTn id="182" dur="166" decel="50000">
                                          <p:stCondLst>
                                            <p:cond delay="676"/>
                                          </p:stCondLst>
                                        </p:cTn>
                                        <p:tgtEl>
                                          <p:spTgt spid="109"/>
                                        </p:tgtEl>
                                      </p:cBhvr>
                                      <p:to x="100000" y="100000"/>
                                    </p:animScale>
                                    <p:animScale>
                                      <p:cBhvr>
                                        <p:cTn id="183" dur="26">
                                          <p:stCondLst>
                                            <p:cond delay="1312"/>
                                          </p:stCondLst>
                                        </p:cTn>
                                        <p:tgtEl>
                                          <p:spTgt spid="109"/>
                                        </p:tgtEl>
                                      </p:cBhvr>
                                      <p:to x="100000" y="80000"/>
                                    </p:animScale>
                                    <p:animScale>
                                      <p:cBhvr>
                                        <p:cTn id="184" dur="166" decel="50000">
                                          <p:stCondLst>
                                            <p:cond delay="1338"/>
                                          </p:stCondLst>
                                        </p:cTn>
                                        <p:tgtEl>
                                          <p:spTgt spid="109"/>
                                        </p:tgtEl>
                                      </p:cBhvr>
                                      <p:to x="100000" y="100000"/>
                                    </p:animScale>
                                    <p:animScale>
                                      <p:cBhvr>
                                        <p:cTn id="185" dur="26">
                                          <p:stCondLst>
                                            <p:cond delay="1642"/>
                                          </p:stCondLst>
                                        </p:cTn>
                                        <p:tgtEl>
                                          <p:spTgt spid="109"/>
                                        </p:tgtEl>
                                      </p:cBhvr>
                                      <p:to x="100000" y="90000"/>
                                    </p:animScale>
                                    <p:animScale>
                                      <p:cBhvr>
                                        <p:cTn id="186" dur="166" decel="50000">
                                          <p:stCondLst>
                                            <p:cond delay="1668"/>
                                          </p:stCondLst>
                                        </p:cTn>
                                        <p:tgtEl>
                                          <p:spTgt spid="109"/>
                                        </p:tgtEl>
                                      </p:cBhvr>
                                      <p:to x="100000" y="100000"/>
                                    </p:animScale>
                                    <p:animScale>
                                      <p:cBhvr>
                                        <p:cTn id="187" dur="26">
                                          <p:stCondLst>
                                            <p:cond delay="1808"/>
                                          </p:stCondLst>
                                        </p:cTn>
                                        <p:tgtEl>
                                          <p:spTgt spid="109"/>
                                        </p:tgtEl>
                                      </p:cBhvr>
                                      <p:to x="100000" y="95000"/>
                                    </p:animScale>
                                    <p:animScale>
                                      <p:cBhvr>
                                        <p:cTn id="188" dur="166" decel="50000">
                                          <p:stCondLst>
                                            <p:cond delay="1834"/>
                                          </p:stCondLst>
                                        </p:cTn>
                                        <p:tgtEl>
                                          <p:spTgt spid="109"/>
                                        </p:tgtEl>
                                      </p:cBhvr>
                                      <p:to x="100000" y="100000"/>
                                    </p:animScale>
                                  </p:childTnLst>
                                </p:cTn>
                              </p:par>
                              <p:par>
                                <p:cTn id="189" presetID="26" presetClass="entr" presetSubtype="0" fill="hold" grpId="0" nodeType="withEffect">
                                  <p:stCondLst>
                                    <p:cond delay="0"/>
                                  </p:stCondLst>
                                  <p:childTnLst>
                                    <p:set>
                                      <p:cBhvr>
                                        <p:cTn id="190" dur="1" fill="hold">
                                          <p:stCondLst>
                                            <p:cond delay="0"/>
                                          </p:stCondLst>
                                        </p:cTn>
                                        <p:tgtEl>
                                          <p:spTgt spid="112"/>
                                        </p:tgtEl>
                                        <p:attrNameLst>
                                          <p:attrName>style.visibility</p:attrName>
                                        </p:attrNameLst>
                                      </p:cBhvr>
                                      <p:to>
                                        <p:strVal val="visible"/>
                                      </p:to>
                                    </p:set>
                                    <p:animEffect transition="in" filter="wipe(down)">
                                      <p:cBhvr>
                                        <p:cTn id="191" dur="580">
                                          <p:stCondLst>
                                            <p:cond delay="0"/>
                                          </p:stCondLst>
                                        </p:cTn>
                                        <p:tgtEl>
                                          <p:spTgt spid="112"/>
                                        </p:tgtEl>
                                      </p:cBhvr>
                                    </p:animEffect>
                                    <p:anim calcmode="lin" valueType="num">
                                      <p:cBhvr>
                                        <p:cTn id="192" dur="1822" tmFilter="0,0; 0.14,0.36; 0.43,0.73; 0.71,0.91; 1.0,1.0">
                                          <p:stCondLst>
                                            <p:cond delay="0"/>
                                          </p:stCondLst>
                                        </p:cTn>
                                        <p:tgtEl>
                                          <p:spTgt spid="112"/>
                                        </p:tgtEl>
                                        <p:attrNameLst>
                                          <p:attrName>ppt_x</p:attrName>
                                        </p:attrNameLst>
                                      </p:cBhvr>
                                      <p:tavLst>
                                        <p:tav tm="0">
                                          <p:val>
                                            <p:strVal val="#ppt_x-0.25"/>
                                          </p:val>
                                        </p:tav>
                                        <p:tav tm="100000">
                                          <p:val>
                                            <p:strVal val="#ppt_x"/>
                                          </p:val>
                                        </p:tav>
                                      </p:tavLst>
                                    </p:anim>
                                    <p:anim calcmode="lin" valueType="num">
                                      <p:cBhvr>
                                        <p:cTn id="193" dur="664" tmFilter="0.0,0.0; 0.25,0.07; 0.50,0.2; 0.75,0.467; 1.0,1.0">
                                          <p:stCondLst>
                                            <p:cond delay="0"/>
                                          </p:stCondLst>
                                        </p:cTn>
                                        <p:tgtEl>
                                          <p:spTgt spid="112"/>
                                        </p:tgtEl>
                                        <p:attrNameLst>
                                          <p:attrName>ppt_y</p:attrName>
                                        </p:attrNameLst>
                                      </p:cBhvr>
                                      <p:tavLst>
                                        <p:tav tm="0" fmla="#ppt_y-sin(pi*$)/3">
                                          <p:val>
                                            <p:fltVal val="0.5"/>
                                          </p:val>
                                        </p:tav>
                                        <p:tav tm="100000">
                                          <p:val>
                                            <p:fltVal val="1"/>
                                          </p:val>
                                        </p:tav>
                                      </p:tavLst>
                                    </p:anim>
                                    <p:anim calcmode="lin" valueType="num">
                                      <p:cBhvr>
                                        <p:cTn id="194" dur="664" tmFilter="0, 0; 0.125,0.2665; 0.25,0.4; 0.375,0.465; 0.5,0.5;  0.625,0.535; 0.75,0.6; 0.875,0.7335; 1,1">
                                          <p:stCondLst>
                                            <p:cond delay="664"/>
                                          </p:stCondLst>
                                        </p:cTn>
                                        <p:tgtEl>
                                          <p:spTgt spid="112"/>
                                        </p:tgtEl>
                                        <p:attrNameLst>
                                          <p:attrName>ppt_y</p:attrName>
                                        </p:attrNameLst>
                                      </p:cBhvr>
                                      <p:tavLst>
                                        <p:tav tm="0" fmla="#ppt_y-sin(pi*$)/9">
                                          <p:val>
                                            <p:fltVal val="0"/>
                                          </p:val>
                                        </p:tav>
                                        <p:tav tm="100000">
                                          <p:val>
                                            <p:fltVal val="1"/>
                                          </p:val>
                                        </p:tav>
                                      </p:tavLst>
                                    </p:anim>
                                    <p:anim calcmode="lin" valueType="num">
                                      <p:cBhvr>
                                        <p:cTn id="195" dur="332" tmFilter="0, 0; 0.125,0.2665; 0.25,0.4; 0.375,0.465; 0.5,0.5;  0.625,0.535; 0.75,0.6; 0.875,0.7335; 1,1">
                                          <p:stCondLst>
                                            <p:cond delay="1324"/>
                                          </p:stCondLst>
                                        </p:cTn>
                                        <p:tgtEl>
                                          <p:spTgt spid="112"/>
                                        </p:tgtEl>
                                        <p:attrNameLst>
                                          <p:attrName>ppt_y</p:attrName>
                                        </p:attrNameLst>
                                      </p:cBhvr>
                                      <p:tavLst>
                                        <p:tav tm="0" fmla="#ppt_y-sin(pi*$)/27">
                                          <p:val>
                                            <p:fltVal val="0"/>
                                          </p:val>
                                        </p:tav>
                                        <p:tav tm="100000">
                                          <p:val>
                                            <p:fltVal val="1"/>
                                          </p:val>
                                        </p:tav>
                                      </p:tavLst>
                                    </p:anim>
                                    <p:anim calcmode="lin" valueType="num">
                                      <p:cBhvr>
                                        <p:cTn id="196" dur="164" tmFilter="0, 0; 0.125,0.2665; 0.25,0.4; 0.375,0.465; 0.5,0.5;  0.625,0.535; 0.75,0.6; 0.875,0.7335; 1,1">
                                          <p:stCondLst>
                                            <p:cond delay="1656"/>
                                          </p:stCondLst>
                                        </p:cTn>
                                        <p:tgtEl>
                                          <p:spTgt spid="112"/>
                                        </p:tgtEl>
                                        <p:attrNameLst>
                                          <p:attrName>ppt_y</p:attrName>
                                        </p:attrNameLst>
                                      </p:cBhvr>
                                      <p:tavLst>
                                        <p:tav tm="0" fmla="#ppt_y-sin(pi*$)/81">
                                          <p:val>
                                            <p:fltVal val="0"/>
                                          </p:val>
                                        </p:tav>
                                        <p:tav tm="100000">
                                          <p:val>
                                            <p:fltVal val="1"/>
                                          </p:val>
                                        </p:tav>
                                      </p:tavLst>
                                    </p:anim>
                                    <p:animScale>
                                      <p:cBhvr>
                                        <p:cTn id="197" dur="26">
                                          <p:stCondLst>
                                            <p:cond delay="650"/>
                                          </p:stCondLst>
                                        </p:cTn>
                                        <p:tgtEl>
                                          <p:spTgt spid="112"/>
                                        </p:tgtEl>
                                      </p:cBhvr>
                                      <p:to x="100000" y="60000"/>
                                    </p:animScale>
                                    <p:animScale>
                                      <p:cBhvr>
                                        <p:cTn id="198" dur="166" decel="50000">
                                          <p:stCondLst>
                                            <p:cond delay="676"/>
                                          </p:stCondLst>
                                        </p:cTn>
                                        <p:tgtEl>
                                          <p:spTgt spid="112"/>
                                        </p:tgtEl>
                                      </p:cBhvr>
                                      <p:to x="100000" y="100000"/>
                                    </p:animScale>
                                    <p:animScale>
                                      <p:cBhvr>
                                        <p:cTn id="199" dur="26">
                                          <p:stCondLst>
                                            <p:cond delay="1312"/>
                                          </p:stCondLst>
                                        </p:cTn>
                                        <p:tgtEl>
                                          <p:spTgt spid="112"/>
                                        </p:tgtEl>
                                      </p:cBhvr>
                                      <p:to x="100000" y="80000"/>
                                    </p:animScale>
                                    <p:animScale>
                                      <p:cBhvr>
                                        <p:cTn id="200" dur="166" decel="50000">
                                          <p:stCondLst>
                                            <p:cond delay="1338"/>
                                          </p:stCondLst>
                                        </p:cTn>
                                        <p:tgtEl>
                                          <p:spTgt spid="112"/>
                                        </p:tgtEl>
                                      </p:cBhvr>
                                      <p:to x="100000" y="100000"/>
                                    </p:animScale>
                                    <p:animScale>
                                      <p:cBhvr>
                                        <p:cTn id="201" dur="26">
                                          <p:stCondLst>
                                            <p:cond delay="1642"/>
                                          </p:stCondLst>
                                        </p:cTn>
                                        <p:tgtEl>
                                          <p:spTgt spid="112"/>
                                        </p:tgtEl>
                                      </p:cBhvr>
                                      <p:to x="100000" y="90000"/>
                                    </p:animScale>
                                    <p:animScale>
                                      <p:cBhvr>
                                        <p:cTn id="202" dur="166" decel="50000">
                                          <p:stCondLst>
                                            <p:cond delay="1668"/>
                                          </p:stCondLst>
                                        </p:cTn>
                                        <p:tgtEl>
                                          <p:spTgt spid="112"/>
                                        </p:tgtEl>
                                      </p:cBhvr>
                                      <p:to x="100000" y="100000"/>
                                    </p:animScale>
                                    <p:animScale>
                                      <p:cBhvr>
                                        <p:cTn id="203" dur="26">
                                          <p:stCondLst>
                                            <p:cond delay="1808"/>
                                          </p:stCondLst>
                                        </p:cTn>
                                        <p:tgtEl>
                                          <p:spTgt spid="112"/>
                                        </p:tgtEl>
                                      </p:cBhvr>
                                      <p:to x="100000" y="95000"/>
                                    </p:animScale>
                                    <p:animScale>
                                      <p:cBhvr>
                                        <p:cTn id="204" dur="166" decel="50000">
                                          <p:stCondLst>
                                            <p:cond delay="1834"/>
                                          </p:stCondLst>
                                        </p:cTn>
                                        <p:tgtEl>
                                          <p:spTgt spid="112"/>
                                        </p:tgtEl>
                                      </p:cBhvr>
                                      <p:to x="100000" y="100000"/>
                                    </p:animScale>
                                  </p:childTnLst>
                                </p:cTn>
                              </p:par>
                              <p:par>
                                <p:cTn id="205" presetID="26" presetClass="entr" presetSubtype="0" fill="hold" grpId="0" nodeType="withEffect">
                                  <p:stCondLst>
                                    <p:cond delay="0"/>
                                  </p:stCondLst>
                                  <p:childTnLst>
                                    <p:set>
                                      <p:cBhvr>
                                        <p:cTn id="206" dur="1" fill="hold">
                                          <p:stCondLst>
                                            <p:cond delay="0"/>
                                          </p:stCondLst>
                                        </p:cTn>
                                        <p:tgtEl>
                                          <p:spTgt spid="113"/>
                                        </p:tgtEl>
                                        <p:attrNameLst>
                                          <p:attrName>style.visibility</p:attrName>
                                        </p:attrNameLst>
                                      </p:cBhvr>
                                      <p:to>
                                        <p:strVal val="visible"/>
                                      </p:to>
                                    </p:set>
                                    <p:animEffect transition="in" filter="wipe(down)">
                                      <p:cBhvr>
                                        <p:cTn id="207" dur="580">
                                          <p:stCondLst>
                                            <p:cond delay="0"/>
                                          </p:stCondLst>
                                        </p:cTn>
                                        <p:tgtEl>
                                          <p:spTgt spid="113"/>
                                        </p:tgtEl>
                                      </p:cBhvr>
                                    </p:animEffect>
                                    <p:anim calcmode="lin" valueType="num">
                                      <p:cBhvr>
                                        <p:cTn id="208" dur="1822" tmFilter="0,0; 0.14,0.36; 0.43,0.73; 0.71,0.91; 1.0,1.0">
                                          <p:stCondLst>
                                            <p:cond delay="0"/>
                                          </p:stCondLst>
                                        </p:cTn>
                                        <p:tgtEl>
                                          <p:spTgt spid="113"/>
                                        </p:tgtEl>
                                        <p:attrNameLst>
                                          <p:attrName>ppt_x</p:attrName>
                                        </p:attrNameLst>
                                      </p:cBhvr>
                                      <p:tavLst>
                                        <p:tav tm="0">
                                          <p:val>
                                            <p:strVal val="#ppt_x-0.25"/>
                                          </p:val>
                                        </p:tav>
                                        <p:tav tm="100000">
                                          <p:val>
                                            <p:strVal val="#ppt_x"/>
                                          </p:val>
                                        </p:tav>
                                      </p:tavLst>
                                    </p:anim>
                                    <p:anim calcmode="lin" valueType="num">
                                      <p:cBhvr>
                                        <p:cTn id="209" dur="664" tmFilter="0.0,0.0; 0.25,0.07; 0.50,0.2; 0.75,0.467; 1.0,1.0">
                                          <p:stCondLst>
                                            <p:cond delay="0"/>
                                          </p:stCondLst>
                                        </p:cTn>
                                        <p:tgtEl>
                                          <p:spTgt spid="113"/>
                                        </p:tgtEl>
                                        <p:attrNameLst>
                                          <p:attrName>ppt_y</p:attrName>
                                        </p:attrNameLst>
                                      </p:cBhvr>
                                      <p:tavLst>
                                        <p:tav tm="0" fmla="#ppt_y-sin(pi*$)/3">
                                          <p:val>
                                            <p:fltVal val="0.5"/>
                                          </p:val>
                                        </p:tav>
                                        <p:tav tm="100000">
                                          <p:val>
                                            <p:fltVal val="1"/>
                                          </p:val>
                                        </p:tav>
                                      </p:tavLst>
                                    </p:anim>
                                    <p:anim calcmode="lin" valueType="num">
                                      <p:cBhvr>
                                        <p:cTn id="210" dur="664" tmFilter="0, 0; 0.125,0.2665; 0.25,0.4; 0.375,0.465; 0.5,0.5;  0.625,0.535; 0.75,0.6; 0.875,0.7335; 1,1">
                                          <p:stCondLst>
                                            <p:cond delay="664"/>
                                          </p:stCondLst>
                                        </p:cTn>
                                        <p:tgtEl>
                                          <p:spTgt spid="113"/>
                                        </p:tgtEl>
                                        <p:attrNameLst>
                                          <p:attrName>ppt_y</p:attrName>
                                        </p:attrNameLst>
                                      </p:cBhvr>
                                      <p:tavLst>
                                        <p:tav tm="0" fmla="#ppt_y-sin(pi*$)/9">
                                          <p:val>
                                            <p:fltVal val="0"/>
                                          </p:val>
                                        </p:tav>
                                        <p:tav tm="100000">
                                          <p:val>
                                            <p:fltVal val="1"/>
                                          </p:val>
                                        </p:tav>
                                      </p:tavLst>
                                    </p:anim>
                                    <p:anim calcmode="lin" valueType="num">
                                      <p:cBhvr>
                                        <p:cTn id="211" dur="332" tmFilter="0, 0; 0.125,0.2665; 0.25,0.4; 0.375,0.465; 0.5,0.5;  0.625,0.535; 0.75,0.6; 0.875,0.7335; 1,1">
                                          <p:stCondLst>
                                            <p:cond delay="1324"/>
                                          </p:stCondLst>
                                        </p:cTn>
                                        <p:tgtEl>
                                          <p:spTgt spid="113"/>
                                        </p:tgtEl>
                                        <p:attrNameLst>
                                          <p:attrName>ppt_y</p:attrName>
                                        </p:attrNameLst>
                                      </p:cBhvr>
                                      <p:tavLst>
                                        <p:tav tm="0" fmla="#ppt_y-sin(pi*$)/27">
                                          <p:val>
                                            <p:fltVal val="0"/>
                                          </p:val>
                                        </p:tav>
                                        <p:tav tm="100000">
                                          <p:val>
                                            <p:fltVal val="1"/>
                                          </p:val>
                                        </p:tav>
                                      </p:tavLst>
                                    </p:anim>
                                    <p:anim calcmode="lin" valueType="num">
                                      <p:cBhvr>
                                        <p:cTn id="212" dur="164" tmFilter="0, 0; 0.125,0.2665; 0.25,0.4; 0.375,0.465; 0.5,0.5;  0.625,0.535; 0.75,0.6; 0.875,0.7335; 1,1">
                                          <p:stCondLst>
                                            <p:cond delay="1656"/>
                                          </p:stCondLst>
                                        </p:cTn>
                                        <p:tgtEl>
                                          <p:spTgt spid="113"/>
                                        </p:tgtEl>
                                        <p:attrNameLst>
                                          <p:attrName>ppt_y</p:attrName>
                                        </p:attrNameLst>
                                      </p:cBhvr>
                                      <p:tavLst>
                                        <p:tav tm="0" fmla="#ppt_y-sin(pi*$)/81">
                                          <p:val>
                                            <p:fltVal val="0"/>
                                          </p:val>
                                        </p:tav>
                                        <p:tav tm="100000">
                                          <p:val>
                                            <p:fltVal val="1"/>
                                          </p:val>
                                        </p:tav>
                                      </p:tavLst>
                                    </p:anim>
                                    <p:animScale>
                                      <p:cBhvr>
                                        <p:cTn id="213" dur="26">
                                          <p:stCondLst>
                                            <p:cond delay="650"/>
                                          </p:stCondLst>
                                        </p:cTn>
                                        <p:tgtEl>
                                          <p:spTgt spid="113"/>
                                        </p:tgtEl>
                                      </p:cBhvr>
                                      <p:to x="100000" y="60000"/>
                                    </p:animScale>
                                    <p:animScale>
                                      <p:cBhvr>
                                        <p:cTn id="214" dur="166" decel="50000">
                                          <p:stCondLst>
                                            <p:cond delay="676"/>
                                          </p:stCondLst>
                                        </p:cTn>
                                        <p:tgtEl>
                                          <p:spTgt spid="113"/>
                                        </p:tgtEl>
                                      </p:cBhvr>
                                      <p:to x="100000" y="100000"/>
                                    </p:animScale>
                                    <p:animScale>
                                      <p:cBhvr>
                                        <p:cTn id="215" dur="26">
                                          <p:stCondLst>
                                            <p:cond delay="1312"/>
                                          </p:stCondLst>
                                        </p:cTn>
                                        <p:tgtEl>
                                          <p:spTgt spid="113"/>
                                        </p:tgtEl>
                                      </p:cBhvr>
                                      <p:to x="100000" y="80000"/>
                                    </p:animScale>
                                    <p:animScale>
                                      <p:cBhvr>
                                        <p:cTn id="216" dur="166" decel="50000">
                                          <p:stCondLst>
                                            <p:cond delay="1338"/>
                                          </p:stCondLst>
                                        </p:cTn>
                                        <p:tgtEl>
                                          <p:spTgt spid="113"/>
                                        </p:tgtEl>
                                      </p:cBhvr>
                                      <p:to x="100000" y="100000"/>
                                    </p:animScale>
                                    <p:animScale>
                                      <p:cBhvr>
                                        <p:cTn id="217" dur="26">
                                          <p:stCondLst>
                                            <p:cond delay="1642"/>
                                          </p:stCondLst>
                                        </p:cTn>
                                        <p:tgtEl>
                                          <p:spTgt spid="113"/>
                                        </p:tgtEl>
                                      </p:cBhvr>
                                      <p:to x="100000" y="90000"/>
                                    </p:animScale>
                                    <p:animScale>
                                      <p:cBhvr>
                                        <p:cTn id="218" dur="166" decel="50000">
                                          <p:stCondLst>
                                            <p:cond delay="1668"/>
                                          </p:stCondLst>
                                        </p:cTn>
                                        <p:tgtEl>
                                          <p:spTgt spid="113"/>
                                        </p:tgtEl>
                                      </p:cBhvr>
                                      <p:to x="100000" y="100000"/>
                                    </p:animScale>
                                    <p:animScale>
                                      <p:cBhvr>
                                        <p:cTn id="219" dur="26">
                                          <p:stCondLst>
                                            <p:cond delay="1808"/>
                                          </p:stCondLst>
                                        </p:cTn>
                                        <p:tgtEl>
                                          <p:spTgt spid="113"/>
                                        </p:tgtEl>
                                      </p:cBhvr>
                                      <p:to x="100000" y="95000"/>
                                    </p:animScale>
                                    <p:animScale>
                                      <p:cBhvr>
                                        <p:cTn id="220" dur="166" decel="50000">
                                          <p:stCondLst>
                                            <p:cond delay="1834"/>
                                          </p:stCondLst>
                                        </p:cTn>
                                        <p:tgtEl>
                                          <p:spTgt spid="113"/>
                                        </p:tgtEl>
                                      </p:cBhvr>
                                      <p:to x="100000" y="100000"/>
                                    </p:animScale>
                                  </p:childTnLst>
                                </p:cTn>
                              </p:par>
                              <p:par>
                                <p:cTn id="221" presetID="26" presetClass="entr" presetSubtype="0" fill="hold" nodeType="withEffect">
                                  <p:stCondLst>
                                    <p:cond delay="0"/>
                                  </p:stCondLst>
                                  <p:childTnLst>
                                    <p:set>
                                      <p:cBhvr>
                                        <p:cTn id="222" dur="1" fill="hold">
                                          <p:stCondLst>
                                            <p:cond delay="0"/>
                                          </p:stCondLst>
                                        </p:cTn>
                                        <p:tgtEl>
                                          <p:spTgt spid="4"/>
                                        </p:tgtEl>
                                        <p:attrNameLst>
                                          <p:attrName>style.visibility</p:attrName>
                                        </p:attrNameLst>
                                      </p:cBhvr>
                                      <p:to>
                                        <p:strVal val="visible"/>
                                      </p:to>
                                    </p:set>
                                    <p:animEffect transition="in" filter="wipe(down)">
                                      <p:cBhvr>
                                        <p:cTn id="223" dur="580">
                                          <p:stCondLst>
                                            <p:cond delay="0"/>
                                          </p:stCondLst>
                                        </p:cTn>
                                        <p:tgtEl>
                                          <p:spTgt spid="4"/>
                                        </p:tgtEl>
                                      </p:cBhvr>
                                    </p:animEffect>
                                    <p:anim calcmode="lin" valueType="num">
                                      <p:cBhvr>
                                        <p:cTn id="2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29" dur="26">
                                          <p:stCondLst>
                                            <p:cond delay="650"/>
                                          </p:stCondLst>
                                        </p:cTn>
                                        <p:tgtEl>
                                          <p:spTgt spid="4"/>
                                        </p:tgtEl>
                                      </p:cBhvr>
                                      <p:to x="100000" y="60000"/>
                                    </p:animScale>
                                    <p:animScale>
                                      <p:cBhvr>
                                        <p:cTn id="230" dur="166" decel="50000">
                                          <p:stCondLst>
                                            <p:cond delay="676"/>
                                          </p:stCondLst>
                                        </p:cTn>
                                        <p:tgtEl>
                                          <p:spTgt spid="4"/>
                                        </p:tgtEl>
                                      </p:cBhvr>
                                      <p:to x="100000" y="100000"/>
                                    </p:animScale>
                                    <p:animScale>
                                      <p:cBhvr>
                                        <p:cTn id="231" dur="26">
                                          <p:stCondLst>
                                            <p:cond delay="1312"/>
                                          </p:stCondLst>
                                        </p:cTn>
                                        <p:tgtEl>
                                          <p:spTgt spid="4"/>
                                        </p:tgtEl>
                                      </p:cBhvr>
                                      <p:to x="100000" y="80000"/>
                                    </p:animScale>
                                    <p:animScale>
                                      <p:cBhvr>
                                        <p:cTn id="232" dur="166" decel="50000">
                                          <p:stCondLst>
                                            <p:cond delay="1338"/>
                                          </p:stCondLst>
                                        </p:cTn>
                                        <p:tgtEl>
                                          <p:spTgt spid="4"/>
                                        </p:tgtEl>
                                      </p:cBhvr>
                                      <p:to x="100000" y="100000"/>
                                    </p:animScale>
                                    <p:animScale>
                                      <p:cBhvr>
                                        <p:cTn id="233" dur="26">
                                          <p:stCondLst>
                                            <p:cond delay="1642"/>
                                          </p:stCondLst>
                                        </p:cTn>
                                        <p:tgtEl>
                                          <p:spTgt spid="4"/>
                                        </p:tgtEl>
                                      </p:cBhvr>
                                      <p:to x="100000" y="90000"/>
                                    </p:animScale>
                                    <p:animScale>
                                      <p:cBhvr>
                                        <p:cTn id="234" dur="166" decel="50000">
                                          <p:stCondLst>
                                            <p:cond delay="1668"/>
                                          </p:stCondLst>
                                        </p:cTn>
                                        <p:tgtEl>
                                          <p:spTgt spid="4"/>
                                        </p:tgtEl>
                                      </p:cBhvr>
                                      <p:to x="100000" y="100000"/>
                                    </p:animScale>
                                    <p:animScale>
                                      <p:cBhvr>
                                        <p:cTn id="235" dur="26">
                                          <p:stCondLst>
                                            <p:cond delay="1808"/>
                                          </p:stCondLst>
                                        </p:cTn>
                                        <p:tgtEl>
                                          <p:spTgt spid="4"/>
                                        </p:tgtEl>
                                      </p:cBhvr>
                                      <p:to x="100000" y="95000"/>
                                    </p:animScale>
                                    <p:animScale>
                                      <p:cBhvr>
                                        <p:cTn id="236" dur="166" decel="50000">
                                          <p:stCondLst>
                                            <p:cond delay="1834"/>
                                          </p:stCondLst>
                                        </p:cTn>
                                        <p:tgtEl>
                                          <p:spTgt spid="4"/>
                                        </p:tgtEl>
                                      </p:cBhvr>
                                      <p:to x="100000" y="100000"/>
                                    </p:animScale>
                                  </p:childTnLst>
                                </p:cTn>
                              </p:par>
                              <p:par>
                                <p:cTn id="237" presetID="26" presetClass="entr" presetSubtype="0" fill="hold" nodeType="withEffect">
                                  <p:stCondLst>
                                    <p:cond delay="0"/>
                                  </p:stCondLst>
                                  <p:childTnLst>
                                    <p:set>
                                      <p:cBhvr>
                                        <p:cTn id="238" dur="1" fill="hold">
                                          <p:stCondLst>
                                            <p:cond delay="0"/>
                                          </p:stCondLst>
                                        </p:cTn>
                                        <p:tgtEl>
                                          <p:spTgt spid="114"/>
                                        </p:tgtEl>
                                        <p:attrNameLst>
                                          <p:attrName>style.visibility</p:attrName>
                                        </p:attrNameLst>
                                      </p:cBhvr>
                                      <p:to>
                                        <p:strVal val="visible"/>
                                      </p:to>
                                    </p:set>
                                    <p:animEffect transition="in" filter="wipe(down)">
                                      <p:cBhvr>
                                        <p:cTn id="239" dur="580">
                                          <p:stCondLst>
                                            <p:cond delay="0"/>
                                          </p:stCondLst>
                                        </p:cTn>
                                        <p:tgtEl>
                                          <p:spTgt spid="114"/>
                                        </p:tgtEl>
                                      </p:cBhvr>
                                    </p:animEffect>
                                    <p:anim calcmode="lin" valueType="num">
                                      <p:cBhvr>
                                        <p:cTn id="240" dur="1822" tmFilter="0,0; 0.14,0.36; 0.43,0.73; 0.71,0.91; 1.0,1.0">
                                          <p:stCondLst>
                                            <p:cond delay="0"/>
                                          </p:stCondLst>
                                        </p:cTn>
                                        <p:tgtEl>
                                          <p:spTgt spid="114"/>
                                        </p:tgtEl>
                                        <p:attrNameLst>
                                          <p:attrName>ppt_x</p:attrName>
                                        </p:attrNameLst>
                                      </p:cBhvr>
                                      <p:tavLst>
                                        <p:tav tm="0">
                                          <p:val>
                                            <p:strVal val="#ppt_x-0.25"/>
                                          </p:val>
                                        </p:tav>
                                        <p:tav tm="100000">
                                          <p:val>
                                            <p:strVal val="#ppt_x"/>
                                          </p:val>
                                        </p:tav>
                                      </p:tavLst>
                                    </p:anim>
                                    <p:anim calcmode="lin" valueType="num">
                                      <p:cBhvr>
                                        <p:cTn id="241" dur="664" tmFilter="0.0,0.0; 0.25,0.07; 0.50,0.2; 0.75,0.467; 1.0,1.0">
                                          <p:stCondLst>
                                            <p:cond delay="0"/>
                                          </p:stCondLst>
                                        </p:cTn>
                                        <p:tgtEl>
                                          <p:spTgt spid="114"/>
                                        </p:tgtEl>
                                        <p:attrNameLst>
                                          <p:attrName>ppt_y</p:attrName>
                                        </p:attrNameLst>
                                      </p:cBhvr>
                                      <p:tavLst>
                                        <p:tav tm="0" fmla="#ppt_y-sin(pi*$)/3">
                                          <p:val>
                                            <p:fltVal val="0.5"/>
                                          </p:val>
                                        </p:tav>
                                        <p:tav tm="100000">
                                          <p:val>
                                            <p:fltVal val="1"/>
                                          </p:val>
                                        </p:tav>
                                      </p:tavLst>
                                    </p:anim>
                                    <p:anim calcmode="lin" valueType="num">
                                      <p:cBhvr>
                                        <p:cTn id="242" dur="664" tmFilter="0, 0; 0.125,0.2665; 0.25,0.4; 0.375,0.465; 0.5,0.5;  0.625,0.535; 0.75,0.6; 0.875,0.7335; 1,1">
                                          <p:stCondLst>
                                            <p:cond delay="664"/>
                                          </p:stCondLst>
                                        </p:cTn>
                                        <p:tgtEl>
                                          <p:spTgt spid="114"/>
                                        </p:tgtEl>
                                        <p:attrNameLst>
                                          <p:attrName>ppt_y</p:attrName>
                                        </p:attrNameLst>
                                      </p:cBhvr>
                                      <p:tavLst>
                                        <p:tav tm="0" fmla="#ppt_y-sin(pi*$)/9">
                                          <p:val>
                                            <p:fltVal val="0"/>
                                          </p:val>
                                        </p:tav>
                                        <p:tav tm="100000">
                                          <p:val>
                                            <p:fltVal val="1"/>
                                          </p:val>
                                        </p:tav>
                                      </p:tavLst>
                                    </p:anim>
                                    <p:anim calcmode="lin" valueType="num">
                                      <p:cBhvr>
                                        <p:cTn id="243" dur="332" tmFilter="0, 0; 0.125,0.2665; 0.25,0.4; 0.375,0.465; 0.5,0.5;  0.625,0.535; 0.75,0.6; 0.875,0.7335; 1,1">
                                          <p:stCondLst>
                                            <p:cond delay="1324"/>
                                          </p:stCondLst>
                                        </p:cTn>
                                        <p:tgtEl>
                                          <p:spTgt spid="114"/>
                                        </p:tgtEl>
                                        <p:attrNameLst>
                                          <p:attrName>ppt_y</p:attrName>
                                        </p:attrNameLst>
                                      </p:cBhvr>
                                      <p:tavLst>
                                        <p:tav tm="0" fmla="#ppt_y-sin(pi*$)/27">
                                          <p:val>
                                            <p:fltVal val="0"/>
                                          </p:val>
                                        </p:tav>
                                        <p:tav tm="100000">
                                          <p:val>
                                            <p:fltVal val="1"/>
                                          </p:val>
                                        </p:tav>
                                      </p:tavLst>
                                    </p:anim>
                                    <p:anim calcmode="lin" valueType="num">
                                      <p:cBhvr>
                                        <p:cTn id="244" dur="164" tmFilter="0, 0; 0.125,0.2665; 0.25,0.4; 0.375,0.465; 0.5,0.5;  0.625,0.535; 0.75,0.6; 0.875,0.7335; 1,1">
                                          <p:stCondLst>
                                            <p:cond delay="1656"/>
                                          </p:stCondLst>
                                        </p:cTn>
                                        <p:tgtEl>
                                          <p:spTgt spid="114"/>
                                        </p:tgtEl>
                                        <p:attrNameLst>
                                          <p:attrName>ppt_y</p:attrName>
                                        </p:attrNameLst>
                                      </p:cBhvr>
                                      <p:tavLst>
                                        <p:tav tm="0" fmla="#ppt_y-sin(pi*$)/81">
                                          <p:val>
                                            <p:fltVal val="0"/>
                                          </p:val>
                                        </p:tav>
                                        <p:tav tm="100000">
                                          <p:val>
                                            <p:fltVal val="1"/>
                                          </p:val>
                                        </p:tav>
                                      </p:tavLst>
                                    </p:anim>
                                    <p:animScale>
                                      <p:cBhvr>
                                        <p:cTn id="245" dur="26">
                                          <p:stCondLst>
                                            <p:cond delay="650"/>
                                          </p:stCondLst>
                                        </p:cTn>
                                        <p:tgtEl>
                                          <p:spTgt spid="114"/>
                                        </p:tgtEl>
                                      </p:cBhvr>
                                      <p:to x="100000" y="60000"/>
                                    </p:animScale>
                                    <p:animScale>
                                      <p:cBhvr>
                                        <p:cTn id="246" dur="166" decel="50000">
                                          <p:stCondLst>
                                            <p:cond delay="676"/>
                                          </p:stCondLst>
                                        </p:cTn>
                                        <p:tgtEl>
                                          <p:spTgt spid="114"/>
                                        </p:tgtEl>
                                      </p:cBhvr>
                                      <p:to x="100000" y="100000"/>
                                    </p:animScale>
                                    <p:animScale>
                                      <p:cBhvr>
                                        <p:cTn id="247" dur="26">
                                          <p:stCondLst>
                                            <p:cond delay="1312"/>
                                          </p:stCondLst>
                                        </p:cTn>
                                        <p:tgtEl>
                                          <p:spTgt spid="114"/>
                                        </p:tgtEl>
                                      </p:cBhvr>
                                      <p:to x="100000" y="80000"/>
                                    </p:animScale>
                                    <p:animScale>
                                      <p:cBhvr>
                                        <p:cTn id="248" dur="166" decel="50000">
                                          <p:stCondLst>
                                            <p:cond delay="1338"/>
                                          </p:stCondLst>
                                        </p:cTn>
                                        <p:tgtEl>
                                          <p:spTgt spid="114"/>
                                        </p:tgtEl>
                                      </p:cBhvr>
                                      <p:to x="100000" y="100000"/>
                                    </p:animScale>
                                    <p:animScale>
                                      <p:cBhvr>
                                        <p:cTn id="249" dur="26">
                                          <p:stCondLst>
                                            <p:cond delay="1642"/>
                                          </p:stCondLst>
                                        </p:cTn>
                                        <p:tgtEl>
                                          <p:spTgt spid="114"/>
                                        </p:tgtEl>
                                      </p:cBhvr>
                                      <p:to x="100000" y="90000"/>
                                    </p:animScale>
                                    <p:animScale>
                                      <p:cBhvr>
                                        <p:cTn id="250" dur="166" decel="50000">
                                          <p:stCondLst>
                                            <p:cond delay="1668"/>
                                          </p:stCondLst>
                                        </p:cTn>
                                        <p:tgtEl>
                                          <p:spTgt spid="114"/>
                                        </p:tgtEl>
                                      </p:cBhvr>
                                      <p:to x="100000" y="100000"/>
                                    </p:animScale>
                                    <p:animScale>
                                      <p:cBhvr>
                                        <p:cTn id="251" dur="26">
                                          <p:stCondLst>
                                            <p:cond delay="1808"/>
                                          </p:stCondLst>
                                        </p:cTn>
                                        <p:tgtEl>
                                          <p:spTgt spid="114"/>
                                        </p:tgtEl>
                                      </p:cBhvr>
                                      <p:to x="100000" y="95000"/>
                                    </p:animScale>
                                    <p:animScale>
                                      <p:cBhvr>
                                        <p:cTn id="252" dur="166" decel="50000">
                                          <p:stCondLst>
                                            <p:cond delay="1834"/>
                                          </p:stCondLst>
                                        </p:cTn>
                                        <p:tgtEl>
                                          <p:spTgt spid="114"/>
                                        </p:tgtEl>
                                      </p:cBhvr>
                                      <p:to x="100000" y="100000"/>
                                    </p:animScale>
                                  </p:childTnLst>
                                </p:cTn>
                              </p:par>
                              <p:par>
                                <p:cTn id="253" presetID="26" presetClass="entr" presetSubtype="0" fill="hold" nodeType="withEffect">
                                  <p:stCondLst>
                                    <p:cond delay="0"/>
                                  </p:stCondLst>
                                  <p:childTnLst>
                                    <p:set>
                                      <p:cBhvr>
                                        <p:cTn id="254" dur="1" fill="hold">
                                          <p:stCondLst>
                                            <p:cond delay="0"/>
                                          </p:stCondLst>
                                        </p:cTn>
                                        <p:tgtEl>
                                          <p:spTgt spid="118"/>
                                        </p:tgtEl>
                                        <p:attrNameLst>
                                          <p:attrName>style.visibility</p:attrName>
                                        </p:attrNameLst>
                                      </p:cBhvr>
                                      <p:to>
                                        <p:strVal val="visible"/>
                                      </p:to>
                                    </p:set>
                                    <p:animEffect transition="in" filter="wipe(down)">
                                      <p:cBhvr>
                                        <p:cTn id="255" dur="580">
                                          <p:stCondLst>
                                            <p:cond delay="0"/>
                                          </p:stCondLst>
                                        </p:cTn>
                                        <p:tgtEl>
                                          <p:spTgt spid="118"/>
                                        </p:tgtEl>
                                      </p:cBhvr>
                                    </p:animEffect>
                                    <p:anim calcmode="lin" valueType="num">
                                      <p:cBhvr>
                                        <p:cTn id="256" dur="1822" tmFilter="0,0; 0.14,0.36; 0.43,0.73; 0.71,0.91; 1.0,1.0">
                                          <p:stCondLst>
                                            <p:cond delay="0"/>
                                          </p:stCondLst>
                                        </p:cTn>
                                        <p:tgtEl>
                                          <p:spTgt spid="118"/>
                                        </p:tgtEl>
                                        <p:attrNameLst>
                                          <p:attrName>ppt_x</p:attrName>
                                        </p:attrNameLst>
                                      </p:cBhvr>
                                      <p:tavLst>
                                        <p:tav tm="0">
                                          <p:val>
                                            <p:strVal val="#ppt_x-0.25"/>
                                          </p:val>
                                        </p:tav>
                                        <p:tav tm="100000">
                                          <p:val>
                                            <p:strVal val="#ppt_x"/>
                                          </p:val>
                                        </p:tav>
                                      </p:tavLst>
                                    </p:anim>
                                    <p:anim calcmode="lin" valueType="num">
                                      <p:cBhvr>
                                        <p:cTn id="257" dur="664" tmFilter="0.0,0.0; 0.25,0.07; 0.50,0.2; 0.75,0.467; 1.0,1.0">
                                          <p:stCondLst>
                                            <p:cond delay="0"/>
                                          </p:stCondLst>
                                        </p:cTn>
                                        <p:tgtEl>
                                          <p:spTgt spid="118"/>
                                        </p:tgtEl>
                                        <p:attrNameLst>
                                          <p:attrName>ppt_y</p:attrName>
                                        </p:attrNameLst>
                                      </p:cBhvr>
                                      <p:tavLst>
                                        <p:tav tm="0" fmla="#ppt_y-sin(pi*$)/3">
                                          <p:val>
                                            <p:fltVal val="0.5"/>
                                          </p:val>
                                        </p:tav>
                                        <p:tav tm="100000">
                                          <p:val>
                                            <p:fltVal val="1"/>
                                          </p:val>
                                        </p:tav>
                                      </p:tavLst>
                                    </p:anim>
                                    <p:anim calcmode="lin" valueType="num">
                                      <p:cBhvr>
                                        <p:cTn id="258" dur="664" tmFilter="0, 0; 0.125,0.2665; 0.25,0.4; 0.375,0.465; 0.5,0.5;  0.625,0.535; 0.75,0.6; 0.875,0.7335; 1,1">
                                          <p:stCondLst>
                                            <p:cond delay="664"/>
                                          </p:stCondLst>
                                        </p:cTn>
                                        <p:tgtEl>
                                          <p:spTgt spid="118"/>
                                        </p:tgtEl>
                                        <p:attrNameLst>
                                          <p:attrName>ppt_y</p:attrName>
                                        </p:attrNameLst>
                                      </p:cBhvr>
                                      <p:tavLst>
                                        <p:tav tm="0" fmla="#ppt_y-sin(pi*$)/9">
                                          <p:val>
                                            <p:fltVal val="0"/>
                                          </p:val>
                                        </p:tav>
                                        <p:tav tm="100000">
                                          <p:val>
                                            <p:fltVal val="1"/>
                                          </p:val>
                                        </p:tav>
                                      </p:tavLst>
                                    </p:anim>
                                    <p:anim calcmode="lin" valueType="num">
                                      <p:cBhvr>
                                        <p:cTn id="259" dur="332" tmFilter="0, 0; 0.125,0.2665; 0.25,0.4; 0.375,0.465; 0.5,0.5;  0.625,0.535; 0.75,0.6; 0.875,0.7335; 1,1">
                                          <p:stCondLst>
                                            <p:cond delay="1324"/>
                                          </p:stCondLst>
                                        </p:cTn>
                                        <p:tgtEl>
                                          <p:spTgt spid="118"/>
                                        </p:tgtEl>
                                        <p:attrNameLst>
                                          <p:attrName>ppt_y</p:attrName>
                                        </p:attrNameLst>
                                      </p:cBhvr>
                                      <p:tavLst>
                                        <p:tav tm="0" fmla="#ppt_y-sin(pi*$)/27">
                                          <p:val>
                                            <p:fltVal val="0"/>
                                          </p:val>
                                        </p:tav>
                                        <p:tav tm="100000">
                                          <p:val>
                                            <p:fltVal val="1"/>
                                          </p:val>
                                        </p:tav>
                                      </p:tavLst>
                                    </p:anim>
                                    <p:anim calcmode="lin" valueType="num">
                                      <p:cBhvr>
                                        <p:cTn id="260" dur="164" tmFilter="0, 0; 0.125,0.2665; 0.25,0.4; 0.375,0.465; 0.5,0.5;  0.625,0.535; 0.75,0.6; 0.875,0.7335; 1,1">
                                          <p:stCondLst>
                                            <p:cond delay="1656"/>
                                          </p:stCondLst>
                                        </p:cTn>
                                        <p:tgtEl>
                                          <p:spTgt spid="118"/>
                                        </p:tgtEl>
                                        <p:attrNameLst>
                                          <p:attrName>ppt_y</p:attrName>
                                        </p:attrNameLst>
                                      </p:cBhvr>
                                      <p:tavLst>
                                        <p:tav tm="0" fmla="#ppt_y-sin(pi*$)/81">
                                          <p:val>
                                            <p:fltVal val="0"/>
                                          </p:val>
                                        </p:tav>
                                        <p:tav tm="100000">
                                          <p:val>
                                            <p:fltVal val="1"/>
                                          </p:val>
                                        </p:tav>
                                      </p:tavLst>
                                    </p:anim>
                                    <p:animScale>
                                      <p:cBhvr>
                                        <p:cTn id="261" dur="26">
                                          <p:stCondLst>
                                            <p:cond delay="650"/>
                                          </p:stCondLst>
                                        </p:cTn>
                                        <p:tgtEl>
                                          <p:spTgt spid="118"/>
                                        </p:tgtEl>
                                      </p:cBhvr>
                                      <p:to x="100000" y="60000"/>
                                    </p:animScale>
                                    <p:animScale>
                                      <p:cBhvr>
                                        <p:cTn id="262" dur="166" decel="50000">
                                          <p:stCondLst>
                                            <p:cond delay="676"/>
                                          </p:stCondLst>
                                        </p:cTn>
                                        <p:tgtEl>
                                          <p:spTgt spid="118"/>
                                        </p:tgtEl>
                                      </p:cBhvr>
                                      <p:to x="100000" y="100000"/>
                                    </p:animScale>
                                    <p:animScale>
                                      <p:cBhvr>
                                        <p:cTn id="263" dur="26">
                                          <p:stCondLst>
                                            <p:cond delay="1312"/>
                                          </p:stCondLst>
                                        </p:cTn>
                                        <p:tgtEl>
                                          <p:spTgt spid="118"/>
                                        </p:tgtEl>
                                      </p:cBhvr>
                                      <p:to x="100000" y="80000"/>
                                    </p:animScale>
                                    <p:animScale>
                                      <p:cBhvr>
                                        <p:cTn id="264" dur="166" decel="50000">
                                          <p:stCondLst>
                                            <p:cond delay="1338"/>
                                          </p:stCondLst>
                                        </p:cTn>
                                        <p:tgtEl>
                                          <p:spTgt spid="118"/>
                                        </p:tgtEl>
                                      </p:cBhvr>
                                      <p:to x="100000" y="100000"/>
                                    </p:animScale>
                                    <p:animScale>
                                      <p:cBhvr>
                                        <p:cTn id="265" dur="26">
                                          <p:stCondLst>
                                            <p:cond delay="1642"/>
                                          </p:stCondLst>
                                        </p:cTn>
                                        <p:tgtEl>
                                          <p:spTgt spid="118"/>
                                        </p:tgtEl>
                                      </p:cBhvr>
                                      <p:to x="100000" y="90000"/>
                                    </p:animScale>
                                    <p:animScale>
                                      <p:cBhvr>
                                        <p:cTn id="266" dur="166" decel="50000">
                                          <p:stCondLst>
                                            <p:cond delay="1668"/>
                                          </p:stCondLst>
                                        </p:cTn>
                                        <p:tgtEl>
                                          <p:spTgt spid="118"/>
                                        </p:tgtEl>
                                      </p:cBhvr>
                                      <p:to x="100000" y="100000"/>
                                    </p:animScale>
                                    <p:animScale>
                                      <p:cBhvr>
                                        <p:cTn id="267" dur="26">
                                          <p:stCondLst>
                                            <p:cond delay="1808"/>
                                          </p:stCondLst>
                                        </p:cTn>
                                        <p:tgtEl>
                                          <p:spTgt spid="118"/>
                                        </p:tgtEl>
                                      </p:cBhvr>
                                      <p:to x="100000" y="95000"/>
                                    </p:animScale>
                                    <p:animScale>
                                      <p:cBhvr>
                                        <p:cTn id="268" dur="166" decel="50000">
                                          <p:stCondLst>
                                            <p:cond delay="1834"/>
                                          </p:stCondLst>
                                        </p:cTn>
                                        <p:tgtEl>
                                          <p:spTgt spid="118"/>
                                        </p:tgtEl>
                                      </p:cBhvr>
                                      <p:to x="100000" y="100000"/>
                                    </p:animScale>
                                  </p:childTnLst>
                                </p:cTn>
                              </p:par>
                              <p:par>
                                <p:cTn id="269" presetID="26" presetClass="entr" presetSubtype="0" fill="hold" nodeType="withEffect">
                                  <p:stCondLst>
                                    <p:cond delay="0"/>
                                  </p:stCondLst>
                                  <p:childTnLst>
                                    <p:set>
                                      <p:cBhvr>
                                        <p:cTn id="270" dur="1" fill="hold">
                                          <p:stCondLst>
                                            <p:cond delay="0"/>
                                          </p:stCondLst>
                                        </p:cTn>
                                        <p:tgtEl>
                                          <p:spTgt spid="121"/>
                                        </p:tgtEl>
                                        <p:attrNameLst>
                                          <p:attrName>style.visibility</p:attrName>
                                        </p:attrNameLst>
                                      </p:cBhvr>
                                      <p:to>
                                        <p:strVal val="visible"/>
                                      </p:to>
                                    </p:set>
                                    <p:animEffect transition="in" filter="wipe(down)">
                                      <p:cBhvr>
                                        <p:cTn id="271" dur="580">
                                          <p:stCondLst>
                                            <p:cond delay="0"/>
                                          </p:stCondLst>
                                        </p:cTn>
                                        <p:tgtEl>
                                          <p:spTgt spid="121"/>
                                        </p:tgtEl>
                                      </p:cBhvr>
                                    </p:animEffect>
                                    <p:anim calcmode="lin" valueType="num">
                                      <p:cBhvr>
                                        <p:cTn id="272" dur="1822" tmFilter="0,0; 0.14,0.36; 0.43,0.73; 0.71,0.91; 1.0,1.0">
                                          <p:stCondLst>
                                            <p:cond delay="0"/>
                                          </p:stCondLst>
                                        </p:cTn>
                                        <p:tgtEl>
                                          <p:spTgt spid="121"/>
                                        </p:tgtEl>
                                        <p:attrNameLst>
                                          <p:attrName>ppt_x</p:attrName>
                                        </p:attrNameLst>
                                      </p:cBhvr>
                                      <p:tavLst>
                                        <p:tav tm="0">
                                          <p:val>
                                            <p:strVal val="#ppt_x-0.25"/>
                                          </p:val>
                                        </p:tav>
                                        <p:tav tm="100000">
                                          <p:val>
                                            <p:strVal val="#ppt_x"/>
                                          </p:val>
                                        </p:tav>
                                      </p:tavLst>
                                    </p:anim>
                                    <p:anim calcmode="lin" valueType="num">
                                      <p:cBhvr>
                                        <p:cTn id="273" dur="664" tmFilter="0.0,0.0; 0.25,0.07; 0.50,0.2; 0.75,0.467; 1.0,1.0">
                                          <p:stCondLst>
                                            <p:cond delay="0"/>
                                          </p:stCondLst>
                                        </p:cTn>
                                        <p:tgtEl>
                                          <p:spTgt spid="121"/>
                                        </p:tgtEl>
                                        <p:attrNameLst>
                                          <p:attrName>ppt_y</p:attrName>
                                        </p:attrNameLst>
                                      </p:cBhvr>
                                      <p:tavLst>
                                        <p:tav tm="0" fmla="#ppt_y-sin(pi*$)/3">
                                          <p:val>
                                            <p:fltVal val="0.5"/>
                                          </p:val>
                                        </p:tav>
                                        <p:tav tm="100000">
                                          <p:val>
                                            <p:fltVal val="1"/>
                                          </p:val>
                                        </p:tav>
                                      </p:tavLst>
                                    </p:anim>
                                    <p:anim calcmode="lin" valueType="num">
                                      <p:cBhvr>
                                        <p:cTn id="274" dur="664" tmFilter="0, 0; 0.125,0.2665; 0.25,0.4; 0.375,0.465; 0.5,0.5;  0.625,0.535; 0.75,0.6; 0.875,0.7335; 1,1">
                                          <p:stCondLst>
                                            <p:cond delay="664"/>
                                          </p:stCondLst>
                                        </p:cTn>
                                        <p:tgtEl>
                                          <p:spTgt spid="121"/>
                                        </p:tgtEl>
                                        <p:attrNameLst>
                                          <p:attrName>ppt_y</p:attrName>
                                        </p:attrNameLst>
                                      </p:cBhvr>
                                      <p:tavLst>
                                        <p:tav tm="0" fmla="#ppt_y-sin(pi*$)/9">
                                          <p:val>
                                            <p:fltVal val="0"/>
                                          </p:val>
                                        </p:tav>
                                        <p:tav tm="100000">
                                          <p:val>
                                            <p:fltVal val="1"/>
                                          </p:val>
                                        </p:tav>
                                      </p:tavLst>
                                    </p:anim>
                                    <p:anim calcmode="lin" valueType="num">
                                      <p:cBhvr>
                                        <p:cTn id="275" dur="332" tmFilter="0, 0; 0.125,0.2665; 0.25,0.4; 0.375,0.465; 0.5,0.5;  0.625,0.535; 0.75,0.6; 0.875,0.7335; 1,1">
                                          <p:stCondLst>
                                            <p:cond delay="1324"/>
                                          </p:stCondLst>
                                        </p:cTn>
                                        <p:tgtEl>
                                          <p:spTgt spid="121"/>
                                        </p:tgtEl>
                                        <p:attrNameLst>
                                          <p:attrName>ppt_y</p:attrName>
                                        </p:attrNameLst>
                                      </p:cBhvr>
                                      <p:tavLst>
                                        <p:tav tm="0" fmla="#ppt_y-sin(pi*$)/27">
                                          <p:val>
                                            <p:fltVal val="0"/>
                                          </p:val>
                                        </p:tav>
                                        <p:tav tm="100000">
                                          <p:val>
                                            <p:fltVal val="1"/>
                                          </p:val>
                                        </p:tav>
                                      </p:tavLst>
                                    </p:anim>
                                    <p:anim calcmode="lin" valueType="num">
                                      <p:cBhvr>
                                        <p:cTn id="276" dur="164" tmFilter="0, 0; 0.125,0.2665; 0.25,0.4; 0.375,0.465; 0.5,0.5;  0.625,0.535; 0.75,0.6; 0.875,0.7335; 1,1">
                                          <p:stCondLst>
                                            <p:cond delay="1656"/>
                                          </p:stCondLst>
                                        </p:cTn>
                                        <p:tgtEl>
                                          <p:spTgt spid="121"/>
                                        </p:tgtEl>
                                        <p:attrNameLst>
                                          <p:attrName>ppt_y</p:attrName>
                                        </p:attrNameLst>
                                      </p:cBhvr>
                                      <p:tavLst>
                                        <p:tav tm="0" fmla="#ppt_y-sin(pi*$)/81">
                                          <p:val>
                                            <p:fltVal val="0"/>
                                          </p:val>
                                        </p:tav>
                                        <p:tav tm="100000">
                                          <p:val>
                                            <p:fltVal val="1"/>
                                          </p:val>
                                        </p:tav>
                                      </p:tavLst>
                                    </p:anim>
                                    <p:animScale>
                                      <p:cBhvr>
                                        <p:cTn id="277" dur="26">
                                          <p:stCondLst>
                                            <p:cond delay="650"/>
                                          </p:stCondLst>
                                        </p:cTn>
                                        <p:tgtEl>
                                          <p:spTgt spid="121"/>
                                        </p:tgtEl>
                                      </p:cBhvr>
                                      <p:to x="100000" y="60000"/>
                                    </p:animScale>
                                    <p:animScale>
                                      <p:cBhvr>
                                        <p:cTn id="278" dur="166" decel="50000">
                                          <p:stCondLst>
                                            <p:cond delay="676"/>
                                          </p:stCondLst>
                                        </p:cTn>
                                        <p:tgtEl>
                                          <p:spTgt spid="121"/>
                                        </p:tgtEl>
                                      </p:cBhvr>
                                      <p:to x="100000" y="100000"/>
                                    </p:animScale>
                                    <p:animScale>
                                      <p:cBhvr>
                                        <p:cTn id="279" dur="26">
                                          <p:stCondLst>
                                            <p:cond delay="1312"/>
                                          </p:stCondLst>
                                        </p:cTn>
                                        <p:tgtEl>
                                          <p:spTgt spid="121"/>
                                        </p:tgtEl>
                                      </p:cBhvr>
                                      <p:to x="100000" y="80000"/>
                                    </p:animScale>
                                    <p:animScale>
                                      <p:cBhvr>
                                        <p:cTn id="280" dur="166" decel="50000">
                                          <p:stCondLst>
                                            <p:cond delay="1338"/>
                                          </p:stCondLst>
                                        </p:cTn>
                                        <p:tgtEl>
                                          <p:spTgt spid="121"/>
                                        </p:tgtEl>
                                      </p:cBhvr>
                                      <p:to x="100000" y="100000"/>
                                    </p:animScale>
                                    <p:animScale>
                                      <p:cBhvr>
                                        <p:cTn id="281" dur="26">
                                          <p:stCondLst>
                                            <p:cond delay="1642"/>
                                          </p:stCondLst>
                                        </p:cTn>
                                        <p:tgtEl>
                                          <p:spTgt spid="121"/>
                                        </p:tgtEl>
                                      </p:cBhvr>
                                      <p:to x="100000" y="90000"/>
                                    </p:animScale>
                                    <p:animScale>
                                      <p:cBhvr>
                                        <p:cTn id="282" dur="166" decel="50000">
                                          <p:stCondLst>
                                            <p:cond delay="1668"/>
                                          </p:stCondLst>
                                        </p:cTn>
                                        <p:tgtEl>
                                          <p:spTgt spid="121"/>
                                        </p:tgtEl>
                                      </p:cBhvr>
                                      <p:to x="100000" y="100000"/>
                                    </p:animScale>
                                    <p:animScale>
                                      <p:cBhvr>
                                        <p:cTn id="283" dur="26">
                                          <p:stCondLst>
                                            <p:cond delay="1808"/>
                                          </p:stCondLst>
                                        </p:cTn>
                                        <p:tgtEl>
                                          <p:spTgt spid="121"/>
                                        </p:tgtEl>
                                      </p:cBhvr>
                                      <p:to x="100000" y="95000"/>
                                    </p:animScale>
                                    <p:animScale>
                                      <p:cBhvr>
                                        <p:cTn id="284" dur="166" decel="50000">
                                          <p:stCondLst>
                                            <p:cond delay="1834"/>
                                          </p:stCondLst>
                                        </p:cTn>
                                        <p:tgtEl>
                                          <p:spTgt spid="121"/>
                                        </p:tgtEl>
                                      </p:cBhvr>
                                      <p:to x="100000" y="100000"/>
                                    </p:animScale>
                                  </p:childTnLst>
                                </p:cTn>
                              </p:par>
                              <p:par>
                                <p:cTn id="285" presetID="26" presetClass="entr" presetSubtype="0" fill="hold" nodeType="withEffect">
                                  <p:stCondLst>
                                    <p:cond delay="0"/>
                                  </p:stCondLst>
                                  <p:childTnLst>
                                    <p:set>
                                      <p:cBhvr>
                                        <p:cTn id="286" dur="1" fill="hold">
                                          <p:stCondLst>
                                            <p:cond delay="0"/>
                                          </p:stCondLst>
                                        </p:cTn>
                                        <p:tgtEl>
                                          <p:spTgt spid="122"/>
                                        </p:tgtEl>
                                        <p:attrNameLst>
                                          <p:attrName>style.visibility</p:attrName>
                                        </p:attrNameLst>
                                      </p:cBhvr>
                                      <p:to>
                                        <p:strVal val="visible"/>
                                      </p:to>
                                    </p:set>
                                    <p:animEffect transition="in" filter="wipe(down)">
                                      <p:cBhvr>
                                        <p:cTn id="287" dur="580">
                                          <p:stCondLst>
                                            <p:cond delay="0"/>
                                          </p:stCondLst>
                                        </p:cTn>
                                        <p:tgtEl>
                                          <p:spTgt spid="122"/>
                                        </p:tgtEl>
                                      </p:cBhvr>
                                    </p:animEffect>
                                    <p:anim calcmode="lin" valueType="num">
                                      <p:cBhvr>
                                        <p:cTn id="288" dur="1822" tmFilter="0,0; 0.14,0.36; 0.43,0.73; 0.71,0.91; 1.0,1.0">
                                          <p:stCondLst>
                                            <p:cond delay="0"/>
                                          </p:stCondLst>
                                        </p:cTn>
                                        <p:tgtEl>
                                          <p:spTgt spid="122"/>
                                        </p:tgtEl>
                                        <p:attrNameLst>
                                          <p:attrName>ppt_x</p:attrName>
                                        </p:attrNameLst>
                                      </p:cBhvr>
                                      <p:tavLst>
                                        <p:tav tm="0">
                                          <p:val>
                                            <p:strVal val="#ppt_x-0.25"/>
                                          </p:val>
                                        </p:tav>
                                        <p:tav tm="100000">
                                          <p:val>
                                            <p:strVal val="#ppt_x"/>
                                          </p:val>
                                        </p:tav>
                                      </p:tavLst>
                                    </p:anim>
                                    <p:anim calcmode="lin" valueType="num">
                                      <p:cBhvr>
                                        <p:cTn id="289" dur="664" tmFilter="0.0,0.0; 0.25,0.07; 0.50,0.2; 0.75,0.467; 1.0,1.0">
                                          <p:stCondLst>
                                            <p:cond delay="0"/>
                                          </p:stCondLst>
                                        </p:cTn>
                                        <p:tgtEl>
                                          <p:spTgt spid="122"/>
                                        </p:tgtEl>
                                        <p:attrNameLst>
                                          <p:attrName>ppt_y</p:attrName>
                                        </p:attrNameLst>
                                      </p:cBhvr>
                                      <p:tavLst>
                                        <p:tav tm="0" fmla="#ppt_y-sin(pi*$)/3">
                                          <p:val>
                                            <p:fltVal val="0.5"/>
                                          </p:val>
                                        </p:tav>
                                        <p:tav tm="100000">
                                          <p:val>
                                            <p:fltVal val="1"/>
                                          </p:val>
                                        </p:tav>
                                      </p:tavLst>
                                    </p:anim>
                                    <p:anim calcmode="lin" valueType="num">
                                      <p:cBhvr>
                                        <p:cTn id="290" dur="664" tmFilter="0, 0; 0.125,0.2665; 0.25,0.4; 0.375,0.465; 0.5,0.5;  0.625,0.535; 0.75,0.6; 0.875,0.7335; 1,1">
                                          <p:stCondLst>
                                            <p:cond delay="664"/>
                                          </p:stCondLst>
                                        </p:cTn>
                                        <p:tgtEl>
                                          <p:spTgt spid="122"/>
                                        </p:tgtEl>
                                        <p:attrNameLst>
                                          <p:attrName>ppt_y</p:attrName>
                                        </p:attrNameLst>
                                      </p:cBhvr>
                                      <p:tavLst>
                                        <p:tav tm="0" fmla="#ppt_y-sin(pi*$)/9">
                                          <p:val>
                                            <p:fltVal val="0"/>
                                          </p:val>
                                        </p:tav>
                                        <p:tav tm="100000">
                                          <p:val>
                                            <p:fltVal val="1"/>
                                          </p:val>
                                        </p:tav>
                                      </p:tavLst>
                                    </p:anim>
                                    <p:anim calcmode="lin" valueType="num">
                                      <p:cBhvr>
                                        <p:cTn id="291" dur="332" tmFilter="0, 0; 0.125,0.2665; 0.25,0.4; 0.375,0.465; 0.5,0.5;  0.625,0.535; 0.75,0.6; 0.875,0.7335; 1,1">
                                          <p:stCondLst>
                                            <p:cond delay="1324"/>
                                          </p:stCondLst>
                                        </p:cTn>
                                        <p:tgtEl>
                                          <p:spTgt spid="122"/>
                                        </p:tgtEl>
                                        <p:attrNameLst>
                                          <p:attrName>ppt_y</p:attrName>
                                        </p:attrNameLst>
                                      </p:cBhvr>
                                      <p:tavLst>
                                        <p:tav tm="0" fmla="#ppt_y-sin(pi*$)/27">
                                          <p:val>
                                            <p:fltVal val="0"/>
                                          </p:val>
                                        </p:tav>
                                        <p:tav tm="100000">
                                          <p:val>
                                            <p:fltVal val="1"/>
                                          </p:val>
                                        </p:tav>
                                      </p:tavLst>
                                    </p:anim>
                                    <p:anim calcmode="lin" valueType="num">
                                      <p:cBhvr>
                                        <p:cTn id="292" dur="164" tmFilter="0, 0; 0.125,0.2665; 0.25,0.4; 0.375,0.465; 0.5,0.5;  0.625,0.535; 0.75,0.6; 0.875,0.7335; 1,1">
                                          <p:stCondLst>
                                            <p:cond delay="1656"/>
                                          </p:stCondLst>
                                        </p:cTn>
                                        <p:tgtEl>
                                          <p:spTgt spid="122"/>
                                        </p:tgtEl>
                                        <p:attrNameLst>
                                          <p:attrName>ppt_y</p:attrName>
                                        </p:attrNameLst>
                                      </p:cBhvr>
                                      <p:tavLst>
                                        <p:tav tm="0" fmla="#ppt_y-sin(pi*$)/81">
                                          <p:val>
                                            <p:fltVal val="0"/>
                                          </p:val>
                                        </p:tav>
                                        <p:tav tm="100000">
                                          <p:val>
                                            <p:fltVal val="1"/>
                                          </p:val>
                                        </p:tav>
                                      </p:tavLst>
                                    </p:anim>
                                    <p:animScale>
                                      <p:cBhvr>
                                        <p:cTn id="293" dur="26">
                                          <p:stCondLst>
                                            <p:cond delay="650"/>
                                          </p:stCondLst>
                                        </p:cTn>
                                        <p:tgtEl>
                                          <p:spTgt spid="122"/>
                                        </p:tgtEl>
                                      </p:cBhvr>
                                      <p:to x="100000" y="60000"/>
                                    </p:animScale>
                                    <p:animScale>
                                      <p:cBhvr>
                                        <p:cTn id="294" dur="166" decel="50000">
                                          <p:stCondLst>
                                            <p:cond delay="676"/>
                                          </p:stCondLst>
                                        </p:cTn>
                                        <p:tgtEl>
                                          <p:spTgt spid="122"/>
                                        </p:tgtEl>
                                      </p:cBhvr>
                                      <p:to x="100000" y="100000"/>
                                    </p:animScale>
                                    <p:animScale>
                                      <p:cBhvr>
                                        <p:cTn id="295" dur="26">
                                          <p:stCondLst>
                                            <p:cond delay="1312"/>
                                          </p:stCondLst>
                                        </p:cTn>
                                        <p:tgtEl>
                                          <p:spTgt spid="122"/>
                                        </p:tgtEl>
                                      </p:cBhvr>
                                      <p:to x="100000" y="80000"/>
                                    </p:animScale>
                                    <p:animScale>
                                      <p:cBhvr>
                                        <p:cTn id="296" dur="166" decel="50000">
                                          <p:stCondLst>
                                            <p:cond delay="1338"/>
                                          </p:stCondLst>
                                        </p:cTn>
                                        <p:tgtEl>
                                          <p:spTgt spid="122"/>
                                        </p:tgtEl>
                                      </p:cBhvr>
                                      <p:to x="100000" y="100000"/>
                                    </p:animScale>
                                    <p:animScale>
                                      <p:cBhvr>
                                        <p:cTn id="297" dur="26">
                                          <p:stCondLst>
                                            <p:cond delay="1642"/>
                                          </p:stCondLst>
                                        </p:cTn>
                                        <p:tgtEl>
                                          <p:spTgt spid="122"/>
                                        </p:tgtEl>
                                      </p:cBhvr>
                                      <p:to x="100000" y="90000"/>
                                    </p:animScale>
                                    <p:animScale>
                                      <p:cBhvr>
                                        <p:cTn id="298" dur="166" decel="50000">
                                          <p:stCondLst>
                                            <p:cond delay="1668"/>
                                          </p:stCondLst>
                                        </p:cTn>
                                        <p:tgtEl>
                                          <p:spTgt spid="122"/>
                                        </p:tgtEl>
                                      </p:cBhvr>
                                      <p:to x="100000" y="100000"/>
                                    </p:animScale>
                                    <p:animScale>
                                      <p:cBhvr>
                                        <p:cTn id="299" dur="26">
                                          <p:stCondLst>
                                            <p:cond delay="1808"/>
                                          </p:stCondLst>
                                        </p:cTn>
                                        <p:tgtEl>
                                          <p:spTgt spid="122"/>
                                        </p:tgtEl>
                                      </p:cBhvr>
                                      <p:to x="100000" y="95000"/>
                                    </p:animScale>
                                    <p:animScale>
                                      <p:cBhvr>
                                        <p:cTn id="300" dur="166" decel="50000">
                                          <p:stCondLst>
                                            <p:cond delay="1834"/>
                                          </p:stCondLst>
                                        </p:cTn>
                                        <p:tgtEl>
                                          <p:spTgt spid="122"/>
                                        </p:tgtEl>
                                      </p:cBhvr>
                                      <p:to x="100000" y="100000"/>
                                    </p:animScale>
                                  </p:childTnLst>
                                </p:cTn>
                              </p:par>
                              <p:par>
                                <p:cTn id="301" presetID="26" presetClass="entr" presetSubtype="0" fill="hold" nodeType="withEffect">
                                  <p:stCondLst>
                                    <p:cond delay="0"/>
                                  </p:stCondLst>
                                  <p:childTnLst>
                                    <p:set>
                                      <p:cBhvr>
                                        <p:cTn id="302" dur="1" fill="hold">
                                          <p:stCondLst>
                                            <p:cond delay="0"/>
                                          </p:stCondLst>
                                        </p:cTn>
                                        <p:tgtEl>
                                          <p:spTgt spid="123"/>
                                        </p:tgtEl>
                                        <p:attrNameLst>
                                          <p:attrName>style.visibility</p:attrName>
                                        </p:attrNameLst>
                                      </p:cBhvr>
                                      <p:to>
                                        <p:strVal val="visible"/>
                                      </p:to>
                                    </p:set>
                                    <p:animEffect transition="in" filter="wipe(down)">
                                      <p:cBhvr>
                                        <p:cTn id="303" dur="580">
                                          <p:stCondLst>
                                            <p:cond delay="0"/>
                                          </p:stCondLst>
                                        </p:cTn>
                                        <p:tgtEl>
                                          <p:spTgt spid="123"/>
                                        </p:tgtEl>
                                      </p:cBhvr>
                                    </p:animEffect>
                                    <p:anim calcmode="lin" valueType="num">
                                      <p:cBhvr>
                                        <p:cTn id="304" dur="1822" tmFilter="0,0; 0.14,0.36; 0.43,0.73; 0.71,0.91; 1.0,1.0">
                                          <p:stCondLst>
                                            <p:cond delay="0"/>
                                          </p:stCondLst>
                                        </p:cTn>
                                        <p:tgtEl>
                                          <p:spTgt spid="123"/>
                                        </p:tgtEl>
                                        <p:attrNameLst>
                                          <p:attrName>ppt_x</p:attrName>
                                        </p:attrNameLst>
                                      </p:cBhvr>
                                      <p:tavLst>
                                        <p:tav tm="0">
                                          <p:val>
                                            <p:strVal val="#ppt_x-0.25"/>
                                          </p:val>
                                        </p:tav>
                                        <p:tav tm="100000">
                                          <p:val>
                                            <p:strVal val="#ppt_x"/>
                                          </p:val>
                                        </p:tav>
                                      </p:tavLst>
                                    </p:anim>
                                    <p:anim calcmode="lin" valueType="num">
                                      <p:cBhvr>
                                        <p:cTn id="305" dur="664" tmFilter="0.0,0.0; 0.25,0.07; 0.50,0.2; 0.75,0.467; 1.0,1.0">
                                          <p:stCondLst>
                                            <p:cond delay="0"/>
                                          </p:stCondLst>
                                        </p:cTn>
                                        <p:tgtEl>
                                          <p:spTgt spid="123"/>
                                        </p:tgtEl>
                                        <p:attrNameLst>
                                          <p:attrName>ppt_y</p:attrName>
                                        </p:attrNameLst>
                                      </p:cBhvr>
                                      <p:tavLst>
                                        <p:tav tm="0" fmla="#ppt_y-sin(pi*$)/3">
                                          <p:val>
                                            <p:fltVal val="0.5"/>
                                          </p:val>
                                        </p:tav>
                                        <p:tav tm="100000">
                                          <p:val>
                                            <p:fltVal val="1"/>
                                          </p:val>
                                        </p:tav>
                                      </p:tavLst>
                                    </p:anim>
                                    <p:anim calcmode="lin" valueType="num">
                                      <p:cBhvr>
                                        <p:cTn id="306" dur="664" tmFilter="0, 0; 0.125,0.2665; 0.25,0.4; 0.375,0.465; 0.5,0.5;  0.625,0.535; 0.75,0.6; 0.875,0.7335; 1,1">
                                          <p:stCondLst>
                                            <p:cond delay="664"/>
                                          </p:stCondLst>
                                        </p:cTn>
                                        <p:tgtEl>
                                          <p:spTgt spid="123"/>
                                        </p:tgtEl>
                                        <p:attrNameLst>
                                          <p:attrName>ppt_y</p:attrName>
                                        </p:attrNameLst>
                                      </p:cBhvr>
                                      <p:tavLst>
                                        <p:tav tm="0" fmla="#ppt_y-sin(pi*$)/9">
                                          <p:val>
                                            <p:fltVal val="0"/>
                                          </p:val>
                                        </p:tav>
                                        <p:tav tm="100000">
                                          <p:val>
                                            <p:fltVal val="1"/>
                                          </p:val>
                                        </p:tav>
                                      </p:tavLst>
                                    </p:anim>
                                    <p:anim calcmode="lin" valueType="num">
                                      <p:cBhvr>
                                        <p:cTn id="307" dur="332" tmFilter="0, 0; 0.125,0.2665; 0.25,0.4; 0.375,0.465; 0.5,0.5;  0.625,0.535; 0.75,0.6; 0.875,0.7335; 1,1">
                                          <p:stCondLst>
                                            <p:cond delay="1324"/>
                                          </p:stCondLst>
                                        </p:cTn>
                                        <p:tgtEl>
                                          <p:spTgt spid="123"/>
                                        </p:tgtEl>
                                        <p:attrNameLst>
                                          <p:attrName>ppt_y</p:attrName>
                                        </p:attrNameLst>
                                      </p:cBhvr>
                                      <p:tavLst>
                                        <p:tav tm="0" fmla="#ppt_y-sin(pi*$)/27">
                                          <p:val>
                                            <p:fltVal val="0"/>
                                          </p:val>
                                        </p:tav>
                                        <p:tav tm="100000">
                                          <p:val>
                                            <p:fltVal val="1"/>
                                          </p:val>
                                        </p:tav>
                                      </p:tavLst>
                                    </p:anim>
                                    <p:anim calcmode="lin" valueType="num">
                                      <p:cBhvr>
                                        <p:cTn id="308" dur="164" tmFilter="0, 0; 0.125,0.2665; 0.25,0.4; 0.375,0.465; 0.5,0.5;  0.625,0.535; 0.75,0.6; 0.875,0.7335; 1,1">
                                          <p:stCondLst>
                                            <p:cond delay="1656"/>
                                          </p:stCondLst>
                                        </p:cTn>
                                        <p:tgtEl>
                                          <p:spTgt spid="123"/>
                                        </p:tgtEl>
                                        <p:attrNameLst>
                                          <p:attrName>ppt_y</p:attrName>
                                        </p:attrNameLst>
                                      </p:cBhvr>
                                      <p:tavLst>
                                        <p:tav tm="0" fmla="#ppt_y-sin(pi*$)/81">
                                          <p:val>
                                            <p:fltVal val="0"/>
                                          </p:val>
                                        </p:tav>
                                        <p:tav tm="100000">
                                          <p:val>
                                            <p:fltVal val="1"/>
                                          </p:val>
                                        </p:tav>
                                      </p:tavLst>
                                    </p:anim>
                                    <p:animScale>
                                      <p:cBhvr>
                                        <p:cTn id="309" dur="26">
                                          <p:stCondLst>
                                            <p:cond delay="650"/>
                                          </p:stCondLst>
                                        </p:cTn>
                                        <p:tgtEl>
                                          <p:spTgt spid="123"/>
                                        </p:tgtEl>
                                      </p:cBhvr>
                                      <p:to x="100000" y="60000"/>
                                    </p:animScale>
                                    <p:animScale>
                                      <p:cBhvr>
                                        <p:cTn id="310" dur="166" decel="50000">
                                          <p:stCondLst>
                                            <p:cond delay="676"/>
                                          </p:stCondLst>
                                        </p:cTn>
                                        <p:tgtEl>
                                          <p:spTgt spid="123"/>
                                        </p:tgtEl>
                                      </p:cBhvr>
                                      <p:to x="100000" y="100000"/>
                                    </p:animScale>
                                    <p:animScale>
                                      <p:cBhvr>
                                        <p:cTn id="311" dur="26">
                                          <p:stCondLst>
                                            <p:cond delay="1312"/>
                                          </p:stCondLst>
                                        </p:cTn>
                                        <p:tgtEl>
                                          <p:spTgt spid="123"/>
                                        </p:tgtEl>
                                      </p:cBhvr>
                                      <p:to x="100000" y="80000"/>
                                    </p:animScale>
                                    <p:animScale>
                                      <p:cBhvr>
                                        <p:cTn id="312" dur="166" decel="50000">
                                          <p:stCondLst>
                                            <p:cond delay="1338"/>
                                          </p:stCondLst>
                                        </p:cTn>
                                        <p:tgtEl>
                                          <p:spTgt spid="123"/>
                                        </p:tgtEl>
                                      </p:cBhvr>
                                      <p:to x="100000" y="100000"/>
                                    </p:animScale>
                                    <p:animScale>
                                      <p:cBhvr>
                                        <p:cTn id="313" dur="26">
                                          <p:stCondLst>
                                            <p:cond delay="1642"/>
                                          </p:stCondLst>
                                        </p:cTn>
                                        <p:tgtEl>
                                          <p:spTgt spid="123"/>
                                        </p:tgtEl>
                                      </p:cBhvr>
                                      <p:to x="100000" y="90000"/>
                                    </p:animScale>
                                    <p:animScale>
                                      <p:cBhvr>
                                        <p:cTn id="314" dur="166" decel="50000">
                                          <p:stCondLst>
                                            <p:cond delay="1668"/>
                                          </p:stCondLst>
                                        </p:cTn>
                                        <p:tgtEl>
                                          <p:spTgt spid="123"/>
                                        </p:tgtEl>
                                      </p:cBhvr>
                                      <p:to x="100000" y="100000"/>
                                    </p:animScale>
                                    <p:animScale>
                                      <p:cBhvr>
                                        <p:cTn id="315" dur="26">
                                          <p:stCondLst>
                                            <p:cond delay="1808"/>
                                          </p:stCondLst>
                                        </p:cTn>
                                        <p:tgtEl>
                                          <p:spTgt spid="123"/>
                                        </p:tgtEl>
                                      </p:cBhvr>
                                      <p:to x="100000" y="95000"/>
                                    </p:animScale>
                                    <p:animScale>
                                      <p:cBhvr>
                                        <p:cTn id="316" dur="166" decel="50000">
                                          <p:stCondLst>
                                            <p:cond delay="1834"/>
                                          </p:stCondLst>
                                        </p:cTn>
                                        <p:tgtEl>
                                          <p:spTgt spid="123"/>
                                        </p:tgtEl>
                                      </p:cBhvr>
                                      <p:to x="100000" y="100000"/>
                                    </p:animScale>
                                  </p:childTnLst>
                                </p:cTn>
                              </p:par>
                              <p:par>
                                <p:cTn id="317" presetID="26" presetClass="entr" presetSubtype="0" fill="hold" nodeType="withEffect">
                                  <p:stCondLst>
                                    <p:cond delay="0"/>
                                  </p:stCondLst>
                                  <p:childTnLst>
                                    <p:set>
                                      <p:cBhvr>
                                        <p:cTn id="318" dur="1" fill="hold">
                                          <p:stCondLst>
                                            <p:cond delay="0"/>
                                          </p:stCondLst>
                                        </p:cTn>
                                        <p:tgtEl>
                                          <p:spTgt spid="124"/>
                                        </p:tgtEl>
                                        <p:attrNameLst>
                                          <p:attrName>style.visibility</p:attrName>
                                        </p:attrNameLst>
                                      </p:cBhvr>
                                      <p:to>
                                        <p:strVal val="visible"/>
                                      </p:to>
                                    </p:set>
                                    <p:animEffect transition="in" filter="wipe(down)">
                                      <p:cBhvr>
                                        <p:cTn id="319" dur="580">
                                          <p:stCondLst>
                                            <p:cond delay="0"/>
                                          </p:stCondLst>
                                        </p:cTn>
                                        <p:tgtEl>
                                          <p:spTgt spid="124"/>
                                        </p:tgtEl>
                                      </p:cBhvr>
                                    </p:animEffect>
                                    <p:anim calcmode="lin" valueType="num">
                                      <p:cBhvr>
                                        <p:cTn id="320" dur="1822" tmFilter="0,0; 0.14,0.36; 0.43,0.73; 0.71,0.91; 1.0,1.0">
                                          <p:stCondLst>
                                            <p:cond delay="0"/>
                                          </p:stCondLst>
                                        </p:cTn>
                                        <p:tgtEl>
                                          <p:spTgt spid="124"/>
                                        </p:tgtEl>
                                        <p:attrNameLst>
                                          <p:attrName>ppt_x</p:attrName>
                                        </p:attrNameLst>
                                      </p:cBhvr>
                                      <p:tavLst>
                                        <p:tav tm="0">
                                          <p:val>
                                            <p:strVal val="#ppt_x-0.25"/>
                                          </p:val>
                                        </p:tav>
                                        <p:tav tm="100000">
                                          <p:val>
                                            <p:strVal val="#ppt_x"/>
                                          </p:val>
                                        </p:tav>
                                      </p:tavLst>
                                    </p:anim>
                                    <p:anim calcmode="lin" valueType="num">
                                      <p:cBhvr>
                                        <p:cTn id="321" dur="664" tmFilter="0.0,0.0; 0.25,0.07; 0.50,0.2; 0.75,0.467; 1.0,1.0">
                                          <p:stCondLst>
                                            <p:cond delay="0"/>
                                          </p:stCondLst>
                                        </p:cTn>
                                        <p:tgtEl>
                                          <p:spTgt spid="124"/>
                                        </p:tgtEl>
                                        <p:attrNameLst>
                                          <p:attrName>ppt_y</p:attrName>
                                        </p:attrNameLst>
                                      </p:cBhvr>
                                      <p:tavLst>
                                        <p:tav tm="0" fmla="#ppt_y-sin(pi*$)/3">
                                          <p:val>
                                            <p:fltVal val="0.5"/>
                                          </p:val>
                                        </p:tav>
                                        <p:tav tm="100000">
                                          <p:val>
                                            <p:fltVal val="1"/>
                                          </p:val>
                                        </p:tav>
                                      </p:tavLst>
                                    </p:anim>
                                    <p:anim calcmode="lin" valueType="num">
                                      <p:cBhvr>
                                        <p:cTn id="322" dur="664" tmFilter="0, 0; 0.125,0.2665; 0.25,0.4; 0.375,0.465; 0.5,0.5;  0.625,0.535; 0.75,0.6; 0.875,0.7335; 1,1">
                                          <p:stCondLst>
                                            <p:cond delay="664"/>
                                          </p:stCondLst>
                                        </p:cTn>
                                        <p:tgtEl>
                                          <p:spTgt spid="124"/>
                                        </p:tgtEl>
                                        <p:attrNameLst>
                                          <p:attrName>ppt_y</p:attrName>
                                        </p:attrNameLst>
                                      </p:cBhvr>
                                      <p:tavLst>
                                        <p:tav tm="0" fmla="#ppt_y-sin(pi*$)/9">
                                          <p:val>
                                            <p:fltVal val="0"/>
                                          </p:val>
                                        </p:tav>
                                        <p:tav tm="100000">
                                          <p:val>
                                            <p:fltVal val="1"/>
                                          </p:val>
                                        </p:tav>
                                      </p:tavLst>
                                    </p:anim>
                                    <p:anim calcmode="lin" valueType="num">
                                      <p:cBhvr>
                                        <p:cTn id="323" dur="332" tmFilter="0, 0; 0.125,0.2665; 0.25,0.4; 0.375,0.465; 0.5,0.5;  0.625,0.535; 0.75,0.6; 0.875,0.7335; 1,1">
                                          <p:stCondLst>
                                            <p:cond delay="1324"/>
                                          </p:stCondLst>
                                        </p:cTn>
                                        <p:tgtEl>
                                          <p:spTgt spid="124"/>
                                        </p:tgtEl>
                                        <p:attrNameLst>
                                          <p:attrName>ppt_y</p:attrName>
                                        </p:attrNameLst>
                                      </p:cBhvr>
                                      <p:tavLst>
                                        <p:tav tm="0" fmla="#ppt_y-sin(pi*$)/27">
                                          <p:val>
                                            <p:fltVal val="0"/>
                                          </p:val>
                                        </p:tav>
                                        <p:tav tm="100000">
                                          <p:val>
                                            <p:fltVal val="1"/>
                                          </p:val>
                                        </p:tav>
                                      </p:tavLst>
                                    </p:anim>
                                    <p:anim calcmode="lin" valueType="num">
                                      <p:cBhvr>
                                        <p:cTn id="324" dur="164" tmFilter="0, 0; 0.125,0.2665; 0.25,0.4; 0.375,0.465; 0.5,0.5;  0.625,0.535; 0.75,0.6; 0.875,0.7335; 1,1">
                                          <p:stCondLst>
                                            <p:cond delay="1656"/>
                                          </p:stCondLst>
                                        </p:cTn>
                                        <p:tgtEl>
                                          <p:spTgt spid="124"/>
                                        </p:tgtEl>
                                        <p:attrNameLst>
                                          <p:attrName>ppt_y</p:attrName>
                                        </p:attrNameLst>
                                      </p:cBhvr>
                                      <p:tavLst>
                                        <p:tav tm="0" fmla="#ppt_y-sin(pi*$)/81">
                                          <p:val>
                                            <p:fltVal val="0"/>
                                          </p:val>
                                        </p:tav>
                                        <p:tav tm="100000">
                                          <p:val>
                                            <p:fltVal val="1"/>
                                          </p:val>
                                        </p:tav>
                                      </p:tavLst>
                                    </p:anim>
                                    <p:animScale>
                                      <p:cBhvr>
                                        <p:cTn id="325" dur="26">
                                          <p:stCondLst>
                                            <p:cond delay="650"/>
                                          </p:stCondLst>
                                        </p:cTn>
                                        <p:tgtEl>
                                          <p:spTgt spid="124"/>
                                        </p:tgtEl>
                                      </p:cBhvr>
                                      <p:to x="100000" y="60000"/>
                                    </p:animScale>
                                    <p:animScale>
                                      <p:cBhvr>
                                        <p:cTn id="326" dur="166" decel="50000">
                                          <p:stCondLst>
                                            <p:cond delay="676"/>
                                          </p:stCondLst>
                                        </p:cTn>
                                        <p:tgtEl>
                                          <p:spTgt spid="124"/>
                                        </p:tgtEl>
                                      </p:cBhvr>
                                      <p:to x="100000" y="100000"/>
                                    </p:animScale>
                                    <p:animScale>
                                      <p:cBhvr>
                                        <p:cTn id="327" dur="26">
                                          <p:stCondLst>
                                            <p:cond delay="1312"/>
                                          </p:stCondLst>
                                        </p:cTn>
                                        <p:tgtEl>
                                          <p:spTgt spid="124"/>
                                        </p:tgtEl>
                                      </p:cBhvr>
                                      <p:to x="100000" y="80000"/>
                                    </p:animScale>
                                    <p:animScale>
                                      <p:cBhvr>
                                        <p:cTn id="328" dur="166" decel="50000">
                                          <p:stCondLst>
                                            <p:cond delay="1338"/>
                                          </p:stCondLst>
                                        </p:cTn>
                                        <p:tgtEl>
                                          <p:spTgt spid="124"/>
                                        </p:tgtEl>
                                      </p:cBhvr>
                                      <p:to x="100000" y="100000"/>
                                    </p:animScale>
                                    <p:animScale>
                                      <p:cBhvr>
                                        <p:cTn id="329" dur="26">
                                          <p:stCondLst>
                                            <p:cond delay="1642"/>
                                          </p:stCondLst>
                                        </p:cTn>
                                        <p:tgtEl>
                                          <p:spTgt spid="124"/>
                                        </p:tgtEl>
                                      </p:cBhvr>
                                      <p:to x="100000" y="90000"/>
                                    </p:animScale>
                                    <p:animScale>
                                      <p:cBhvr>
                                        <p:cTn id="330" dur="166" decel="50000">
                                          <p:stCondLst>
                                            <p:cond delay="1668"/>
                                          </p:stCondLst>
                                        </p:cTn>
                                        <p:tgtEl>
                                          <p:spTgt spid="124"/>
                                        </p:tgtEl>
                                      </p:cBhvr>
                                      <p:to x="100000" y="100000"/>
                                    </p:animScale>
                                    <p:animScale>
                                      <p:cBhvr>
                                        <p:cTn id="331" dur="26">
                                          <p:stCondLst>
                                            <p:cond delay="1808"/>
                                          </p:stCondLst>
                                        </p:cTn>
                                        <p:tgtEl>
                                          <p:spTgt spid="124"/>
                                        </p:tgtEl>
                                      </p:cBhvr>
                                      <p:to x="100000" y="95000"/>
                                    </p:animScale>
                                    <p:animScale>
                                      <p:cBhvr>
                                        <p:cTn id="332" dur="166" decel="50000">
                                          <p:stCondLst>
                                            <p:cond delay="1834"/>
                                          </p:stCondLst>
                                        </p:cTn>
                                        <p:tgtEl>
                                          <p:spTgt spid="124"/>
                                        </p:tgtEl>
                                      </p:cBhvr>
                                      <p:to x="100000" y="100000"/>
                                    </p:animScale>
                                  </p:childTnLst>
                                </p:cTn>
                              </p:par>
                              <p:par>
                                <p:cTn id="333" presetID="26" presetClass="entr" presetSubtype="0" fill="hold" nodeType="withEffect">
                                  <p:stCondLst>
                                    <p:cond delay="0"/>
                                  </p:stCondLst>
                                  <p:childTnLst>
                                    <p:set>
                                      <p:cBhvr>
                                        <p:cTn id="334" dur="1" fill="hold">
                                          <p:stCondLst>
                                            <p:cond delay="0"/>
                                          </p:stCondLst>
                                        </p:cTn>
                                        <p:tgtEl>
                                          <p:spTgt spid="125"/>
                                        </p:tgtEl>
                                        <p:attrNameLst>
                                          <p:attrName>style.visibility</p:attrName>
                                        </p:attrNameLst>
                                      </p:cBhvr>
                                      <p:to>
                                        <p:strVal val="visible"/>
                                      </p:to>
                                    </p:set>
                                    <p:animEffect transition="in" filter="wipe(down)">
                                      <p:cBhvr>
                                        <p:cTn id="335" dur="580">
                                          <p:stCondLst>
                                            <p:cond delay="0"/>
                                          </p:stCondLst>
                                        </p:cTn>
                                        <p:tgtEl>
                                          <p:spTgt spid="125"/>
                                        </p:tgtEl>
                                      </p:cBhvr>
                                    </p:animEffect>
                                    <p:anim calcmode="lin" valueType="num">
                                      <p:cBhvr>
                                        <p:cTn id="336" dur="1822" tmFilter="0,0; 0.14,0.36; 0.43,0.73; 0.71,0.91; 1.0,1.0">
                                          <p:stCondLst>
                                            <p:cond delay="0"/>
                                          </p:stCondLst>
                                        </p:cTn>
                                        <p:tgtEl>
                                          <p:spTgt spid="125"/>
                                        </p:tgtEl>
                                        <p:attrNameLst>
                                          <p:attrName>ppt_x</p:attrName>
                                        </p:attrNameLst>
                                      </p:cBhvr>
                                      <p:tavLst>
                                        <p:tav tm="0">
                                          <p:val>
                                            <p:strVal val="#ppt_x-0.25"/>
                                          </p:val>
                                        </p:tav>
                                        <p:tav tm="100000">
                                          <p:val>
                                            <p:strVal val="#ppt_x"/>
                                          </p:val>
                                        </p:tav>
                                      </p:tavLst>
                                    </p:anim>
                                    <p:anim calcmode="lin" valueType="num">
                                      <p:cBhvr>
                                        <p:cTn id="337" dur="664" tmFilter="0.0,0.0; 0.25,0.07; 0.50,0.2; 0.75,0.467; 1.0,1.0">
                                          <p:stCondLst>
                                            <p:cond delay="0"/>
                                          </p:stCondLst>
                                        </p:cTn>
                                        <p:tgtEl>
                                          <p:spTgt spid="125"/>
                                        </p:tgtEl>
                                        <p:attrNameLst>
                                          <p:attrName>ppt_y</p:attrName>
                                        </p:attrNameLst>
                                      </p:cBhvr>
                                      <p:tavLst>
                                        <p:tav tm="0" fmla="#ppt_y-sin(pi*$)/3">
                                          <p:val>
                                            <p:fltVal val="0.5"/>
                                          </p:val>
                                        </p:tav>
                                        <p:tav tm="100000">
                                          <p:val>
                                            <p:fltVal val="1"/>
                                          </p:val>
                                        </p:tav>
                                      </p:tavLst>
                                    </p:anim>
                                    <p:anim calcmode="lin" valueType="num">
                                      <p:cBhvr>
                                        <p:cTn id="338" dur="664" tmFilter="0, 0; 0.125,0.2665; 0.25,0.4; 0.375,0.465; 0.5,0.5;  0.625,0.535; 0.75,0.6; 0.875,0.7335; 1,1">
                                          <p:stCondLst>
                                            <p:cond delay="664"/>
                                          </p:stCondLst>
                                        </p:cTn>
                                        <p:tgtEl>
                                          <p:spTgt spid="125"/>
                                        </p:tgtEl>
                                        <p:attrNameLst>
                                          <p:attrName>ppt_y</p:attrName>
                                        </p:attrNameLst>
                                      </p:cBhvr>
                                      <p:tavLst>
                                        <p:tav tm="0" fmla="#ppt_y-sin(pi*$)/9">
                                          <p:val>
                                            <p:fltVal val="0"/>
                                          </p:val>
                                        </p:tav>
                                        <p:tav tm="100000">
                                          <p:val>
                                            <p:fltVal val="1"/>
                                          </p:val>
                                        </p:tav>
                                      </p:tavLst>
                                    </p:anim>
                                    <p:anim calcmode="lin" valueType="num">
                                      <p:cBhvr>
                                        <p:cTn id="339" dur="332" tmFilter="0, 0; 0.125,0.2665; 0.25,0.4; 0.375,0.465; 0.5,0.5;  0.625,0.535; 0.75,0.6; 0.875,0.7335; 1,1">
                                          <p:stCondLst>
                                            <p:cond delay="1324"/>
                                          </p:stCondLst>
                                        </p:cTn>
                                        <p:tgtEl>
                                          <p:spTgt spid="125"/>
                                        </p:tgtEl>
                                        <p:attrNameLst>
                                          <p:attrName>ppt_y</p:attrName>
                                        </p:attrNameLst>
                                      </p:cBhvr>
                                      <p:tavLst>
                                        <p:tav tm="0" fmla="#ppt_y-sin(pi*$)/27">
                                          <p:val>
                                            <p:fltVal val="0"/>
                                          </p:val>
                                        </p:tav>
                                        <p:tav tm="100000">
                                          <p:val>
                                            <p:fltVal val="1"/>
                                          </p:val>
                                        </p:tav>
                                      </p:tavLst>
                                    </p:anim>
                                    <p:anim calcmode="lin" valueType="num">
                                      <p:cBhvr>
                                        <p:cTn id="340" dur="164" tmFilter="0, 0; 0.125,0.2665; 0.25,0.4; 0.375,0.465; 0.5,0.5;  0.625,0.535; 0.75,0.6; 0.875,0.7335; 1,1">
                                          <p:stCondLst>
                                            <p:cond delay="1656"/>
                                          </p:stCondLst>
                                        </p:cTn>
                                        <p:tgtEl>
                                          <p:spTgt spid="125"/>
                                        </p:tgtEl>
                                        <p:attrNameLst>
                                          <p:attrName>ppt_y</p:attrName>
                                        </p:attrNameLst>
                                      </p:cBhvr>
                                      <p:tavLst>
                                        <p:tav tm="0" fmla="#ppt_y-sin(pi*$)/81">
                                          <p:val>
                                            <p:fltVal val="0"/>
                                          </p:val>
                                        </p:tav>
                                        <p:tav tm="100000">
                                          <p:val>
                                            <p:fltVal val="1"/>
                                          </p:val>
                                        </p:tav>
                                      </p:tavLst>
                                    </p:anim>
                                    <p:animScale>
                                      <p:cBhvr>
                                        <p:cTn id="341" dur="26">
                                          <p:stCondLst>
                                            <p:cond delay="650"/>
                                          </p:stCondLst>
                                        </p:cTn>
                                        <p:tgtEl>
                                          <p:spTgt spid="125"/>
                                        </p:tgtEl>
                                      </p:cBhvr>
                                      <p:to x="100000" y="60000"/>
                                    </p:animScale>
                                    <p:animScale>
                                      <p:cBhvr>
                                        <p:cTn id="342" dur="166" decel="50000">
                                          <p:stCondLst>
                                            <p:cond delay="676"/>
                                          </p:stCondLst>
                                        </p:cTn>
                                        <p:tgtEl>
                                          <p:spTgt spid="125"/>
                                        </p:tgtEl>
                                      </p:cBhvr>
                                      <p:to x="100000" y="100000"/>
                                    </p:animScale>
                                    <p:animScale>
                                      <p:cBhvr>
                                        <p:cTn id="343" dur="26">
                                          <p:stCondLst>
                                            <p:cond delay="1312"/>
                                          </p:stCondLst>
                                        </p:cTn>
                                        <p:tgtEl>
                                          <p:spTgt spid="125"/>
                                        </p:tgtEl>
                                      </p:cBhvr>
                                      <p:to x="100000" y="80000"/>
                                    </p:animScale>
                                    <p:animScale>
                                      <p:cBhvr>
                                        <p:cTn id="344" dur="166" decel="50000">
                                          <p:stCondLst>
                                            <p:cond delay="1338"/>
                                          </p:stCondLst>
                                        </p:cTn>
                                        <p:tgtEl>
                                          <p:spTgt spid="125"/>
                                        </p:tgtEl>
                                      </p:cBhvr>
                                      <p:to x="100000" y="100000"/>
                                    </p:animScale>
                                    <p:animScale>
                                      <p:cBhvr>
                                        <p:cTn id="345" dur="26">
                                          <p:stCondLst>
                                            <p:cond delay="1642"/>
                                          </p:stCondLst>
                                        </p:cTn>
                                        <p:tgtEl>
                                          <p:spTgt spid="125"/>
                                        </p:tgtEl>
                                      </p:cBhvr>
                                      <p:to x="100000" y="90000"/>
                                    </p:animScale>
                                    <p:animScale>
                                      <p:cBhvr>
                                        <p:cTn id="346" dur="166" decel="50000">
                                          <p:stCondLst>
                                            <p:cond delay="1668"/>
                                          </p:stCondLst>
                                        </p:cTn>
                                        <p:tgtEl>
                                          <p:spTgt spid="125"/>
                                        </p:tgtEl>
                                      </p:cBhvr>
                                      <p:to x="100000" y="100000"/>
                                    </p:animScale>
                                    <p:animScale>
                                      <p:cBhvr>
                                        <p:cTn id="347" dur="26">
                                          <p:stCondLst>
                                            <p:cond delay="1808"/>
                                          </p:stCondLst>
                                        </p:cTn>
                                        <p:tgtEl>
                                          <p:spTgt spid="125"/>
                                        </p:tgtEl>
                                      </p:cBhvr>
                                      <p:to x="100000" y="95000"/>
                                    </p:animScale>
                                    <p:animScale>
                                      <p:cBhvr>
                                        <p:cTn id="348" dur="166" decel="50000">
                                          <p:stCondLst>
                                            <p:cond delay="1834"/>
                                          </p:stCondLst>
                                        </p:cTn>
                                        <p:tgtEl>
                                          <p:spTgt spid="125"/>
                                        </p:tgtEl>
                                      </p:cBhvr>
                                      <p:to x="100000" y="100000"/>
                                    </p:animScale>
                                  </p:childTnLst>
                                </p:cTn>
                              </p:par>
                              <p:par>
                                <p:cTn id="349" presetID="26" presetClass="entr" presetSubtype="0" fill="hold" nodeType="withEffect">
                                  <p:stCondLst>
                                    <p:cond delay="0"/>
                                  </p:stCondLst>
                                  <p:childTnLst>
                                    <p:set>
                                      <p:cBhvr>
                                        <p:cTn id="350" dur="1" fill="hold">
                                          <p:stCondLst>
                                            <p:cond delay="0"/>
                                          </p:stCondLst>
                                        </p:cTn>
                                        <p:tgtEl>
                                          <p:spTgt spid="126"/>
                                        </p:tgtEl>
                                        <p:attrNameLst>
                                          <p:attrName>style.visibility</p:attrName>
                                        </p:attrNameLst>
                                      </p:cBhvr>
                                      <p:to>
                                        <p:strVal val="visible"/>
                                      </p:to>
                                    </p:set>
                                    <p:animEffect transition="in" filter="wipe(down)">
                                      <p:cBhvr>
                                        <p:cTn id="351" dur="580">
                                          <p:stCondLst>
                                            <p:cond delay="0"/>
                                          </p:stCondLst>
                                        </p:cTn>
                                        <p:tgtEl>
                                          <p:spTgt spid="126"/>
                                        </p:tgtEl>
                                      </p:cBhvr>
                                    </p:animEffect>
                                    <p:anim calcmode="lin" valueType="num">
                                      <p:cBhvr>
                                        <p:cTn id="352" dur="1822" tmFilter="0,0; 0.14,0.36; 0.43,0.73; 0.71,0.91; 1.0,1.0">
                                          <p:stCondLst>
                                            <p:cond delay="0"/>
                                          </p:stCondLst>
                                        </p:cTn>
                                        <p:tgtEl>
                                          <p:spTgt spid="126"/>
                                        </p:tgtEl>
                                        <p:attrNameLst>
                                          <p:attrName>ppt_x</p:attrName>
                                        </p:attrNameLst>
                                      </p:cBhvr>
                                      <p:tavLst>
                                        <p:tav tm="0">
                                          <p:val>
                                            <p:strVal val="#ppt_x-0.25"/>
                                          </p:val>
                                        </p:tav>
                                        <p:tav tm="100000">
                                          <p:val>
                                            <p:strVal val="#ppt_x"/>
                                          </p:val>
                                        </p:tav>
                                      </p:tavLst>
                                    </p:anim>
                                    <p:anim calcmode="lin" valueType="num">
                                      <p:cBhvr>
                                        <p:cTn id="353" dur="664" tmFilter="0.0,0.0; 0.25,0.07; 0.50,0.2; 0.75,0.467; 1.0,1.0">
                                          <p:stCondLst>
                                            <p:cond delay="0"/>
                                          </p:stCondLst>
                                        </p:cTn>
                                        <p:tgtEl>
                                          <p:spTgt spid="126"/>
                                        </p:tgtEl>
                                        <p:attrNameLst>
                                          <p:attrName>ppt_y</p:attrName>
                                        </p:attrNameLst>
                                      </p:cBhvr>
                                      <p:tavLst>
                                        <p:tav tm="0" fmla="#ppt_y-sin(pi*$)/3">
                                          <p:val>
                                            <p:fltVal val="0.5"/>
                                          </p:val>
                                        </p:tav>
                                        <p:tav tm="100000">
                                          <p:val>
                                            <p:fltVal val="1"/>
                                          </p:val>
                                        </p:tav>
                                      </p:tavLst>
                                    </p:anim>
                                    <p:anim calcmode="lin" valueType="num">
                                      <p:cBhvr>
                                        <p:cTn id="354" dur="664" tmFilter="0, 0; 0.125,0.2665; 0.25,0.4; 0.375,0.465; 0.5,0.5;  0.625,0.535; 0.75,0.6; 0.875,0.7335; 1,1">
                                          <p:stCondLst>
                                            <p:cond delay="664"/>
                                          </p:stCondLst>
                                        </p:cTn>
                                        <p:tgtEl>
                                          <p:spTgt spid="126"/>
                                        </p:tgtEl>
                                        <p:attrNameLst>
                                          <p:attrName>ppt_y</p:attrName>
                                        </p:attrNameLst>
                                      </p:cBhvr>
                                      <p:tavLst>
                                        <p:tav tm="0" fmla="#ppt_y-sin(pi*$)/9">
                                          <p:val>
                                            <p:fltVal val="0"/>
                                          </p:val>
                                        </p:tav>
                                        <p:tav tm="100000">
                                          <p:val>
                                            <p:fltVal val="1"/>
                                          </p:val>
                                        </p:tav>
                                      </p:tavLst>
                                    </p:anim>
                                    <p:anim calcmode="lin" valueType="num">
                                      <p:cBhvr>
                                        <p:cTn id="355" dur="332" tmFilter="0, 0; 0.125,0.2665; 0.25,0.4; 0.375,0.465; 0.5,0.5;  0.625,0.535; 0.75,0.6; 0.875,0.7335; 1,1">
                                          <p:stCondLst>
                                            <p:cond delay="1324"/>
                                          </p:stCondLst>
                                        </p:cTn>
                                        <p:tgtEl>
                                          <p:spTgt spid="126"/>
                                        </p:tgtEl>
                                        <p:attrNameLst>
                                          <p:attrName>ppt_y</p:attrName>
                                        </p:attrNameLst>
                                      </p:cBhvr>
                                      <p:tavLst>
                                        <p:tav tm="0" fmla="#ppt_y-sin(pi*$)/27">
                                          <p:val>
                                            <p:fltVal val="0"/>
                                          </p:val>
                                        </p:tav>
                                        <p:tav tm="100000">
                                          <p:val>
                                            <p:fltVal val="1"/>
                                          </p:val>
                                        </p:tav>
                                      </p:tavLst>
                                    </p:anim>
                                    <p:anim calcmode="lin" valueType="num">
                                      <p:cBhvr>
                                        <p:cTn id="356" dur="164" tmFilter="0, 0; 0.125,0.2665; 0.25,0.4; 0.375,0.465; 0.5,0.5;  0.625,0.535; 0.75,0.6; 0.875,0.7335; 1,1">
                                          <p:stCondLst>
                                            <p:cond delay="1656"/>
                                          </p:stCondLst>
                                        </p:cTn>
                                        <p:tgtEl>
                                          <p:spTgt spid="126"/>
                                        </p:tgtEl>
                                        <p:attrNameLst>
                                          <p:attrName>ppt_y</p:attrName>
                                        </p:attrNameLst>
                                      </p:cBhvr>
                                      <p:tavLst>
                                        <p:tav tm="0" fmla="#ppt_y-sin(pi*$)/81">
                                          <p:val>
                                            <p:fltVal val="0"/>
                                          </p:val>
                                        </p:tav>
                                        <p:tav tm="100000">
                                          <p:val>
                                            <p:fltVal val="1"/>
                                          </p:val>
                                        </p:tav>
                                      </p:tavLst>
                                    </p:anim>
                                    <p:animScale>
                                      <p:cBhvr>
                                        <p:cTn id="357" dur="26">
                                          <p:stCondLst>
                                            <p:cond delay="650"/>
                                          </p:stCondLst>
                                        </p:cTn>
                                        <p:tgtEl>
                                          <p:spTgt spid="126"/>
                                        </p:tgtEl>
                                      </p:cBhvr>
                                      <p:to x="100000" y="60000"/>
                                    </p:animScale>
                                    <p:animScale>
                                      <p:cBhvr>
                                        <p:cTn id="358" dur="166" decel="50000">
                                          <p:stCondLst>
                                            <p:cond delay="676"/>
                                          </p:stCondLst>
                                        </p:cTn>
                                        <p:tgtEl>
                                          <p:spTgt spid="126"/>
                                        </p:tgtEl>
                                      </p:cBhvr>
                                      <p:to x="100000" y="100000"/>
                                    </p:animScale>
                                    <p:animScale>
                                      <p:cBhvr>
                                        <p:cTn id="359" dur="26">
                                          <p:stCondLst>
                                            <p:cond delay="1312"/>
                                          </p:stCondLst>
                                        </p:cTn>
                                        <p:tgtEl>
                                          <p:spTgt spid="126"/>
                                        </p:tgtEl>
                                      </p:cBhvr>
                                      <p:to x="100000" y="80000"/>
                                    </p:animScale>
                                    <p:animScale>
                                      <p:cBhvr>
                                        <p:cTn id="360" dur="166" decel="50000">
                                          <p:stCondLst>
                                            <p:cond delay="1338"/>
                                          </p:stCondLst>
                                        </p:cTn>
                                        <p:tgtEl>
                                          <p:spTgt spid="126"/>
                                        </p:tgtEl>
                                      </p:cBhvr>
                                      <p:to x="100000" y="100000"/>
                                    </p:animScale>
                                    <p:animScale>
                                      <p:cBhvr>
                                        <p:cTn id="361" dur="26">
                                          <p:stCondLst>
                                            <p:cond delay="1642"/>
                                          </p:stCondLst>
                                        </p:cTn>
                                        <p:tgtEl>
                                          <p:spTgt spid="126"/>
                                        </p:tgtEl>
                                      </p:cBhvr>
                                      <p:to x="100000" y="90000"/>
                                    </p:animScale>
                                    <p:animScale>
                                      <p:cBhvr>
                                        <p:cTn id="362" dur="166" decel="50000">
                                          <p:stCondLst>
                                            <p:cond delay="1668"/>
                                          </p:stCondLst>
                                        </p:cTn>
                                        <p:tgtEl>
                                          <p:spTgt spid="126"/>
                                        </p:tgtEl>
                                      </p:cBhvr>
                                      <p:to x="100000" y="100000"/>
                                    </p:animScale>
                                    <p:animScale>
                                      <p:cBhvr>
                                        <p:cTn id="363" dur="26">
                                          <p:stCondLst>
                                            <p:cond delay="1808"/>
                                          </p:stCondLst>
                                        </p:cTn>
                                        <p:tgtEl>
                                          <p:spTgt spid="126"/>
                                        </p:tgtEl>
                                      </p:cBhvr>
                                      <p:to x="100000" y="95000"/>
                                    </p:animScale>
                                    <p:animScale>
                                      <p:cBhvr>
                                        <p:cTn id="364" dur="166" decel="50000">
                                          <p:stCondLst>
                                            <p:cond delay="1834"/>
                                          </p:stCondLst>
                                        </p:cTn>
                                        <p:tgtEl>
                                          <p:spTgt spid="126"/>
                                        </p:tgtEl>
                                      </p:cBhvr>
                                      <p:to x="100000" y="100000"/>
                                    </p:animScale>
                                  </p:childTnLst>
                                </p:cTn>
                              </p:par>
                              <p:par>
                                <p:cTn id="365" presetID="26" presetClass="entr" presetSubtype="0" fill="hold" nodeType="withEffect">
                                  <p:stCondLst>
                                    <p:cond delay="0"/>
                                  </p:stCondLst>
                                  <p:childTnLst>
                                    <p:set>
                                      <p:cBhvr>
                                        <p:cTn id="366" dur="1" fill="hold">
                                          <p:stCondLst>
                                            <p:cond delay="0"/>
                                          </p:stCondLst>
                                        </p:cTn>
                                        <p:tgtEl>
                                          <p:spTgt spid="127"/>
                                        </p:tgtEl>
                                        <p:attrNameLst>
                                          <p:attrName>style.visibility</p:attrName>
                                        </p:attrNameLst>
                                      </p:cBhvr>
                                      <p:to>
                                        <p:strVal val="visible"/>
                                      </p:to>
                                    </p:set>
                                    <p:animEffect transition="in" filter="wipe(down)">
                                      <p:cBhvr>
                                        <p:cTn id="367" dur="580">
                                          <p:stCondLst>
                                            <p:cond delay="0"/>
                                          </p:stCondLst>
                                        </p:cTn>
                                        <p:tgtEl>
                                          <p:spTgt spid="127"/>
                                        </p:tgtEl>
                                      </p:cBhvr>
                                    </p:animEffect>
                                    <p:anim calcmode="lin" valueType="num">
                                      <p:cBhvr>
                                        <p:cTn id="368" dur="1822" tmFilter="0,0; 0.14,0.36; 0.43,0.73; 0.71,0.91; 1.0,1.0">
                                          <p:stCondLst>
                                            <p:cond delay="0"/>
                                          </p:stCondLst>
                                        </p:cTn>
                                        <p:tgtEl>
                                          <p:spTgt spid="127"/>
                                        </p:tgtEl>
                                        <p:attrNameLst>
                                          <p:attrName>ppt_x</p:attrName>
                                        </p:attrNameLst>
                                      </p:cBhvr>
                                      <p:tavLst>
                                        <p:tav tm="0">
                                          <p:val>
                                            <p:strVal val="#ppt_x-0.25"/>
                                          </p:val>
                                        </p:tav>
                                        <p:tav tm="100000">
                                          <p:val>
                                            <p:strVal val="#ppt_x"/>
                                          </p:val>
                                        </p:tav>
                                      </p:tavLst>
                                    </p:anim>
                                    <p:anim calcmode="lin" valueType="num">
                                      <p:cBhvr>
                                        <p:cTn id="369" dur="664" tmFilter="0.0,0.0; 0.25,0.07; 0.50,0.2; 0.75,0.467; 1.0,1.0">
                                          <p:stCondLst>
                                            <p:cond delay="0"/>
                                          </p:stCondLst>
                                        </p:cTn>
                                        <p:tgtEl>
                                          <p:spTgt spid="127"/>
                                        </p:tgtEl>
                                        <p:attrNameLst>
                                          <p:attrName>ppt_y</p:attrName>
                                        </p:attrNameLst>
                                      </p:cBhvr>
                                      <p:tavLst>
                                        <p:tav tm="0" fmla="#ppt_y-sin(pi*$)/3">
                                          <p:val>
                                            <p:fltVal val="0.5"/>
                                          </p:val>
                                        </p:tav>
                                        <p:tav tm="100000">
                                          <p:val>
                                            <p:fltVal val="1"/>
                                          </p:val>
                                        </p:tav>
                                      </p:tavLst>
                                    </p:anim>
                                    <p:anim calcmode="lin" valueType="num">
                                      <p:cBhvr>
                                        <p:cTn id="370" dur="664" tmFilter="0, 0; 0.125,0.2665; 0.25,0.4; 0.375,0.465; 0.5,0.5;  0.625,0.535; 0.75,0.6; 0.875,0.7335; 1,1">
                                          <p:stCondLst>
                                            <p:cond delay="664"/>
                                          </p:stCondLst>
                                        </p:cTn>
                                        <p:tgtEl>
                                          <p:spTgt spid="127"/>
                                        </p:tgtEl>
                                        <p:attrNameLst>
                                          <p:attrName>ppt_y</p:attrName>
                                        </p:attrNameLst>
                                      </p:cBhvr>
                                      <p:tavLst>
                                        <p:tav tm="0" fmla="#ppt_y-sin(pi*$)/9">
                                          <p:val>
                                            <p:fltVal val="0"/>
                                          </p:val>
                                        </p:tav>
                                        <p:tav tm="100000">
                                          <p:val>
                                            <p:fltVal val="1"/>
                                          </p:val>
                                        </p:tav>
                                      </p:tavLst>
                                    </p:anim>
                                    <p:anim calcmode="lin" valueType="num">
                                      <p:cBhvr>
                                        <p:cTn id="371" dur="332" tmFilter="0, 0; 0.125,0.2665; 0.25,0.4; 0.375,0.465; 0.5,0.5;  0.625,0.535; 0.75,0.6; 0.875,0.7335; 1,1">
                                          <p:stCondLst>
                                            <p:cond delay="1324"/>
                                          </p:stCondLst>
                                        </p:cTn>
                                        <p:tgtEl>
                                          <p:spTgt spid="127"/>
                                        </p:tgtEl>
                                        <p:attrNameLst>
                                          <p:attrName>ppt_y</p:attrName>
                                        </p:attrNameLst>
                                      </p:cBhvr>
                                      <p:tavLst>
                                        <p:tav tm="0" fmla="#ppt_y-sin(pi*$)/27">
                                          <p:val>
                                            <p:fltVal val="0"/>
                                          </p:val>
                                        </p:tav>
                                        <p:tav tm="100000">
                                          <p:val>
                                            <p:fltVal val="1"/>
                                          </p:val>
                                        </p:tav>
                                      </p:tavLst>
                                    </p:anim>
                                    <p:anim calcmode="lin" valueType="num">
                                      <p:cBhvr>
                                        <p:cTn id="372" dur="164" tmFilter="0, 0; 0.125,0.2665; 0.25,0.4; 0.375,0.465; 0.5,0.5;  0.625,0.535; 0.75,0.6; 0.875,0.7335; 1,1">
                                          <p:stCondLst>
                                            <p:cond delay="1656"/>
                                          </p:stCondLst>
                                        </p:cTn>
                                        <p:tgtEl>
                                          <p:spTgt spid="127"/>
                                        </p:tgtEl>
                                        <p:attrNameLst>
                                          <p:attrName>ppt_y</p:attrName>
                                        </p:attrNameLst>
                                      </p:cBhvr>
                                      <p:tavLst>
                                        <p:tav tm="0" fmla="#ppt_y-sin(pi*$)/81">
                                          <p:val>
                                            <p:fltVal val="0"/>
                                          </p:val>
                                        </p:tav>
                                        <p:tav tm="100000">
                                          <p:val>
                                            <p:fltVal val="1"/>
                                          </p:val>
                                        </p:tav>
                                      </p:tavLst>
                                    </p:anim>
                                    <p:animScale>
                                      <p:cBhvr>
                                        <p:cTn id="373" dur="26">
                                          <p:stCondLst>
                                            <p:cond delay="650"/>
                                          </p:stCondLst>
                                        </p:cTn>
                                        <p:tgtEl>
                                          <p:spTgt spid="127"/>
                                        </p:tgtEl>
                                      </p:cBhvr>
                                      <p:to x="100000" y="60000"/>
                                    </p:animScale>
                                    <p:animScale>
                                      <p:cBhvr>
                                        <p:cTn id="374" dur="166" decel="50000">
                                          <p:stCondLst>
                                            <p:cond delay="676"/>
                                          </p:stCondLst>
                                        </p:cTn>
                                        <p:tgtEl>
                                          <p:spTgt spid="127"/>
                                        </p:tgtEl>
                                      </p:cBhvr>
                                      <p:to x="100000" y="100000"/>
                                    </p:animScale>
                                    <p:animScale>
                                      <p:cBhvr>
                                        <p:cTn id="375" dur="26">
                                          <p:stCondLst>
                                            <p:cond delay="1312"/>
                                          </p:stCondLst>
                                        </p:cTn>
                                        <p:tgtEl>
                                          <p:spTgt spid="127"/>
                                        </p:tgtEl>
                                      </p:cBhvr>
                                      <p:to x="100000" y="80000"/>
                                    </p:animScale>
                                    <p:animScale>
                                      <p:cBhvr>
                                        <p:cTn id="376" dur="166" decel="50000">
                                          <p:stCondLst>
                                            <p:cond delay="1338"/>
                                          </p:stCondLst>
                                        </p:cTn>
                                        <p:tgtEl>
                                          <p:spTgt spid="127"/>
                                        </p:tgtEl>
                                      </p:cBhvr>
                                      <p:to x="100000" y="100000"/>
                                    </p:animScale>
                                    <p:animScale>
                                      <p:cBhvr>
                                        <p:cTn id="377" dur="26">
                                          <p:stCondLst>
                                            <p:cond delay="1642"/>
                                          </p:stCondLst>
                                        </p:cTn>
                                        <p:tgtEl>
                                          <p:spTgt spid="127"/>
                                        </p:tgtEl>
                                      </p:cBhvr>
                                      <p:to x="100000" y="90000"/>
                                    </p:animScale>
                                    <p:animScale>
                                      <p:cBhvr>
                                        <p:cTn id="378" dur="166" decel="50000">
                                          <p:stCondLst>
                                            <p:cond delay="1668"/>
                                          </p:stCondLst>
                                        </p:cTn>
                                        <p:tgtEl>
                                          <p:spTgt spid="127"/>
                                        </p:tgtEl>
                                      </p:cBhvr>
                                      <p:to x="100000" y="100000"/>
                                    </p:animScale>
                                    <p:animScale>
                                      <p:cBhvr>
                                        <p:cTn id="379" dur="26">
                                          <p:stCondLst>
                                            <p:cond delay="1808"/>
                                          </p:stCondLst>
                                        </p:cTn>
                                        <p:tgtEl>
                                          <p:spTgt spid="127"/>
                                        </p:tgtEl>
                                      </p:cBhvr>
                                      <p:to x="100000" y="95000"/>
                                    </p:animScale>
                                    <p:animScale>
                                      <p:cBhvr>
                                        <p:cTn id="380" dur="166" decel="50000">
                                          <p:stCondLst>
                                            <p:cond delay="1834"/>
                                          </p:stCondLst>
                                        </p:cTn>
                                        <p:tgtEl>
                                          <p:spTgt spid="127"/>
                                        </p:tgtEl>
                                      </p:cBhvr>
                                      <p:to x="100000" y="100000"/>
                                    </p:animScale>
                                  </p:childTnLst>
                                </p:cTn>
                              </p:par>
                              <p:par>
                                <p:cTn id="381" presetID="26" presetClass="entr" presetSubtype="0" fill="hold" nodeType="withEffect">
                                  <p:stCondLst>
                                    <p:cond delay="0"/>
                                  </p:stCondLst>
                                  <p:childTnLst>
                                    <p:set>
                                      <p:cBhvr>
                                        <p:cTn id="382" dur="1" fill="hold">
                                          <p:stCondLst>
                                            <p:cond delay="0"/>
                                          </p:stCondLst>
                                        </p:cTn>
                                        <p:tgtEl>
                                          <p:spTgt spid="128"/>
                                        </p:tgtEl>
                                        <p:attrNameLst>
                                          <p:attrName>style.visibility</p:attrName>
                                        </p:attrNameLst>
                                      </p:cBhvr>
                                      <p:to>
                                        <p:strVal val="visible"/>
                                      </p:to>
                                    </p:set>
                                    <p:animEffect transition="in" filter="wipe(down)">
                                      <p:cBhvr>
                                        <p:cTn id="383" dur="580">
                                          <p:stCondLst>
                                            <p:cond delay="0"/>
                                          </p:stCondLst>
                                        </p:cTn>
                                        <p:tgtEl>
                                          <p:spTgt spid="128"/>
                                        </p:tgtEl>
                                      </p:cBhvr>
                                    </p:animEffect>
                                    <p:anim calcmode="lin" valueType="num">
                                      <p:cBhvr>
                                        <p:cTn id="384" dur="1822" tmFilter="0,0; 0.14,0.36; 0.43,0.73; 0.71,0.91; 1.0,1.0">
                                          <p:stCondLst>
                                            <p:cond delay="0"/>
                                          </p:stCondLst>
                                        </p:cTn>
                                        <p:tgtEl>
                                          <p:spTgt spid="128"/>
                                        </p:tgtEl>
                                        <p:attrNameLst>
                                          <p:attrName>ppt_x</p:attrName>
                                        </p:attrNameLst>
                                      </p:cBhvr>
                                      <p:tavLst>
                                        <p:tav tm="0">
                                          <p:val>
                                            <p:strVal val="#ppt_x-0.25"/>
                                          </p:val>
                                        </p:tav>
                                        <p:tav tm="100000">
                                          <p:val>
                                            <p:strVal val="#ppt_x"/>
                                          </p:val>
                                        </p:tav>
                                      </p:tavLst>
                                    </p:anim>
                                    <p:anim calcmode="lin" valueType="num">
                                      <p:cBhvr>
                                        <p:cTn id="385" dur="664" tmFilter="0.0,0.0; 0.25,0.07; 0.50,0.2; 0.75,0.467; 1.0,1.0">
                                          <p:stCondLst>
                                            <p:cond delay="0"/>
                                          </p:stCondLst>
                                        </p:cTn>
                                        <p:tgtEl>
                                          <p:spTgt spid="128"/>
                                        </p:tgtEl>
                                        <p:attrNameLst>
                                          <p:attrName>ppt_y</p:attrName>
                                        </p:attrNameLst>
                                      </p:cBhvr>
                                      <p:tavLst>
                                        <p:tav tm="0" fmla="#ppt_y-sin(pi*$)/3">
                                          <p:val>
                                            <p:fltVal val="0.5"/>
                                          </p:val>
                                        </p:tav>
                                        <p:tav tm="100000">
                                          <p:val>
                                            <p:fltVal val="1"/>
                                          </p:val>
                                        </p:tav>
                                      </p:tavLst>
                                    </p:anim>
                                    <p:anim calcmode="lin" valueType="num">
                                      <p:cBhvr>
                                        <p:cTn id="386" dur="664" tmFilter="0, 0; 0.125,0.2665; 0.25,0.4; 0.375,0.465; 0.5,0.5;  0.625,0.535; 0.75,0.6; 0.875,0.7335; 1,1">
                                          <p:stCondLst>
                                            <p:cond delay="664"/>
                                          </p:stCondLst>
                                        </p:cTn>
                                        <p:tgtEl>
                                          <p:spTgt spid="128"/>
                                        </p:tgtEl>
                                        <p:attrNameLst>
                                          <p:attrName>ppt_y</p:attrName>
                                        </p:attrNameLst>
                                      </p:cBhvr>
                                      <p:tavLst>
                                        <p:tav tm="0" fmla="#ppt_y-sin(pi*$)/9">
                                          <p:val>
                                            <p:fltVal val="0"/>
                                          </p:val>
                                        </p:tav>
                                        <p:tav tm="100000">
                                          <p:val>
                                            <p:fltVal val="1"/>
                                          </p:val>
                                        </p:tav>
                                      </p:tavLst>
                                    </p:anim>
                                    <p:anim calcmode="lin" valueType="num">
                                      <p:cBhvr>
                                        <p:cTn id="387" dur="332" tmFilter="0, 0; 0.125,0.2665; 0.25,0.4; 0.375,0.465; 0.5,0.5;  0.625,0.535; 0.75,0.6; 0.875,0.7335; 1,1">
                                          <p:stCondLst>
                                            <p:cond delay="1324"/>
                                          </p:stCondLst>
                                        </p:cTn>
                                        <p:tgtEl>
                                          <p:spTgt spid="128"/>
                                        </p:tgtEl>
                                        <p:attrNameLst>
                                          <p:attrName>ppt_y</p:attrName>
                                        </p:attrNameLst>
                                      </p:cBhvr>
                                      <p:tavLst>
                                        <p:tav tm="0" fmla="#ppt_y-sin(pi*$)/27">
                                          <p:val>
                                            <p:fltVal val="0"/>
                                          </p:val>
                                        </p:tav>
                                        <p:tav tm="100000">
                                          <p:val>
                                            <p:fltVal val="1"/>
                                          </p:val>
                                        </p:tav>
                                      </p:tavLst>
                                    </p:anim>
                                    <p:anim calcmode="lin" valueType="num">
                                      <p:cBhvr>
                                        <p:cTn id="388" dur="164" tmFilter="0, 0; 0.125,0.2665; 0.25,0.4; 0.375,0.465; 0.5,0.5;  0.625,0.535; 0.75,0.6; 0.875,0.7335; 1,1">
                                          <p:stCondLst>
                                            <p:cond delay="1656"/>
                                          </p:stCondLst>
                                        </p:cTn>
                                        <p:tgtEl>
                                          <p:spTgt spid="128"/>
                                        </p:tgtEl>
                                        <p:attrNameLst>
                                          <p:attrName>ppt_y</p:attrName>
                                        </p:attrNameLst>
                                      </p:cBhvr>
                                      <p:tavLst>
                                        <p:tav tm="0" fmla="#ppt_y-sin(pi*$)/81">
                                          <p:val>
                                            <p:fltVal val="0"/>
                                          </p:val>
                                        </p:tav>
                                        <p:tav tm="100000">
                                          <p:val>
                                            <p:fltVal val="1"/>
                                          </p:val>
                                        </p:tav>
                                      </p:tavLst>
                                    </p:anim>
                                    <p:animScale>
                                      <p:cBhvr>
                                        <p:cTn id="389" dur="26">
                                          <p:stCondLst>
                                            <p:cond delay="650"/>
                                          </p:stCondLst>
                                        </p:cTn>
                                        <p:tgtEl>
                                          <p:spTgt spid="128"/>
                                        </p:tgtEl>
                                      </p:cBhvr>
                                      <p:to x="100000" y="60000"/>
                                    </p:animScale>
                                    <p:animScale>
                                      <p:cBhvr>
                                        <p:cTn id="390" dur="166" decel="50000">
                                          <p:stCondLst>
                                            <p:cond delay="676"/>
                                          </p:stCondLst>
                                        </p:cTn>
                                        <p:tgtEl>
                                          <p:spTgt spid="128"/>
                                        </p:tgtEl>
                                      </p:cBhvr>
                                      <p:to x="100000" y="100000"/>
                                    </p:animScale>
                                    <p:animScale>
                                      <p:cBhvr>
                                        <p:cTn id="391" dur="26">
                                          <p:stCondLst>
                                            <p:cond delay="1312"/>
                                          </p:stCondLst>
                                        </p:cTn>
                                        <p:tgtEl>
                                          <p:spTgt spid="128"/>
                                        </p:tgtEl>
                                      </p:cBhvr>
                                      <p:to x="100000" y="80000"/>
                                    </p:animScale>
                                    <p:animScale>
                                      <p:cBhvr>
                                        <p:cTn id="392" dur="166" decel="50000">
                                          <p:stCondLst>
                                            <p:cond delay="1338"/>
                                          </p:stCondLst>
                                        </p:cTn>
                                        <p:tgtEl>
                                          <p:spTgt spid="128"/>
                                        </p:tgtEl>
                                      </p:cBhvr>
                                      <p:to x="100000" y="100000"/>
                                    </p:animScale>
                                    <p:animScale>
                                      <p:cBhvr>
                                        <p:cTn id="393" dur="26">
                                          <p:stCondLst>
                                            <p:cond delay="1642"/>
                                          </p:stCondLst>
                                        </p:cTn>
                                        <p:tgtEl>
                                          <p:spTgt spid="128"/>
                                        </p:tgtEl>
                                      </p:cBhvr>
                                      <p:to x="100000" y="90000"/>
                                    </p:animScale>
                                    <p:animScale>
                                      <p:cBhvr>
                                        <p:cTn id="394" dur="166" decel="50000">
                                          <p:stCondLst>
                                            <p:cond delay="1668"/>
                                          </p:stCondLst>
                                        </p:cTn>
                                        <p:tgtEl>
                                          <p:spTgt spid="128"/>
                                        </p:tgtEl>
                                      </p:cBhvr>
                                      <p:to x="100000" y="100000"/>
                                    </p:animScale>
                                    <p:animScale>
                                      <p:cBhvr>
                                        <p:cTn id="395" dur="26">
                                          <p:stCondLst>
                                            <p:cond delay="1808"/>
                                          </p:stCondLst>
                                        </p:cTn>
                                        <p:tgtEl>
                                          <p:spTgt spid="128"/>
                                        </p:tgtEl>
                                      </p:cBhvr>
                                      <p:to x="100000" y="95000"/>
                                    </p:animScale>
                                    <p:animScale>
                                      <p:cBhvr>
                                        <p:cTn id="396" dur="166" decel="50000">
                                          <p:stCondLst>
                                            <p:cond delay="1834"/>
                                          </p:stCondLst>
                                        </p:cTn>
                                        <p:tgtEl>
                                          <p:spTgt spid="128"/>
                                        </p:tgtEl>
                                      </p:cBhvr>
                                      <p:to x="100000" y="100000"/>
                                    </p:animScale>
                                  </p:childTnLst>
                                </p:cTn>
                              </p:par>
                              <p:par>
                                <p:cTn id="397" presetID="26" presetClass="entr" presetSubtype="0" fill="hold"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wipe(down)">
                                      <p:cBhvr>
                                        <p:cTn id="399" dur="580">
                                          <p:stCondLst>
                                            <p:cond delay="0"/>
                                          </p:stCondLst>
                                        </p:cTn>
                                        <p:tgtEl>
                                          <p:spTgt spid="129"/>
                                        </p:tgtEl>
                                      </p:cBhvr>
                                    </p:animEffect>
                                    <p:anim calcmode="lin" valueType="num">
                                      <p:cBhvr>
                                        <p:cTn id="400" dur="1822" tmFilter="0,0; 0.14,0.36; 0.43,0.73; 0.71,0.91; 1.0,1.0">
                                          <p:stCondLst>
                                            <p:cond delay="0"/>
                                          </p:stCondLst>
                                        </p:cTn>
                                        <p:tgtEl>
                                          <p:spTgt spid="129"/>
                                        </p:tgtEl>
                                        <p:attrNameLst>
                                          <p:attrName>ppt_x</p:attrName>
                                        </p:attrNameLst>
                                      </p:cBhvr>
                                      <p:tavLst>
                                        <p:tav tm="0">
                                          <p:val>
                                            <p:strVal val="#ppt_x-0.25"/>
                                          </p:val>
                                        </p:tav>
                                        <p:tav tm="100000">
                                          <p:val>
                                            <p:strVal val="#ppt_x"/>
                                          </p:val>
                                        </p:tav>
                                      </p:tavLst>
                                    </p:anim>
                                    <p:anim calcmode="lin" valueType="num">
                                      <p:cBhvr>
                                        <p:cTn id="401" dur="664" tmFilter="0.0,0.0; 0.25,0.07; 0.50,0.2; 0.75,0.467; 1.0,1.0">
                                          <p:stCondLst>
                                            <p:cond delay="0"/>
                                          </p:stCondLst>
                                        </p:cTn>
                                        <p:tgtEl>
                                          <p:spTgt spid="129"/>
                                        </p:tgtEl>
                                        <p:attrNameLst>
                                          <p:attrName>ppt_y</p:attrName>
                                        </p:attrNameLst>
                                      </p:cBhvr>
                                      <p:tavLst>
                                        <p:tav tm="0" fmla="#ppt_y-sin(pi*$)/3">
                                          <p:val>
                                            <p:fltVal val="0.5"/>
                                          </p:val>
                                        </p:tav>
                                        <p:tav tm="100000">
                                          <p:val>
                                            <p:fltVal val="1"/>
                                          </p:val>
                                        </p:tav>
                                      </p:tavLst>
                                    </p:anim>
                                    <p:anim calcmode="lin" valueType="num">
                                      <p:cBhvr>
                                        <p:cTn id="402" dur="664" tmFilter="0, 0; 0.125,0.2665; 0.25,0.4; 0.375,0.465; 0.5,0.5;  0.625,0.535; 0.75,0.6; 0.875,0.7335; 1,1">
                                          <p:stCondLst>
                                            <p:cond delay="664"/>
                                          </p:stCondLst>
                                        </p:cTn>
                                        <p:tgtEl>
                                          <p:spTgt spid="129"/>
                                        </p:tgtEl>
                                        <p:attrNameLst>
                                          <p:attrName>ppt_y</p:attrName>
                                        </p:attrNameLst>
                                      </p:cBhvr>
                                      <p:tavLst>
                                        <p:tav tm="0" fmla="#ppt_y-sin(pi*$)/9">
                                          <p:val>
                                            <p:fltVal val="0"/>
                                          </p:val>
                                        </p:tav>
                                        <p:tav tm="100000">
                                          <p:val>
                                            <p:fltVal val="1"/>
                                          </p:val>
                                        </p:tav>
                                      </p:tavLst>
                                    </p:anim>
                                    <p:anim calcmode="lin" valueType="num">
                                      <p:cBhvr>
                                        <p:cTn id="403" dur="332" tmFilter="0, 0; 0.125,0.2665; 0.25,0.4; 0.375,0.465; 0.5,0.5;  0.625,0.535; 0.75,0.6; 0.875,0.7335; 1,1">
                                          <p:stCondLst>
                                            <p:cond delay="1324"/>
                                          </p:stCondLst>
                                        </p:cTn>
                                        <p:tgtEl>
                                          <p:spTgt spid="129"/>
                                        </p:tgtEl>
                                        <p:attrNameLst>
                                          <p:attrName>ppt_y</p:attrName>
                                        </p:attrNameLst>
                                      </p:cBhvr>
                                      <p:tavLst>
                                        <p:tav tm="0" fmla="#ppt_y-sin(pi*$)/27">
                                          <p:val>
                                            <p:fltVal val="0"/>
                                          </p:val>
                                        </p:tav>
                                        <p:tav tm="100000">
                                          <p:val>
                                            <p:fltVal val="1"/>
                                          </p:val>
                                        </p:tav>
                                      </p:tavLst>
                                    </p:anim>
                                    <p:anim calcmode="lin" valueType="num">
                                      <p:cBhvr>
                                        <p:cTn id="404" dur="164" tmFilter="0, 0; 0.125,0.2665; 0.25,0.4; 0.375,0.465; 0.5,0.5;  0.625,0.535; 0.75,0.6; 0.875,0.7335; 1,1">
                                          <p:stCondLst>
                                            <p:cond delay="1656"/>
                                          </p:stCondLst>
                                        </p:cTn>
                                        <p:tgtEl>
                                          <p:spTgt spid="129"/>
                                        </p:tgtEl>
                                        <p:attrNameLst>
                                          <p:attrName>ppt_y</p:attrName>
                                        </p:attrNameLst>
                                      </p:cBhvr>
                                      <p:tavLst>
                                        <p:tav tm="0" fmla="#ppt_y-sin(pi*$)/81">
                                          <p:val>
                                            <p:fltVal val="0"/>
                                          </p:val>
                                        </p:tav>
                                        <p:tav tm="100000">
                                          <p:val>
                                            <p:fltVal val="1"/>
                                          </p:val>
                                        </p:tav>
                                      </p:tavLst>
                                    </p:anim>
                                    <p:animScale>
                                      <p:cBhvr>
                                        <p:cTn id="405" dur="26">
                                          <p:stCondLst>
                                            <p:cond delay="650"/>
                                          </p:stCondLst>
                                        </p:cTn>
                                        <p:tgtEl>
                                          <p:spTgt spid="129"/>
                                        </p:tgtEl>
                                      </p:cBhvr>
                                      <p:to x="100000" y="60000"/>
                                    </p:animScale>
                                    <p:animScale>
                                      <p:cBhvr>
                                        <p:cTn id="406" dur="166" decel="50000">
                                          <p:stCondLst>
                                            <p:cond delay="676"/>
                                          </p:stCondLst>
                                        </p:cTn>
                                        <p:tgtEl>
                                          <p:spTgt spid="129"/>
                                        </p:tgtEl>
                                      </p:cBhvr>
                                      <p:to x="100000" y="100000"/>
                                    </p:animScale>
                                    <p:animScale>
                                      <p:cBhvr>
                                        <p:cTn id="407" dur="26">
                                          <p:stCondLst>
                                            <p:cond delay="1312"/>
                                          </p:stCondLst>
                                        </p:cTn>
                                        <p:tgtEl>
                                          <p:spTgt spid="129"/>
                                        </p:tgtEl>
                                      </p:cBhvr>
                                      <p:to x="100000" y="80000"/>
                                    </p:animScale>
                                    <p:animScale>
                                      <p:cBhvr>
                                        <p:cTn id="408" dur="166" decel="50000">
                                          <p:stCondLst>
                                            <p:cond delay="1338"/>
                                          </p:stCondLst>
                                        </p:cTn>
                                        <p:tgtEl>
                                          <p:spTgt spid="129"/>
                                        </p:tgtEl>
                                      </p:cBhvr>
                                      <p:to x="100000" y="100000"/>
                                    </p:animScale>
                                    <p:animScale>
                                      <p:cBhvr>
                                        <p:cTn id="409" dur="26">
                                          <p:stCondLst>
                                            <p:cond delay="1642"/>
                                          </p:stCondLst>
                                        </p:cTn>
                                        <p:tgtEl>
                                          <p:spTgt spid="129"/>
                                        </p:tgtEl>
                                      </p:cBhvr>
                                      <p:to x="100000" y="90000"/>
                                    </p:animScale>
                                    <p:animScale>
                                      <p:cBhvr>
                                        <p:cTn id="410" dur="166" decel="50000">
                                          <p:stCondLst>
                                            <p:cond delay="1668"/>
                                          </p:stCondLst>
                                        </p:cTn>
                                        <p:tgtEl>
                                          <p:spTgt spid="129"/>
                                        </p:tgtEl>
                                      </p:cBhvr>
                                      <p:to x="100000" y="100000"/>
                                    </p:animScale>
                                    <p:animScale>
                                      <p:cBhvr>
                                        <p:cTn id="411" dur="26">
                                          <p:stCondLst>
                                            <p:cond delay="1808"/>
                                          </p:stCondLst>
                                        </p:cTn>
                                        <p:tgtEl>
                                          <p:spTgt spid="129"/>
                                        </p:tgtEl>
                                      </p:cBhvr>
                                      <p:to x="100000" y="95000"/>
                                    </p:animScale>
                                    <p:animScale>
                                      <p:cBhvr>
                                        <p:cTn id="412" dur="166" decel="50000">
                                          <p:stCondLst>
                                            <p:cond delay="1834"/>
                                          </p:stCondLst>
                                        </p:cTn>
                                        <p:tgtEl>
                                          <p:spTgt spid="129"/>
                                        </p:tgtEl>
                                      </p:cBhvr>
                                      <p:to x="100000" y="100000"/>
                                    </p:animScale>
                                  </p:childTnLst>
                                </p:cTn>
                              </p:par>
                              <p:par>
                                <p:cTn id="413" presetID="26" presetClass="entr" presetSubtype="0" fill="hold" nodeType="withEffect">
                                  <p:stCondLst>
                                    <p:cond delay="0"/>
                                  </p:stCondLst>
                                  <p:childTnLst>
                                    <p:set>
                                      <p:cBhvr>
                                        <p:cTn id="414" dur="1" fill="hold">
                                          <p:stCondLst>
                                            <p:cond delay="0"/>
                                          </p:stCondLst>
                                        </p:cTn>
                                        <p:tgtEl>
                                          <p:spTgt spid="130"/>
                                        </p:tgtEl>
                                        <p:attrNameLst>
                                          <p:attrName>style.visibility</p:attrName>
                                        </p:attrNameLst>
                                      </p:cBhvr>
                                      <p:to>
                                        <p:strVal val="visible"/>
                                      </p:to>
                                    </p:set>
                                    <p:animEffect transition="in" filter="wipe(down)">
                                      <p:cBhvr>
                                        <p:cTn id="415" dur="580">
                                          <p:stCondLst>
                                            <p:cond delay="0"/>
                                          </p:stCondLst>
                                        </p:cTn>
                                        <p:tgtEl>
                                          <p:spTgt spid="130"/>
                                        </p:tgtEl>
                                      </p:cBhvr>
                                    </p:animEffect>
                                    <p:anim calcmode="lin" valueType="num">
                                      <p:cBhvr>
                                        <p:cTn id="416" dur="1822" tmFilter="0,0; 0.14,0.36; 0.43,0.73; 0.71,0.91; 1.0,1.0">
                                          <p:stCondLst>
                                            <p:cond delay="0"/>
                                          </p:stCondLst>
                                        </p:cTn>
                                        <p:tgtEl>
                                          <p:spTgt spid="130"/>
                                        </p:tgtEl>
                                        <p:attrNameLst>
                                          <p:attrName>ppt_x</p:attrName>
                                        </p:attrNameLst>
                                      </p:cBhvr>
                                      <p:tavLst>
                                        <p:tav tm="0">
                                          <p:val>
                                            <p:strVal val="#ppt_x-0.25"/>
                                          </p:val>
                                        </p:tav>
                                        <p:tav tm="100000">
                                          <p:val>
                                            <p:strVal val="#ppt_x"/>
                                          </p:val>
                                        </p:tav>
                                      </p:tavLst>
                                    </p:anim>
                                    <p:anim calcmode="lin" valueType="num">
                                      <p:cBhvr>
                                        <p:cTn id="417" dur="664" tmFilter="0.0,0.0; 0.25,0.07; 0.50,0.2; 0.75,0.467; 1.0,1.0">
                                          <p:stCondLst>
                                            <p:cond delay="0"/>
                                          </p:stCondLst>
                                        </p:cTn>
                                        <p:tgtEl>
                                          <p:spTgt spid="130"/>
                                        </p:tgtEl>
                                        <p:attrNameLst>
                                          <p:attrName>ppt_y</p:attrName>
                                        </p:attrNameLst>
                                      </p:cBhvr>
                                      <p:tavLst>
                                        <p:tav tm="0" fmla="#ppt_y-sin(pi*$)/3">
                                          <p:val>
                                            <p:fltVal val="0.5"/>
                                          </p:val>
                                        </p:tav>
                                        <p:tav tm="100000">
                                          <p:val>
                                            <p:fltVal val="1"/>
                                          </p:val>
                                        </p:tav>
                                      </p:tavLst>
                                    </p:anim>
                                    <p:anim calcmode="lin" valueType="num">
                                      <p:cBhvr>
                                        <p:cTn id="418" dur="664" tmFilter="0, 0; 0.125,0.2665; 0.25,0.4; 0.375,0.465; 0.5,0.5;  0.625,0.535; 0.75,0.6; 0.875,0.7335; 1,1">
                                          <p:stCondLst>
                                            <p:cond delay="664"/>
                                          </p:stCondLst>
                                        </p:cTn>
                                        <p:tgtEl>
                                          <p:spTgt spid="130"/>
                                        </p:tgtEl>
                                        <p:attrNameLst>
                                          <p:attrName>ppt_y</p:attrName>
                                        </p:attrNameLst>
                                      </p:cBhvr>
                                      <p:tavLst>
                                        <p:tav tm="0" fmla="#ppt_y-sin(pi*$)/9">
                                          <p:val>
                                            <p:fltVal val="0"/>
                                          </p:val>
                                        </p:tav>
                                        <p:tav tm="100000">
                                          <p:val>
                                            <p:fltVal val="1"/>
                                          </p:val>
                                        </p:tav>
                                      </p:tavLst>
                                    </p:anim>
                                    <p:anim calcmode="lin" valueType="num">
                                      <p:cBhvr>
                                        <p:cTn id="419" dur="332" tmFilter="0, 0; 0.125,0.2665; 0.25,0.4; 0.375,0.465; 0.5,0.5;  0.625,0.535; 0.75,0.6; 0.875,0.7335; 1,1">
                                          <p:stCondLst>
                                            <p:cond delay="1324"/>
                                          </p:stCondLst>
                                        </p:cTn>
                                        <p:tgtEl>
                                          <p:spTgt spid="130"/>
                                        </p:tgtEl>
                                        <p:attrNameLst>
                                          <p:attrName>ppt_y</p:attrName>
                                        </p:attrNameLst>
                                      </p:cBhvr>
                                      <p:tavLst>
                                        <p:tav tm="0" fmla="#ppt_y-sin(pi*$)/27">
                                          <p:val>
                                            <p:fltVal val="0"/>
                                          </p:val>
                                        </p:tav>
                                        <p:tav tm="100000">
                                          <p:val>
                                            <p:fltVal val="1"/>
                                          </p:val>
                                        </p:tav>
                                      </p:tavLst>
                                    </p:anim>
                                    <p:anim calcmode="lin" valueType="num">
                                      <p:cBhvr>
                                        <p:cTn id="420" dur="164" tmFilter="0, 0; 0.125,0.2665; 0.25,0.4; 0.375,0.465; 0.5,0.5;  0.625,0.535; 0.75,0.6; 0.875,0.7335; 1,1">
                                          <p:stCondLst>
                                            <p:cond delay="1656"/>
                                          </p:stCondLst>
                                        </p:cTn>
                                        <p:tgtEl>
                                          <p:spTgt spid="130"/>
                                        </p:tgtEl>
                                        <p:attrNameLst>
                                          <p:attrName>ppt_y</p:attrName>
                                        </p:attrNameLst>
                                      </p:cBhvr>
                                      <p:tavLst>
                                        <p:tav tm="0" fmla="#ppt_y-sin(pi*$)/81">
                                          <p:val>
                                            <p:fltVal val="0"/>
                                          </p:val>
                                        </p:tav>
                                        <p:tav tm="100000">
                                          <p:val>
                                            <p:fltVal val="1"/>
                                          </p:val>
                                        </p:tav>
                                      </p:tavLst>
                                    </p:anim>
                                    <p:animScale>
                                      <p:cBhvr>
                                        <p:cTn id="421" dur="26">
                                          <p:stCondLst>
                                            <p:cond delay="650"/>
                                          </p:stCondLst>
                                        </p:cTn>
                                        <p:tgtEl>
                                          <p:spTgt spid="130"/>
                                        </p:tgtEl>
                                      </p:cBhvr>
                                      <p:to x="100000" y="60000"/>
                                    </p:animScale>
                                    <p:animScale>
                                      <p:cBhvr>
                                        <p:cTn id="422" dur="166" decel="50000">
                                          <p:stCondLst>
                                            <p:cond delay="676"/>
                                          </p:stCondLst>
                                        </p:cTn>
                                        <p:tgtEl>
                                          <p:spTgt spid="130"/>
                                        </p:tgtEl>
                                      </p:cBhvr>
                                      <p:to x="100000" y="100000"/>
                                    </p:animScale>
                                    <p:animScale>
                                      <p:cBhvr>
                                        <p:cTn id="423" dur="26">
                                          <p:stCondLst>
                                            <p:cond delay="1312"/>
                                          </p:stCondLst>
                                        </p:cTn>
                                        <p:tgtEl>
                                          <p:spTgt spid="130"/>
                                        </p:tgtEl>
                                      </p:cBhvr>
                                      <p:to x="100000" y="80000"/>
                                    </p:animScale>
                                    <p:animScale>
                                      <p:cBhvr>
                                        <p:cTn id="424" dur="166" decel="50000">
                                          <p:stCondLst>
                                            <p:cond delay="1338"/>
                                          </p:stCondLst>
                                        </p:cTn>
                                        <p:tgtEl>
                                          <p:spTgt spid="130"/>
                                        </p:tgtEl>
                                      </p:cBhvr>
                                      <p:to x="100000" y="100000"/>
                                    </p:animScale>
                                    <p:animScale>
                                      <p:cBhvr>
                                        <p:cTn id="425" dur="26">
                                          <p:stCondLst>
                                            <p:cond delay="1642"/>
                                          </p:stCondLst>
                                        </p:cTn>
                                        <p:tgtEl>
                                          <p:spTgt spid="130"/>
                                        </p:tgtEl>
                                      </p:cBhvr>
                                      <p:to x="100000" y="90000"/>
                                    </p:animScale>
                                    <p:animScale>
                                      <p:cBhvr>
                                        <p:cTn id="426" dur="166" decel="50000">
                                          <p:stCondLst>
                                            <p:cond delay="1668"/>
                                          </p:stCondLst>
                                        </p:cTn>
                                        <p:tgtEl>
                                          <p:spTgt spid="130"/>
                                        </p:tgtEl>
                                      </p:cBhvr>
                                      <p:to x="100000" y="100000"/>
                                    </p:animScale>
                                    <p:animScale>
                                      <p:cBhvr>
                                        <p:cTn id="427" dur="26">
                                          <p:stCondLst>
                                            <p:cond delay="1808"/>
                                          </p:stCondLst>
                                        </p:cTn>
                                        <p:tgtEl>
                                          <p:spTgt spid="130"/>
                                        </p:tgtEl>
                                      </p:cBhvr>
                                      <p:to x="100000" y="95000"/>
                                    </p:animScale>
                                    <p:animScale>
                                      <p:cBhvr>
                                        <p:cTn id="428" dur="166" decel="50000">
                                          <p:stCondLst>
                                            <p:cond delay="1834"/>
                                          </p:stCondLst>
                                        </p:cTn>
                                        <p:tgtEl>
                                          <p:spTgt spid="130"/>
                                        </p:tgtEl>
                                      </p:cBhvr>
                                      <p:to x="100000" y="100000"/>
                                    </p:animScale>
                                  </p:childTnLst>
                                </p:cTn>
                              </p:par>
                              <p:par>
                                <p:cTn id="429" presetID="26" presetClass="entr" presetSubtype="0" fill="hold" nodeType="withEffect">
                                  <p:stCondLst>
                                    <p:cond delay="0"/>
                                  </p:stCondLst>
                                  <p:childTnLst>
                                    <p:set>
                                      <p:cBhvr>
                                        <p:cTn id="430" dur="1" fill="hold">
                                          <p:stCondLst>
                                            <p:cond delay="0"/>
                                          </p:stCondLst>
                                        </p:cTn>
                                        <p:tgtEl>
                                          <p:spTgt spid="131"/>
                                        </p:tgtEl>
                                        <p:attrNameLst>
                                          <p:attrName>style.visibility</p:attrName>
                                        </p:attrNameLst>
                                      </p:cBhvr>
                                      <p:to>
                                        <p:strVal val="visible"/>
                                      </p:to>
                                    </p:set>
                                    <p:animEffect transition="in" filter="wipe(down)">
                                      <p:cBhvr>
                                        <p:cTn id="431" dur="580">
                                          <p:stCondLst>
                                            <p:cond delay="0"/>
                                          </p:stCondLst>
                                        </p:cTn>
                                        <p:tgtEl>
                                          <p:spTgt spid="131"/>
                                        </p:tgtEl>
                                      </p:cBhvr>
                                    </p:animEffect>
                                    <p:anim calcmode="lin" valueType="num">
                                      <p:cBhvr>
                                        <p:cTn id="432" dur="1822" tmFilter="0,0; 0.14,0.36; 0.43,0.73; 0.71,0.91; 1.0,1.0">
                                          <p:stCondLst>
                                            <p:cond delay="0"/>
                                          </p:stCondLst>
                                        </p:cTn>
                                        <p:tgtEl>
                                          <p:spTgt spid="131"/>
                                        </p:tgtEl>
                                        <p:attrNameLst>
                                          <p:attrName>ppt_x</p:attrName>
                                        </p:attrNameLst>
                                      </p:cBhvr>
                                      <p:tavLst>
                                        <p:tav tm="0">
                                          <p:val>
                                            <p:strVal val="#ppt_x-0.25"/>
                                          </p:val>
                                        </p:tav>
                                        <p:tav tm="100000">
                                          <p:val>
                                            <p:strVal val="#ppt_x"/>
                                          </p:val>
                                        </p:tav>
                                      </p:tavLst>
                                    </p:anim>
                                    <p:anim calcmode="lin" valueType="num">
                                      <p:cBhvr>
                                        <p:cTn id="433" dur="664" tmFilter="0.0,0.0; 0.25,0.07; 0.50,0.2; 0.75,0.467; 1.0,1.0">
                                          <p:stCondLst>
                                            <p:cond delay="0"/>
                                          </p:stCondLst>
                                        </p:cTn>
                                        <p:tgtEl>
                                          <p:spTgt spid="131"/>
                                        </p:tgtEl>
                                        <p:attrNameLst>
                                          <p:attrName>ppt_y</p:attrName>
                                        </p:attrNameLst>
                                      </p:cBhvr>
                                      <p:tavLst>
                                        <p:tav tm="0" fmla="#ppt_y-sin(pi*$)/3">
                                          <p:val>
                                            <p:fltVal val="0.5"/>
                                          </p:val>
                                        </p:tav>
                                        <p:tav tm="100000">
                                          <p:val>
                                            <p:fltVal val="1"/>
                                          </p:val>
                                        </p:tav>
                                      </p:tavLst>
                                    </p:anim>
                                    <p:anim calcmode="lin" valueType="num">
                                      <p:cBhvr>
                                        <p:cTn id="434" dur="664" tmFilter="0, 0; 0.125,0.2665; 0.25,0.4; 0.375,0.465; 0.5,0.5;  0.625,0.535; 0.75,0.6; 0.875,0.7335; 1,1">
                                          <p:stCondLst>
                                            <p:cond delay="664"/>
                                          </p:stCondLst>
                                        </p:cTn>
                                        <p:tgtEl>
                                          <p:spTgt spid="131"/>
                                        </p:tgtEl>
                                        <p:attrNameLst>
                                          <p:attrName>ppt_y</p:attrName>
                                        </p:attrNameLst>
                                      </p:cBhvr>
                                      <p:tavLst>
                                        <p:tav tm="0" fmla="#ppt_y-sin(pi*$)/9">
                                          <p:val>
                                            <p:fltVal val="0"/>
                                          </p:val>
                                        </p:tav>
                                        <p:tav tm="100000">
                                          <p:val>
                                            <p:fltVal val="1"/>
                                          </p:val>
                                        </p:tav>
                                      </p:tavLst>
                                    </p:anim>
                                    <p:anim calcmode="lin" valueType="num">
                                      <p:cBhvr>
                                        <p:cTn id="435" dur="332" tmFilter="0, 0; 0.125,0.2665; 0.25,0.4; 0.375,0.465; 0.5,0.5;  0.625,0.535; 0.75,0.6; 0.875,0.7335; 1,1">
                                          <p:stCondLst>
                                            <p:cond delay="1324"/>
                                          </p:stCondLst>
                                        </p:cTn>
                                        <p:tgtEl>
                                          <p:spTgt spid="131"/>
                                        </p:tgtEl>
                                        <p:attrNameLst>
                                          <p:attrName>ppt_y</p:attrName>
                                        </p:attrNameLst>
                                      </p:cBhvr>
                                      <p:tavLst>
                                        <p:tav tm="0" fmla="#ppt_y-sin(pi*$)/27">
                                          <p:val>
                                            <p:fltVal val="0"/>
                                          </p:val>
                                        </p:tav>
                                        <p:tav tm="100000">
                                          <p:val>
                                            <p:fltVal val="1"/>
                                          </p:val>
                                        </p:tav>
                                      </p:tavLst>
                                    </p:anim>
                                    <p:anim calcmode="lin" valueType="num">
                                      <p:cBhvr>
                                        <p:cTn id="436" dur="164" tmFilter="0, 0; 0.125,0.2665; 0.25,0.4; 0.375,0.465; 0.5,0.5;  0.625,0.535; 0.75,0.6; 0.875,0.7335; 1,1">
                                          <p:stCondLst>
                                            <p:cond delay="1656"/>
                                          </p:stCondLst>
                                        </p:cTn>
                                        <p:tgtEl>
                                          <p:spTgt spid="131"/>
                                        </p:tgtEl>
                                        <p:attrNameLst>
                                          <p:attrName>ppt_y</p:attrName>
                                        </p:attrNameLst>
                                      </p:cBhvr>
                                      <p:tavLst>
                                        <p:tav tm="0" fmla="#ppt_y-sin(pi*$)/81">
                                          <p:val>
                                            <p:fltVal val="0"/>
                                          </p:val>
                                        </p:tav>
                                        <p:tav tm="100000">
                                          <p:val>
                                            <p:fltVal val="1"/>
                                          </p:val>
                                        </p:tav>
                                      </p:tavLst>
                                    </p:anim>
                                    <p:animScale>
                                      <p:cBhvr>
                                        <p:cTn id="437" dur="26">
                                          <p:stCondLst>
                                            <p:cond delay="650"/>
                                          </p:stCondLst>
                                        </p:cTn>
                                        <p:tgtEl>
                                          <p:spTgt spid="131"/>
                                        </p:tgtEl>
                                      </p:cBhvr>
                                      <p:to x="100000" y="60000"/>
                                    </p:animScale>
                                    <p:animScale>
                                      <p:cBhvr>
                                        <p:cTn id="438" dur="166" decel="50000">
                                          <p:stCondLst>
                                            <p:cond delay="676"/>
                                          </p:stCondLst>
                                        </p:cTn>
                                        <p:tgtEl>
                                          <p:spTgt spid="131"/>
                                        </p:tgtEl>
                                      </p:cBhvr>
                                      <p:to x="100000" y="100000"/>
                                    </p:animScale>
                                    <p:animScale>
                                      <p:cBhvr>
                                        <p:cTn id="439" dur="26">
                                          <p:stCondLst>
                                            <p:cond delay="1312"/>
                                          </p:stCondLst>
                                        </p:cTn>
                                        <p:tgtEl>
                                          <p:spTgt spid="131"/>
                                        </p:tgtEl>
                                      </p:cBhvr>
                                      <p:to x="100000" y="80000"/>
                                    </p:animScale>
                                    <p:animScale>
                                      <p:cBhvr>
                                        <p:cTn id="440" dur="166" decel="50000">
                                          <p:stCondLst>
                                            <p:cond delay="1338"/>
                                          </p:stCondLst>
                                        </p:cTn>
                                        <p:tgtEl>
                                          <p:spTgt spid="131"/>
                                        </p:tgtEl>
                                      </p:cBhvr>
                                      <p:to x="100000" y="100000"/>
                                    </p:animScale>
                                    <p:animScale>
                                      <p:cBhvr>
                                        <p:cTn id="441" dur="26">
                                          <p:stCondLst>
                                            <p:cond delay="1642"/>
                                          </p:stCondLst>
                                        </p:cTn>
                                        <p:tgtEl>
                                          <p:spTgt spid="131"/>
                                        </p:tgtEl>
                                      </p:cBhvr>
                                      <p:to x="100000" y="90000"/>
                                    </p:animScale>
                                    <p:animScale>
                                      <p:cBhvr>
                                        <p:cTn id="442" dur="166" decel="50000">
                                          <p:stCondLst>
                                            <p:cond delay="1668"/>
                                          </p:stCondLst>
                                        </p:cTn>
                                        <p:tgtEl>
                                          <p:spTgt spid="131"/>
                                        </p:tgtEl>
                                      </p:cBhvr>
                                      <p:to x="100000" y="100000"/>
                                    </p:animScale>
                                    <p:animScale>
                                      <p:cBhvr>
                                        <p:cTn id="443" dur="26">
                                          <p:stCondLst>
                                            <p:cond delay="1808"/>
                                          </p:stCondLst>
                                        </p:cTn>
                                        <p:tgtEl>
                                          <p:spTgt spid="131"/>
                                        </p:tgtEl>
                                      </p:cBhvr>
                                      <p:to x="100000" y="95000"/>
                                    </p:animScale>
                                    <p:animScale>
                                      <p:cBhvr>
                                        <p:cTn id="444" dur="166" decel="50000">
                                          <p:stCondLst>
                                            <p:cond delay="1834"/>
                                          </p:stCondLst>
                                        </p:cTn>
                                        <p:tgtEl>
                                          <p:spTgt spid="131"/>
                                        </p:tgtEl>
                                      </p:cBhvr>
                                      <p:to x="100000" y="100000"/>
                                    </p:animScale>
                                  </p:childTnLst>
                                </p:cTn>
                              </p:par>
                              <p:par>
                                <p:cTn id="445" presetID="26" presetClass="entr" presetSubtype="0" fill="hold" nodeType="withEffect">
                                  <p:stCondLst>
                                    <p:cond delay="0"/>
                                  </p:stCondLst>
                                  <p:childTnLst>
                                    <p:set>
                                      <p:cBhvr>
                                        <p:cTn id="446" dur="1" fill="hold">
                                          <p:stCondLst>
                                            <p:cond delay="0"/>
                                          </p:stCondLst>
                                        </p:cTn>
                                        <p:tgtEl>
                                          <p:spTgt spid="132"/>
                                        </p:tgtEl>
                                        <p:attrNameLst>
                                          <p:attrName>style.visibility</p:attrName>
                                        </p:attrNameLst>
                                      </p:cBhvr>
                                      <p:to>
                                        <p:strVal val="visible"/>
                                      </p:to>
                                    </p:set>
                                    <p:animEffect transition="in" filter="wipe(down)">
                                      <p:cBhvr>
                                        <p:cTn id="447" dur="580">
                                          <p:stCondLst>
                                            <p:cond delay="0"/>
                                          </p:stCondLst>
                                        </p:cTn>
                                        <p:tgtEl>
                                          <p:spTgt spid="132"/>
                                        </p:tgtEl>
                                      </p:cBhvr>
                                    </p:animEffect>
                                    <p:anim calcmode="lin" valueType="num">
                                      <p:cBhvr>
                                        <p:cTn id="448" dur="1822" tmFilter="0,0; 0.14,0.36; 0.43,0.73; 0.71,0.91; 1.0,1.0">
                                          <p:stCondLst>
                                            <p:cond delay="0"/>
                                          </p:stCondLst>
                                        </p:cTn>
                                        <p:tgtEl>
                                          <p:spTgt spid="132"/>
                                        </p:tgtEl>
                                        <p:attrNameLst>
                                          <p:attrName>ppt_x</p:attrName>
                                        </p:attrNameLst>
                                      </p:cBhvr>
                                      <p:tavLst>
                                        <p:tav tm="0">
                                          <p:val>
                                            <p:strVal val="#ppt_x-0.25"/>
                                          </p:val>
                                        </p:tav>
                                        <p:tav tm="100000">
                                          <p:val>
                                            <p:strVal val="#ppt_x"/>
                                          </p:val>
                                        </p:tav>
                                      </p:tavLst>
                                    </p:anim>
                                    <p:anim calcmode="lin" valueType="num">
                                      <p:cBhvr>
                                        <p:cTn id="449" dur="664" tmFilter="0.0,0.0; 0.25,0.07; 0.50,0.2; 0.75,0.467; 1.0,1.0">
                                          <p:stCondLst>
                                            <p:cond delay="0"/>
                                          </p:stCondLst>
                                        </p:cTn>
                                        <p:tgtEl>
                                          <p:spTgt spid="132"/>
                                        </p:tgtEl>
                                        <p:attrNameLst>
                                          <p:attrName>ppt_y</p:attrName>
                                        </p:attrNameLst>
                                      </p:cBhvr>
                                      <p:tavLst>
                                        <p:tav tm="0" fmla="#ppt_y-sin(pi*$)/3">
                                          <p:val>
                                            <p:fltVal val="0.5"/>
                                          </p:val>
                                        </p:tav>
                                        <p:tav tm="100000">
                                          <p:val>
                                            <p:fltVal val="1"/>
                                          </p:val>
                                        </p:tav>
                                      </p:tavLst>
                                    </p:anim>
                                    <p:anim calcmode="lin" valueType="num">
                                      <p:cBhvr>
                                        <p:cTn id="450" dur="664" tmFilter="0, 0; 0.125,0.2665; 0.25,0.4; 0.375,0.465; 0.5,0.5;  0.625,0.535; 0.75,0.6; 0.875,0.7335; 1,1">
                                          <p:stCondLst>
                                            <p:cond delay="664"/>
                                          </p:stCondLst>
                                        </p:cTn>
                                        <p:tgtEl>
                                          <p:spTgt spid="132"/>
                                        </p:tgtEl>
                                        <p:attrNameLst>
                                          <p:attrName>ppt_y</p:attrName>
                                        </p:attrNameLst>
                                      </p:cBhvr>
                                      <p:tavLst>
                                        <p:tav tm="0" fmla="#ppt_y-sin(pi*$)/9">
                                          <p:val>
                                            <p:fltVal val="0"/>
                                          </p:val>
                                        </p:tav>
                                        <p:tav tm="100000">
                                          <p:val>
                                            <p:fltVal val="1"/>
                                          </p:val>
                                        </p:tav>
                                      </p:tavLst>
                                    </p:anim>
                                    <p:anim calcmode="lin" valueType="num">
                                      <p:cBhvr>
                                        <p:cTn id="451" dur="332" tmFilter="0, 0; 0.125,0.2665; 0.25,0.4; 0.375,0.465; 0.5,0.5;  0.625,0.535; 0.75,0.6; 0.875,0.7335; 1,1">
                                          <p:stCondLst>
                                            <p:cond delay="1324"/>
                                          </p:stCondLst>
                                        </p:cTn>
                                        <p:tgtEl>
                                          <p:spTgt spid="132"/>
                                        </p:tgtEl>
                                        <p:attrNameLst>
                                          <p:attrName>ppt_y</p:attrName>
                                        </p:attrNameLst>
                                      </p:cBhvr>
                                      <p:tavLst>
                                        <p:tav tm="0" fmla="#ppt_y-sin(pi*$)/27">
                                          <p:val>
                                            <p:fltVal val="0"/>
                                          </p:val>
                                        </p:tav>
                                        <p:tav tm="100000">
                                          <p:val>
                                            <p:fltVal val="1"/>
                                          </p:val>
                                        </p:tav>
                                      </p:tavLst>
                                    </p:anim>
                                    <p:anim calcmode="lin" valueType="num">
                                      <p:cBhvr>
                                        <p:cTn id="452" dur="164" tmFilter="0, 0; 0.125,0.2665; 0.25,0.4; 0.375,0.465; 0.5,0.5;  0.625,0.535; 0.75,0.6; 0.875,0.7335; 1,1">
                                          <p:stCondLst>
                                            <p:cond delay="1656"/>
                                          </p:stCondLst>
                                        </p:cTn>
                                        <p:tgtEl>
                                          <p:spTgt spid="132"/>
                                        </p:tgtEl>
                                        <p:attrNameLst>
                                          <p:attrName>ppt_y</p:attrName>
                                        </p:attrNameLst>
                                      </p:cBhvr>
                                      <p:tavLst>
                                        <p:tav tm="0" fmla="#ppt_y-sin(pi*$)/81">
                                          <p:val>
                                            <p:fltVal val="0"/>
                                          </p:val>
                                        </p:tav>
                                        <p:tav tm="100000">
                                          <p:val>
                                            <p:fltVal val="1"/>
                                          </p:val>
                                        </p:tav>
                                      </p:tavLst>
                                    </p:anim>
                                    <p:animScale>
                                      <p:cBhvr>
                                        <p:cTn id="453" dur="26">
                                          <p:stCondLst>
                                            <p:cond delay="650"/>
                                          </p:stCondLst>
                                        </p:cTn>
                                        <p:tgtEl>
                                          <p:spTgt spid="132"/>
                                        </p:tgtEl>
                                      </p:cBhvr>
                                      <p:to x="100000" y="60000"/>
                                    </p:animScale>
                                    <p:animScale>
                                      <p:cBhvr>
                                        <p:cTn id="454" dur="166" decel="50000">
                                          <p:stCondLst>
                                            <p:cond delay="676"/>
                                          </p:stCondLst>
                                        </p:cTn>
                                        <p:tgtEl>
                                          <p:spTgt spid="132"/>
                                        </p:tgtEl>
                                      </p:cBhvr>
                                      <p:to x="100000" y="100000"/>
                                    </p:animScale>
                                    <p:animScale>
                                      <p:cBhvr>
                                        <p:cTn id="455" dur="26">
                                          <p:stCondLst>
                                            <p:cond delay="1312"/>
                                          </p:stCondLst>
                                        </p:cTn>
                                        <p:tgtEl>
                                          <p:spTgt spid="132"/>
                                        </p:tgtEl>
                                      </p:cBhvr>
                                      <p:to x="100000" y="80000"/>
                                    </p:animScale>
                                    <p:animScale>
                                      <p:cBhvr>
                                        <p:cTn id="456" dur="166" decel="50000">
                                          <p:stCondLst>
                                            <p:cond delay="1338"/>
                                          </p:stCondLst>
                                        </p:cTn>
                                        <p:tgtEl>
                                          <p:spTgt spid="132"/>
                                        </p:tgtEl>
                                      </p:cBhvr>
                                      <p:to x="100000" y="100000"/>
                                    </p:animScale>
                                    <p:animScale>
                                      <p:cBhvr>
                                        <p:cTn id="457" dur="26">
                                          <p:stCondLst>
                                            <p:cond delay="1642"/>
                                          </p:stCondLst>
                                        </p:cTn>
                                        <p:tgtEl>
                                          <p:spTgt spid="132"/>
                                        </p:tgtEl>
                                      </p:cBhvr>
                                      <p:to x="100000" y="90000"/>
                                    </p:animScale>
                                    <p:animScale>
                                      <p:cBhvr>
                                        <p:cTn id="458" dur="166" decel="50000">
                                          <p:stCondLst>
                                            <p:cond delay="1668"/>
                                          </p:stCondLst>
                                        </p:cTn>
                                        <p:tgtEl>
                                          <p:spTgt spid="132"/>
                                        </p:tgtEl>
                                      </p:cBhvr>
                                      <p:to x="100000" y="100000"/>
                                    </p:animScale>
                                    <p:animScale>
                                      <p:cBhvr>
                                        <p:cTn id="459" dur="26">
                                          <p:stCondLst>
                                            <p:cond delay="1808"/>
                                          </p:stCondLst>
                                        </p:cTn>
                                        <p:tgtEl>
                                          <p:spTgt spid="132"/>
                                        </p:tgtEl>
                                      </p:cBhvr>
                                      <p:to x="100000" y="95000"/>
                                    </p:animScale>
                                    <p:animScale>
                                      <p:cBhvr>
                                        <p:cTn id="460" dur="166" decel="50000">
                                          <p:stCondLst>
                                            <p:cond delay="1834"/>
                                          </p:stCondLst>
                                        </p:cTn>
                                        <p:tgtEl>
                                          <p:spTgt spid="132"/>
                                        </p:tgtEl>
                                      </p:cBhvr>
                                      <p:to x="100000" y="100000"/>
                                    </p:animScale>
                                  </p:childTnLst>
                                </p:cTn>
                              </p:par>
                              <p:par>
                                <p:cTn id="461" presetID="26" presetClass="entr" presetSubtype="0" fill="hold" grpId="0" nodeType="withEffect">
                                  <p:stCondLst>
                                    <p:cond delay="0"/>
                                  </p:stCondLst>
                                  <p:childTnLst>
                                    <p:set>
                                      <p:cBhvr>
                                        <p:cTn id="462" dur="1" fill="hold">
                                          <p:stCondLst>
                                            <p:cond delay="0"/>
                                          </p:stCondLst>
                                        </p:cTn>
                                        <p:tgtEl>
                                          <p:spTgt spid="135"/>
                                        </p:tgtEl>
                                        <p:attrNameLst>
                                          <p:attrName>style.visibility</p:attrName>
                                        </p:attrNameLst>
                                      </p:cBhvr>
                                      <p:to>
                                        <p:strVal val="visible"/>
                                      </p:to>
                                    </p:set>
                                    <p:animEffect transition="in" filter="wipe(down)">
                                      <p:cBhvr>
                                        <p:cTn id="463" dur="580">
                                          <p:stCondLst>
                                            <p:cond delay="0"/>
                                          </p:stCondLst>
                                        </p:cTn>
                                        <p:tgtEl>
                                          <p:spTgt spid="135"/>
                                        </p:tgtEl>
                                      </p:cBhvr>
                                    </p:animEffect>
                                    <p:anim calcmode="lin" valueType="num">
                                      <p:cBhvr>
                                        <p:cTn id="464" dur="1822" tmFilter="0,0; 0.14,0.36; 0.43,0.73; 0.71,0.91; 1.0,1.0">
                                          <p:stCondLst>
                                            <p:cond delay="0"/>
                                          </p:stCondLst>
                                        </p:cTn>
                                        <p:tgtEl>
                                          <p:spTgt spid="135"/>
                                        </p:tgtEl>
                                        <p:attrNameLst>
                                          <p:attrName>ppt_x</p:attrName>
                                        </p:attrNameLst>
                                      </p:cBhvr>
                                      <p:tavLst>
                                        <p:tav tm="0">
                                          <p:val>
                                            <p:strVal val="#ppt_x-0.25"/>
                                          </p:val>
                                        </p:tav>
                                        <p:tav tm="100000">
                                          <p:val>
                                            <p:strVal val="#ppt_x"/>
                                          </p:val>
                                        </p:tav>
                                      </p:tavLst>
                                    </p:anim>
                                    <p:anim calcmode="lin" valueType="num">
                                      <p:cBhvr>
                                        <p:cTn id="465" dur="664" tmFilter="0.0,0.0; 0.25,0.07; 0.50,0.2; 0.75,0.467; 1.0,1.0">
                                          <p:stCondLst>
                                            <p:cond delay="0"/>
                                          </p:stCondLst>
                                        </p:cTn>
                                        <p:tgtEl>
                                          <p:spTgt spid="135"/>
                                        </p:tgtEl>
                                        <p:attrNameLst>
                                          <p:attrName>ppt_y</p:attrName>
                                        </p:attrNameLst>
                                      </p:cBhvr>
                                      <p:tavLst>
                                        <p:tav tm="0" fmla="#ppt_y-sin(pi*$)/3">
                                          <p:val>
                                            <p:fltVal val="0.5"/>
                                          </p:val>
                                        </p:tav>
                                        <p:tav tm="100000">
                                          <p:val>
                                            <p:fltVal val="1"/>
                                          </p:val>
                                        </p:tav>
                                      </p:tavLst>
                                    </p:anim>
                                    <p:anim calcmode="lin" valueType="num">
                                      <p:cBhvr>
                                        <p:cTn id="466" dur="664" tmFilter="0, 0; 0.125,0.2665; 0.25,0.4; 0.375,0.465; 0.5,0.5;  0.625,0.535; 0.75,0.6; 0.875,0.7335; 1,1">
                                          <p:stCondLst>
                                            <p:cond delay="664"/>
                                          </p:stCondLst>
                                        </p:cTn>
                                        <p:tgtEl>
                                          <p:spTgt spid="135"/>
                                        </p:tgtEl>
                                        <p:attrNameLst>
                                          <p:attrName>ppt_y</p:attrName>
                                        </p:attrNameLst>
                                      </p:cBhvr>
                                      <p:tavLst>
                                        <p:tav tm="0" fmla="#ppt_y-sin(pi*$)/9">
                                          <p:val>
                                            <p:fltVal val="0"/>
                                          </p:val>
                                        </p:tav>
                                        <p:tav tm="100000">
                                          <p:val>
                                            <p:fltVal val="1"/>
                                          </p:val>
                                        </p:tav>
                                      </p:tavLst>
                                    </p:anim>
                                    <p:anim calcmode="lin" valueType="num">
                                      <p:cBhvr>
                                        <p:cTn id="467" dur="332" tmFilter="0, 0; 0.125,0.2665; 0.25,0.4; 0.375,0.465; 0.5,0.5;  0.625,0.535; 0.75,0.6; 0.875,0.7335; 1,1">
                                          <p:stCondLst>
                                            <p:cond delay="1324"/>
                                          </p:stCondLst>
                                        </p:cTn>
                                        <p:tgtEl>
                                          <p:spTgt spid="135"/>
                                        </p:tgtEl>
                                        <p:attrNameLst>
                                          <p:attrName>ppt_y</p:attrName>
                                        </p:attrNameLst>
                                      </p:cBhvr>
                                      <p:tavLst>
                                        <p:tav tm="0" fmla="#ppt_y-sin(pi*$)/27">
                                          <p:val>
                                            <p:fltVal val="0"/>
                                          </p:val>
                                        </p:tav>
                                        <p:tav tm="100000">
                                          <p:val>
                                            <p:fltVal val="1"/>
                                          </p:val>
                                        </p:tav>
                                      </p:tavLst>
                                    </p:anim>
                                    <p:anim calcmode="lin" valueType="num">
                                      <p:cBhvr>
                                        <p:cTn id="468" dur="164" tmFilter="0, 0; 0.125,0.2665; 0.25,0.4; 0.375,0.465; 0.5,0.5;  0.625,0.535; 0.75,0.6; 0.875,0.7335; 1,1">
                                          <p:stCondLst>
                                            <p:cond delay="1656"/>
                                          </p:stCondLst>
                                        </p:cTn>
                                        <p:tgtEl>
                                          <p:spTgt spid="135"/>
                                        </p:tgtEl>
                                        <p:attrNameLst>
                                          <p:attrName>ppt_y</p:attrName>
                                        </p:attrNameLst>
                                      </p:cBhvr>
                                      <p:tavLst>
                                        <p:tav tm="0" fmla="#ppt_y-sin(pi*$)/81">
                                          <p:val>
                                            <p:fltVal val="0"/>
                                          </p:val>
                                        </p:tav>
                                        <p:tav tm="100000">
                                          <p:val>
                                            <p:fltVal val="1"/>
                                          </p:val>
                                        </p:tav>
                                      </p:tavLst>
                                    </p:anim>
                                    <p:animScale>
                                      <p:cBhvr>
                                        <p:cTn id="469" dur="26">
                                          <p:stCondLst>
                                            <p:cond delay="650"/>
                                          </p:stCondLst>
                                        </p:cTn>
                                        <p:tgtEl>
                                          <p:spTgt spid="135"/>
                                        </p:tgtEl>
                                      </p:cBhvr>
                                      <p:to x="100000" y="60000"/>
                                    </p:animScale>
                                    <p:animScale>
                                      <p:cBhvr>
                                        <p:cTn id="470" dur="166" decel="50000">
                                          <p:stCondLst>
                                            <p:cond delay="676"/>
                                          </p:stCondLst>
                                        </p:cTn>
                                        <p:tgtEl>
                                          <p:spTgt spid="135"/>
                                        </p:tgtEl>
                                      </p:cBhvr>
                                      <p:to x="100000" y="100000"/>
                                    </p:animScale>
                                    <p:animScale>
                                      <p:cBhvr>
                                        <p:cTn id="471" dur="26">
                                          <p:stCondLst>
                                            <p:cond delay="1312"/>
                                          </p:stCondLst>
                                        </p:cTn>
                                        <p:tgtEl>
                                          <p:spTgt spid="135"/>
                                        </p:tgtEl>
                                      </p:cBhvr>
                                      <p:to x="100000" y="80000"/>
                                    </p:animScale>
                                    <p:animScale>
                                      <p:cBhvr>
                                        <p:cTn id="472" dur="166" decel="50000">
                                          <p:stCondLst>
                                            <p:cond delay="1338"/>
                                          </p:stCondLst>
                                        </p:cTn>
                                        <p:tgtEl>
                                          <p:spTgt spid="135"/>
                                        </p:tgtEl>
                                      </p:cBhvr>
                                      <p:to x="100000" y="100000"/>
                                    </p:animScale>
                                    <p:animScale>
                                      <p:cBhvr>
                                        <p:cTn id="473" dur="26">
                                          <p:stCondLst>
                                            <p:cond delay="1642"/>
                                          </p:stCondLst>
                                        </p:cTn>
                                        <p:tgtEl>
                                          <p:spTgt spid="135"/>
                                        </p:tgtEl>
                                      </p:cBhvr>
                                      <p:to x="100000" y="90000"/>
                                    </p:animScale>
                                    <p:animScale>
                                      <p:cBhvr>
                                        <p:cTn id="474" dur="166" decel="50000">
                                          <p:stCondLst>
                                            <p:cond delay="1668"/>
                                          </p:stCondLst>
                                        </p:cTn>
                                        <p:tgtEl>
                                          <p:spTgt spid="135"/>
                                        </p:tgtEl>
                                      </p:cBhvr>
                                      <p:to x="100000" y="100000"/>
                                    </p:animScale>
                                    <p:animScale>
                                      <p:cBhvr>
                                        <p:cTn id="475" dur="26">
                                          <p:stCondLst>
                                            <p:cond delay="1808"/>
                                          </p:stCondLst>
                                        </p:cTn>
                                        <p:tgtEl>
                                          <p:spTgt spid="135"/>
                                        </p:tgtEl>
                                      </p:cBhvr>
                                      <p:to x="100000" y="95000"/>
                                    </p:animScale>
                                    <p:animScale>
                                      <p:cBhvr>
                                        <p:cTn id="476" dur="166" decel="50000">
                                          <p:stCondLst>
                                            <p:cond delay="1834"/>
                                          </p:stCondLst>
                                        </p:cTn>
                                        <p:tgtEl>
                                          <p:spTgt spid="135"/>
                                        </p:tgtEl>
                                      </p:cBhvr>
                                      <p:to x="100000" y="100000"/>
                                    </p:animScale>
                                  </p:childTnLst>
                                </p:cTn>
                              </p:par>
                              <p:par>
                                <p:cTn id="477" presetID="26" presetClass="entr" presetSubtype="0" fill="hold" grpId="0" nodeType="withEffect">
                                  <p:stCondLst>
                                    <p:cond delay="0"/>
                                  </p:stCondLst>
                                  <p:childTnLst>
                                    <p:set>
                                      <p:cBhvr>
                                        <p:cTn id="478" dur="1" fill="hold">
                                          <p:stCondLst>
                                            <p:cond delay="0"/>
                                          </p:stCondLst>
                                        </p:cTn>
                                        <p:tgtEl>
                                          <p:spTgt spid="136"/>
                                        </p:tgtEl>
                                        <p:attrNameLst>
                                          <p:attrName>style.visibility</p:attrName>
                                        </p:attrNameLst>
                                      </p:cBhvr>
                                      <p:to>
                                        <p:strVal val="visible"/>
                                      </p:to>
                                    </p:set>
                                    <p:animEffect transition="in" filter="wipe(down)">
                                      <p:cBhvr>
                                        <p:cTn id="479" dur="580">
                                          <p:stCondLst>
                                            <p:cond delay="0"/>
                                          </p:stCondLst>
                                        </p:cTn>
                                        <p:tgtEl>
                                          <p:spTgt spid="136"/>
                                        </p:tgtEl>
                                      </p:cBhvr>
                                    </p:animEffect>
                                    <p:anim calcmode="lin" valueType="num">
                                      <p:cBhvr>
                                        <p:cTn id="480" dur="1822" tmFilter="0,0; 0.14,0.36; 0.43,0.73; 0.71,0.91; 1.0,1.0">
                                          <p:stCondLst>
                                            <p:cond delay="0"/>
                                          </p:stCondLst>
                                        </p:cTn>
                                        <p:tgtEl>
                                          <p:spTgt spid="136"/>
                                        </p:tgtEl>
                                        <p:attrNameLst>
                                          <p:attrName>ppt_x</p:attrName>
                                        </p:attrNameLst>
                                      </p:cBhvr>
                                      <p:tavLst>
                                        <p:tav tm="0">
                                          <p:val>
                                            <p:strVal val="#ppt_x-0.25"/>
                                          </p:val>
                                        </p:tav>
                                        <p:tav tm="100000">
                                          <p:val>
                                            <p:strVal val="#ppt_x"/>
                                          </p:val>
                                        </p:tav>
                                      </p:tavLst>
                                    </p:anim>
                                    <p:anim calcmode="lin" valueType="num">
                                      <p:cBhvr>
                                        <p:cTn id="481" dur="664" tmFilter="0.0,0.0; 0.25,0.07; 0.50,0.2; 0.75,0.467; 1.0,1.0">
                                          <p:stCondLst>
                                            <p:cond delay="0"/>
                                          </p:stCondLst>
                                        </p:cTn>
                                        <p:tgtEl>
                                          <p:spTgt spid="136"/>
                                        </p:tgtEl>
                                        <p:attrNameLst>
                                          <p:attrName>ppt_y</p:attrName>
                                        </p:attrNameLst>
                                      </p:cBhvr>
                                      <p:tavLst>
                                        <p:tav tm="0" fmla="#ppt_y-sin(pi*$)/3">
                                          <p:val>
                                            <p:fltVal val="0.5"/>
                                          </p:val>
                                        </p:tav>
                                        <p:tav tm="100000">
                                          <p:val>
                                            <p:fltVal val="1"/>
                                          </p:val>
                                        </p:tav>
                                      </p:tavLst>
                                    </p:anim>
                                    <p:anim calcmode="lin" valueType="num">
                                      <p:cBhvr>
                                        <p:cTn id="482" dur="664" tmFilter="0, 0; 0.125,0.2665; 0.25,0.4; 0.375,0.465; 0.5,0.5;  0.625,0.535; 0.75,0.6; 0.875,0.7335; 1,1">
                                          <p:stCondLst>
                                            <p:cond delay="664"/>
                                          </p:stCondLst>
                                        </p:cTn>
                                        <p:tgtEl>
                                          <p:spTgt spid="136"/>
                                        </p:tgtEl>
                                        <p:attrNameLst>
                                          <p:attrName>ppt_y</p:attrName>
                                        </p:attrNameLst>
                                      </p:cBhvr>
                                      <p:tavLst>
                                        <p:tav tm="0" fmla="#ppt_y-sin(pi*$)/9">
                                          <p:val>
                                            <p:fltVal val="0"/>
                                          </p:val>
                                        </p:tav>
                                        <p:tav tm="100000">
                                          <p:val>
                                            <p:fltVal val="1"/>
                                          </p:val>
                                        </p:tav>
                                      </p:tavLst>
                                    </p:anim>
                                    <p:anim calcmode="lin" valueType="num">
                                      <p:cBhvr>
                                        <p:cTn id="483" dur="332" tmFilter="0, 0; 0.125,0.2665; 0.25,0.4; 0.375,0.465; 0.5,0.5;  0.625,0.535; 0.75,0.6; 0.875,0.7335; 1,1">
                                          <p:stCondLst>
                                            <p:cond delay="1324"/>
                                          </p:stCondLst>
                                        </p:cTn>
                                        <p:tgtEl>
                                          <p:spTgt spid="136"/>
                                        </p:tgtEl>
                                        <p:attrNameLst>
                                          <p:attrName>ppt_y</p:attrName>
                                        </p:attrNameLst>
                                      </p:cBhvr>
                                      <p:tavLst>
                                        <p:tav tm="0" fmla="#ppt_y-sin(pi*$)/27">
                                          <p:val>
                                            <p:fltVal val="0"/>
                                          </p:val>
                                        </p:tav>
                                        <p:tav tm="100000">
                                          <p:val>
                                            <p:fltVal val="1"/>
                                          </p:val>
                                        </p:tav>
                                      </p:tavLst>
                                    </p:anim>
                                    <p:anim calcmode="lin" valueType="num">
                                      <p:cBhvr>
                                        <p:cTn id="484" dur="164" tmFilter="0, 0; 0.125,0.2665; 0.25,0.4; 0.375,0.465; 0.5,0.5;  0.625,0.535; 0.75,0.6; 0.875,0.7335; 1,1">
                                          <p:stCondLst>
                                            <p:cond delay="1656"/>
                                          </p:stCondLst>
                                        </p:cTn>
                                        <p:tgtEl>
                                          <p:spTgt spid="136"/>
                                        </p:tgtEl>
                                        <p:attrNameLst>
                                          <p:attrName>ppt_y</p:attrName>
                                        </p:attrNameLst>
                                      </p:cBhvr>
                                      <p:tavLst>
                                        <p:tav tm="0" fmla="#ppt_y-sin(pi*$)/81">
                                          <p:val>
                                            <p:fltVal val="0"/>
                                          </p:val>
                                        </p:tav>
                                        <p:tav tm="100000">
                                          <p:val>
                                            <p:fltVal val="1"/>
                                          </p:val>
                                        </p:tav>
                                      </p:tavLst>
                                    </p:anim>
                                    <p:animScale>
                                      <p:cBhvr>
                                        <p:cTn id="485" dur="26">
                                          <p:stCondLst>
                                            <p:cond delay="650"/>
                                          </p:stCondLst>
                                        </p:cTn>
                                        <p:tgtEl>
                                          <p:spTgt spid="136"/>
                                        </p:tgtEl>
                                      </p:cBhvr>
                                      <p:to x="100000" y="60000"/>
                                    </p:animScale>
                                    <p:animScale>
                                      <p:cBhvr>
                                        <p:cTn id="486" dur="166" decel="50000">
                                          <p:stCondLst>
                                            <p:cond delay="676"/>
                                          </p:stCondLst>
                                        </p:cTn>
                                        <p:tgtEl>
                                          <p:spTgt spid="136"/>
                                        </p:tgtEl>
                                      </p:cBhvr>
                                      <p:to x="100000" y="100000"/>
                                    </p:animScale>
                                    <p:animScale>
                                      <p:cBhvr>
                                        <p:cTn id="487" dur="26">
                                          <p:stCondLst>
                                            <p:cond delay="1312"/>
                                          </p:stCondLst>
                                        </p:cTn>
                                        <p:tgtEl>
                                          <p:spTgt spid="136"/>
                                        </p:tgtEl>
                                      </p:cBhvr>
                                      <p:to x="100000" y="80000"/>
                                    </p:animScale>
                                    <p:animScale>
                                      <p:cBhvr>
                                        <p:cTn id="488" dur="166" decel="50000">
                                          <p:stCondLst>
                                            <p:cond delay="1338"/>
                                          </p:stCondLst>
                                        </p:cTn>
                                        <p:tgtEl>
                                          <p:spTgt spid="136"/>
                                        </p:tgtEl>
                                      </p:cBhvr>
                                      <p:to x="100000" y="100000"/>
                                    </p:animScale>
                                    <p:animScale>
                                      <p:cBhvr>
                                        <p:cTn id="489" dur="26">
                                          <p:stCondLst>
                                            <p:cond delay="1642"/>
                                          </p:stCondLst>
                                        </p:cTn>
                                        <p:tgtEl>
                                          <p:spTgt spid="136"/>
                                        </p:tgtEl>
                                      </p:cBhvr>
                                      <p:to x="100000" y="90000"/>
                                    </p:animScale>
                                    <p:animScale>
                                      <p:cBhvr>
                                        <p:cTn id="490" dur="166" decel="50000">
                                          <p:stCondLst>
                                            <p:cond delay="1668"/>
                                          </p:stCondLst>
                                        </p:cTn>
                                        <p:tgtEl>
                                          <p:spTgt spid="136"/>
                                        </p:tgtEl>
                                      </p:cBhvr>
                                      <p:to x="100000" y="100000"/>
                                    </p:animScale>
                                    <p:animScale>
                                      <p:cBhvr>
                                        <p:cTn id="491" dur="26">
                                          <p:stCondLst>
                                            <p:cond delay="1808"/>
                                          </p:stCondLst>
                                        </p:cTn>
                                        <p:tgtEl>
                                          <p:spTgt spid="136"/>
                                        </p:tgtEl>
                                      </p:cBhvr>
                                      <p:to x="100000" y="95000"/>
                                    </p:animScale>
                                    <p:animScale>
                                      <p:cBhvr>
                                        <p:cTn id="492" dur="166" decel="50000">
                                          <p:stCondLst>
                                            <p:cond delay="1834"/>
                                          </p:stCondLst>
                                        </p:cTn>
                                        <p:tgtEl>
                                          <p:spTgt spid="136"/>
                                        </p:tgtEl>
                                      </p:cBhvr>
                                      <p:to x="100000" y="100000"/>
                                    </p:animScale>
                                  </p:childTnLst>
                                </p:cTn>
                              </p:par>
                              <p:par>
                                <p:cTn id="493" presetID="26" presetClass="entr" presetSubtype="0" fill="hold" grpId="0" nodeType="withEffect">
                                  <p:stCondLst>
                                    <p:cond delay="0"/>
                                  </p:stCondLst>
                                  <p:childTnLst>
                                    <p:set>
                                      <p:cBhvr>
                                        <p:cTn id="494" dur="1" fill="hold">
                                          <p:stCondLst>
                                            <p:cond delay="0"/>
                                          </p:stCondLst>
                                        </p:cTn>
                                        <p:tgtEl>
                                          <p:spTgt spid="77"/>
                                        </p:tgtEl>
                                        <p:attrNameLst>
                                          <p:attrName>style.visibility</p:attrName>
                                        </p:attrNameLst>
                                      </p:cBhvr>
                                      <p:to>
                                        <p:strVal val="visible"/>
                                      </p:to>
                                    </p:set>
                                    <p:animEffect transition="in" filter="wipe(down)">
                                      <p:cBhvr>
                                        <p:cTn id="495" dur="580">
                                          <p:stCondLst>
                                            <p:cond delay="0"/>
                                          </p:stCondLst>
                                        </p:cTn>
                                        <p:tgtEl>
                                          <p:spTgt spid="77"/>
                                        </p:tgtEl>
                                      </p:cBhvr>
                                    </p:animEffect>
                                    <p:anim calcmode="lin" valueType="num">
                                      <p:cBhvr>
                                        <p:cTn id="496" dur="1822" tmFilter="0,0; 0.14,0.36; 0.43,0.73; 0.71,0.91; 1.0,1.0">
                                          <p:stCondLst>
                                            <p:cond delay="0"/>
                                          </p:stCondLst>
                                        </p:cTn>
                                        <p:tgtEl>
                                          <p:spTgt spid="77"/>
                                        </p:tgtEl>
                                        <p:attrNameLst>
                                          <p:attrName>ppt_x</p:attrName>
                                        </p:attrNameLst>
                                      </p:cBhvr>
                                      <p:tavLst>
                                        <p:tav tm="0">
                                          <p:val>
                                            <p:strVal val="#ppt_x-0.25"/>
                                          </p:val>
                                        </p:tav>
                                        <p:tav tm="100000">
                                          <p:val>
                                            <p:strVal val="#ppt_x"/>
                                          </p:val>
                                        </p:tav>
                                      </p:tavLst>
                                    </p:anim>
                                    <p:anim calcmode="lin" valueType="num">
                                      <p:cBhvr>
                                        <p:cTn id="497" dur="664" tmFilter="0.0,0.0; 0.25,0.07; 0.50,0.2; 0.75,0.467; 1.0,1.0">
                                          <p:stCondLst>
                                            <p:cond delay="0"/>
                                          </p:stCondLst>
                                        </p:cTn>
                                        <p:tgtEl>
                                          <p:spTgt spid="77"/>
                                        </p:tgtEl>
                                        <p:attrNameLst>
                                          <p:attrName>ppt_y</p:attrName>
                                        </p:attrNameLst>
                                      </p:cBhvr>
                                      <p:tavLst>
                                        <p:tav tm="0" fmla="#ppt_y-sin(pi*$)/3">
                                          <p:val>
                                            <p:fltVal val="0.5"/>
                                          </p:val>
                                        </p:tav>
                                        <p:tav tm="100000">
                                          <p:val>
                                            <p:fltVal val="1"/>
                                          </p:val>
                                        </p:tav>
                                      </p:tavLst>
                                    </p:anim>
                                    <p:anim calcmode="lin" valueType="num">
                                      <p:cBhvr>
                                        <p:cTn id="498" dur="664" tmFilter="0, 0; 0.125,0.2665; 0.25,0.4; 0.375,0.465; 0.5,0.5;  0.625,0.535; 0.75,0.6; 0.875,0.7335; 1,1">
                                          <p:stCondLst>
                                            <p:cond delay="664"/>
                                          </p:stCondLst>
                                        </p:cTn>
                                        <p:tgtEl>
                                          <p:spTgt spid="77"/>
                                        </p:tgtEl>
                                        <p:attrNameLst>
                                          <p:attrName>ppt_y</p:attrName>
                                        </p:attrNameLst>
                                      </p:cBhvr>
                                      <p:tavLst>
                                        <p:tav tm="0" fmla="#ppt_y-sin(pi*$)/9">
                                          <p:val>
                                            <p:fltVal val="0"/>
                                          </p:val>
                                        </p:tav>
                                        <p:tav tm="100000">
                                          <p:val>
                                            <p:fltVal val="1"/>
                                          </p:val>
                                        </p:tav>
                                      </p:tavLst>
                                    </p:anim>
                                    <p:anim calcmode="lin" valueType="num">
                                      <p:cBhvr>
                                        <p:cTn id="499" dur="332" tmFilter="0, 0; 0.125,0.2665; 0.25,0.4; 0.375,0.465; 0.5,0.5;  0.625,0.535; 0.75,0.6; 0.875,0.7335; 1,1">
                                          <p:stCondLst>
                                            <p:cond delay="1324"/>
                                          </p:stCondLst>
                                        </p:cTn>
                                        <p:tgtEl>
                                          <p:spTgt spid="77"/>
                                        </p:tgtEl>
                                        <p:attrNameLst>
                                          <p:attrName>ppt_y</p:attrName>
                                        </p:attrNameLst>
                                      </p:cBhvr>
                                      <p:tavLst>
                                        <p:tav tm="0" fmla="#ppt_y-sin(pi*$)/27">
                                          <p:val>
                                            <p:fltVal val="0"/>
                                          </p:val>
                                        </p:tav>
                                        <p:tav tm="100000">
                                          <p:val>
                                            <p:fltVal val="1"/>
                                          </p:val>
                                        </p:tav>
                                      </p:tavLst>
                                    </p:anim>
                                    <p:anim calcmode="lin" valueType="num">
                                      <p:cBhvr>
                                        <p:cTn id="500" dur="164" tmFilter="0, 0; 0.125,0.2665; 0.25,0.4; 0.375,0.465; 0.5,0.5;  0.625,0.535; 0.75,0.6; 0.875,0.7335; 1,1">
                                          <p:stCondLst>
                                            <p:cond delay="1656"/>
                                          </p:stCondLst>
                                        </p:cTn>
                                        <p:tgtEl>
                                          <p:spTgt spid="77"/>
                                        </p:tgtEl>
                                        <p:attrNameLst>
                                          <p:attrName>ppt_y</p:attrName>
                                        </p:attrNameLst>
                                      </p:cBhvr>
                                      <p:tavLst>
                                        <p:tav tm="0" fmla="#ppt_y-sin(pi*$)/81">
                                          <p:val>
                                            <p:fltVal val="0"/>
                                          </p:val>
                                        </p:tav>
                                        <p:tav tm="100000">
                                          <p:val>
                                            <p:fltVal val="1"/>
                                          </p:val>
                                        </p:tav>
                                      </p:tavLst>
                                    </p:anim>
                                    <p:animScale>
                                      <p:cBhvr>
                                        <p:cTn id="501" dur="26">
                                          <p:stCondLst>
                                            <p:cond delay="650"/>
                                          </p:stCondLst>
                                        </p:cTn>
                                        <p:tgtEl>
                                          <p:spTgt spid="77"/>
                                        </p:tgtEl>
                                      </p:cBhvr>
                                      <p:to x="100000" y="60000"/>
                                    </p:animScale>
                                    <p:animScale>
                                      <p:cBhvr>
                                        <p:cTn id="502" dur="166" decel="50000">
                                          <p:stCondLst>
                                            <p:cond delay="676"/>
                                          </p:stCondLst>
                                        </p:cTn>
                                        <p:tgtEl>
                                          <p:spTgt spid="77"/>
                                        </p:tgtEl>
                                      </p:cBhvr>
                                      <p:to x="100000" y="100000"/>
                                    </p:animScale>
                                    <p:animScale>
                                      <p:cBhvr>
                                        <p:cTn id="503" dur="26">
                                          <p:stCondLst>
                                            <p:cond delay="1312"/>
                                          </p:stCondLst>
                                        </p:cTn>
                                        <p:tgtEl>
                                          <p:spTgt spid="77"/>
                                        </p:tgtEl>
                                      </p:cBhvr>
                                      <p:to x="100000" y="80000"/>
                                    </p:animScale>
                                    <p:animScale>
                                      <p:cBhvr>
                                        <p:cTn id="504" dur="166" decel="50000">
                                          <p:stCondLst>
                                            <p:cond delay="1338"/>
                                          </p:stCondLst>
                                        </p:cTn>
                                        <p:tgtEl>
                                          <p:spTgt spid="77"/>
                                        </p:tgtEl>
                                      </p:cBhvr>
                                      <p:to x="100000" y="100000"/>
                                    </p:animScale>
                                    <p:animScale>
                                      <p:cBhvr>
                                        <p:cTn id="505" dur="26">
                                          <p:stCondLst>
                                            <p:cond delay="1642"/>
                                          </p:stCondLst>
                                        </p:cTn>
                                        <p:tgtEl>
                                          <p:spTgt spid="77"/>
                                        </p:tgtEl>
                                      </p:cBhvr>
                                      <p:to x="100000" y="90000"/>
                                    </p:animScale>
                                    <p:animScale>
                                      <p:cBhvr>
                                        <p:cTn id="506" dur="166" decel="50000">
                                          <p:stCondLst>
                                            <p:cond delay="1668"/>
                                          </p:stCondLst>
                                        </p:cTn>
                                        <p:tgtEl>
                                          <p:spTgt spid="77"/>
                                        </p:tgtEl>
                                      </p:cBhvr>
                                      <p:to x="100000" y="100000"/>
                                    </p:animScale>
                                    <p:animScale>
                                      <p:cBhvr>
                                        <p:cTn id="507" dur="26">
                                          <p:stCondLst>
                                            <p:cond delay="1808"/>
                                          </p:stCondLst>
                                        </p:cTn>
                                        <p:tgtEl>
                                          <p:spTgt spid="77"/>
                                        </p:tgtEl>
                                      </p:cBhvr>
                                      <p:to x="100000" y="95000"/>
                                    </p:animScale>
                                    <p:animScale>
                                      <p:cBhvr>
                                        <p:cTn id="508" dur="166" decel="50000">
                                          <p:stCondLst>
                                            <p:cond delay="1834"/>
                                          </p:stCondLst>
                                        </p:cTn>
                                        <p:tgtEl>
                                          <p:spTgt spid="77"/>
                                        </p:tgtEl>
                                      </p:cBhvr>
                                      <p:to x="100000" y="100000"/>
                                    </p:animScale>
                                  </p:childTnLst>
                                </p:cTn>
                              </p:par>
                              <p:par>
                                <p:cTn id="509" presetID="26" presetClass="entr" presetSubtype="0" fill="hold" nodeType="withEffect">
                                  <p:stCondLst>
                                    <p:cond delay="0"/>
                                  </p:stCondLst>
                                  <p:childTnLst>
                                    <p:set>
                                      <p:cBhvr>
                                        <p:cTn id="510" dur="1" fill="hold">
                                          <p:stCondLst>
                                            <p:cond delay="0"/>
                                          </p:stCondLst>
                                        </p:cTn>
                                        <p:tgtEl>
                                          <p:spTgt spid="117"/>
                                        </p:tgtEl>
                                        <p:attrNameLst>
                                          <p:attrName>style.visibility</p:attrName>
                                        </p:attrNameLst>
                                      </p:cBhvr>
                                      <p:to>
                                        <p:strVal val="visible"/>
                                      </p:to>
                                    </p:set>
                                    <p:animEffect transition="in" filter="wipe(down)">
                                      <p:cBhvr>
                                        <p:cTn id="511" dur="580">
                                          <p:stCondLst>
                                            <p:cond delay="0"/>
                                          </p:stCondLst>
                                        </p:cTn>
                                        <p:tgtEl>
                                          <p:spTgt spid="117"/>
                                        </p:tgtEl>
                                      </p:cBhvr>
                                    </p:animEffect>
                                    <p:anim calcmode="lin" valueType="num">
                                      <p:cBhvr>
                                        <p:cTn id="512" dur="1822" tmFilter="0,0; 0.14,0.36; 0.43,0.73; 0.71,0.91; 1.0,1.0">
                                          <p:stCondLst>
                                            <p:cond delay="0"/>
                                          </p:stCondLst>
                                        </p:cTn>
                                        <p:tgtEl>
                                          <p:spTgt spid="117"/>
                                        </p:tgtEl>
                                        <p:attrNameLst>
                                          <p:attrName>ppt_x</p:attrName>
                                        </p:attrNameLst>
                                      </p:cBhvr>
                                      <p:tavLst>
                                        <p:tav tm="0">
                                          <p:val>
                                            <p:strVal val="#ppt_x-0.25"/>
                                          </p:val>
                                        </p:tav>
                                        <p:tav tm="100000">
                                          <p:val>
                                            <p:strVal val="#ppt_x"/>
                                          </p:val>
                                        </p:tav>
                                      </p:tavLst>
                                    </p:anim>
                                    <p:anim calcmode="lin" valueType="num">
                                      <p:cBhvr>
                                        <p:cTn id="513" dur="664" tmFilter="0.0,0.0; 0.25,0.07; 0.50,0.2; 0.75,0.467; 1.0,1.0">
                                          <p:stCondLst>
                                            <p:cond delay="0"/>
                                          </p:stCondLst>
                                        </p:cTn>
                                        <p:tgtEl>
                                          <p:spTgt spid="117"/>
                                        </p:tgtEl>
                                        <p:attrNameLst>
                                          <p:attrName>ppt_y</p:attrName>
                                        </p:attrNameLst>
                                      </p:cBhvr>
                                      <p:tavLst>
                                        <p:tav tm="0" fmla="#ppt_y-sin(pi*$)/3">
                                          <p:val>
                                            <p:fltVal val="0.5"/>
                                          </p:val>
                                        </p:tav>
                                        <p:tav tm="100000">
                                          <p:val>
                                            <p:fltVal val="1"/>
                                          </p:val>
                                        </p:tav>
                                      </p:tavLst>
                                    </p:anim>
                                    <p:anim calcmode="lin" valueType="num">
                                      <p:cBhvr>
                                        <p:cTn id="514" dur="664" tmFilter="0, 0; 0.125,0.2665; 0.25,0.4; 0.375,0.465; 0.5,0.5;  0.625,0.535; 0.75,0.6; 0.875,0.7335; 1,1">
                                          <p:stCondLst>
                                            <p:cond delay="664"/>
                                          </p:stCondLst>
                                        </p:cTn>
                                        <p:tgtEl>
                                          <p:spTgt spid="117"/>
                                        </p:tgtEl>
                                        <p:attrNameLst>
                                          <p:attrName>ppt_y</p:attrName>
                                        </p:attrNameLst>
                                      </p:cBhvr>
                                      <p:tavLst>
                                        <p:tav tm="0" fmla="#ppt_y-sin(pi*$)/9">
                                          <p:val>
                                            <p:fltVal val="0"/>
                                          </p:val>
                                        </p:tav>
                                        <p:tav tm="100000">
                                          <p:val>
                                            <p:fltVal val="1"/>
                                          </p:val>
                                        </p:tav>
                                      </p:tavLst>
                                    </p:anim>
                                    <p:anim calcmode="lin" valueType="num">
                                      <p:cBhvr>
                                        <p:cTn id="515" dur="332" tmFilter="0, 0; 0.125,0.2665; 0.25,0.4; 0.375,0.465; 0.5,0.5;  0.625,0.535; 0.75,0.6; 0.875,0.7335; 1,1">
                                          <p:stCondLst>
                                            <p:cond delay="1324"/>
                                          </p:stCondLst>
                                        </p:cTn>
                                        <p:tgtEl>
                                          <p:spTgt spid="117"/>
                                        </p:tgtEl>
                                        <p:attrNameLst>
                                          <p:attrName>ppt_y</p:attrName>
                                        </p:attrNameLst>
                                      </p:cBhvr>
                                      <p:tavLst>
                                        <p:tav tm="0" fmla="#ppt_y-sin(pi*$)/27">
                                          <p:val>
                                            <p:fltVal val="0"/>
                                          </p:val>
                                        </p:tav>
                                        <p:tav tm="100000">
                                          <p:val>
                                            <p:fltVal val="1"/>
                                          </p:val>
                                        </p:tav>
                                      </p:tavLst>
                                    </p:anim>
                                    <p:anim calcmode="lin" valueType="num">
                                      <p:cBhvr>
                                        <p:cTn id="516" dur="164" tmFilter="0, 0; 0.125,0.2665; 0.25,0.4; 0.375,0.465; 0.5,0.5;  0.625,0.535; 0.75,0.6; 0.875,0.7335; 1,1">
                                          <p:stCondLst>
                                            <p:cond delay="1656"/>
                                          </p:stCondLst>
                                        </p:cTn>
                                        <p:tgtEl>
                                          <p:spTgt spid="117"/>
                                        </p:tgtEl>
                                        <p:attrNameLst>
                                          <p:attrName>ppt_y</p:attrName>
                                        </p:attrNameLst>
                                      </p:cBhvr>
                                      <p:tavLst>
                                        <p:tav tm="0" fmla="#ppt_y-sin(pi*$)/81">
                                          <p:val>
                                            <p:fltVal val="0"/>
                                          </p:val>
                                        </p:tav>
                                        <p:tav tm="100000">
                                          <p:val>
                                            <p:fltVal val="1"/>
                                          </p:val>
                                        </p:tav>
                                      </p:tavLst>
                                    </p:anim>
                                    <p:animScale>
                                      <p:cBhvr>
                                        <p:cTn id="517" dur="26">
                                          <p:stCondLst>
                                            <p:cond delay="650"/>
                                          </p:stCondLst>
                                        </p:cTn>
                                        <p:tgtEl>
                                          <p:spTgt spid="117"/>
                                        </p:tgtEl>
                                      </p:cBhvr>
                                      <p:to x="100000" y="60000"/>
                                    </p:animScale>
                                    <p:animScale>
                                      <p:cBhvr>
                                        <p:cTn id="518" dur="166" decel="50000">
                                          <p:stCondLst>
                                            <p:cond delay="676"/>
                                          </p:stCondLst>
                                        </p:cTn>
                                        <p:tgtEl>
                                          <p:spTgt spid="117"/>
                                        </p:tgtEl>
                                      </p:cBhvr>
                                      <p:to x="100000" y="100000"/>
                                    </p:animScale>
                                    <p:animScale>
                                      <p:cBhvr>
                                        <p:cTn id="519" dur="26">
                                          <p:stCondLst>
                                            <p:cond delay="1312"/>
                                          </p:stCondLst>
                                        </p:cTn>
                                        <p:tgtEl>
                                          <p:spTgt spid="117"/>
                                        </p:tgtEl>
                                      </p:cBhvr>
                                      <p:to x="100000" y="80000"/>
                                    </p:animScale>
                                    <p:animScale>
                                      <p:cBhvr>
                                        <p:cTn id="520" dur="166" decel="50000">
                                          <p:stCondLst>
                                            <p:cond delay="1338"/>
                                          </p:stCondLst>
                                        </p:cTn>
                                        <p:tgtEl>
                                          <p:spTgt spid="117"/>
                                        </p:tgtEl>
                                      </p:cBhvr>
                                      <p:to x="100000" y="100000"/>
                                    </p:animScale>
                                    <p:animScale>
                                      <p:cBhvr>
                                        <p:cTn id="521" dur="26">
                                          <p:stCondLst>
                                            <p:cond delay="1642"/>
                                          </p:stCondLst>
                                        </p:cTn>
                                        <p:tgtEl>
                                          <p:spTgt spid="117"/>
                                        </p:tgtEl>
                                      </p:cBhvr>
                                      <p:to x="100000" y="90000"/>
                                    </p:animScale>
                                    <p:animScale>
                                      <p:cBhvr>
                                        <p:cTn id="522" dur="166" decel="50000">
                                          <p:stCondLst>
                                            <p:cond delay="1668"/>
                                          </p:stCondLst>
                                        </p:cTn>
                                        <p:tgtEl>
                                          <p:spTgt spid="117"/>
                                        </p:tgtEl>
                                      </p:cBhvr>
                                      <p:to x="100000" y="100000"/>
                                    </p:animScale>
                                    <p:animScale>
                                      <p:cBhvr>
                                        <p:cTn id="523" dur="26">
                                          <p:stCondLst>
                                            <p:cond delay="1808"/>
                                          </p:stCondLst>
                                        </p:cTn>
                                        <p:tgtEl>
                                          <p:spTgt spid="117"/>
                                        </p:tgtEl>
                                      </p:cBhvr>
                                      <p:to x="100000" y="95000"/>
                                    </p:animScale>
                                    <p:animScale>
                                      <p:cBhvr>
                                        <p:cTn id="524" dur="166" decel="50000">
                                          <p:stCondLst>
                                            <p:cond delay="1834"/>
                                          </p:stCondLst>
                                        </p:cTn>
                                        <p:tgtEl>
                                          <p:spTgt spid="117"/>
                                        </p:tgtEl>
                                      </p:cBhvr>
                                      <p:to x="100000" y="100000"/>
                                    </p:animScale>
                                  </p:childTnLst>
                                </p:cTn>
                              </p:par>
                              <p:par>
                                <p:cTn id="525" presetID="26" presetClass="entr" presetSubtype="0" fill="hold" grpId="0" nodeType="withEffect">
                                  <p:stCondLst>
                                    <p:cond delay="0"/>
                                  </p:stCondLst>
                                  <p:childTnLst>
                                    <p:set>
                                      <p:cBhvr>
                                        <p:cTn id="526" dur="1" fill="hold">
                                          <p:stCondLst>
                                            <p:cond delay="0"/>
                                          </p:stCondLst>
                                        </p:cTn>
                                        <p:tgtEl>
                                          <p:spTgt spid="94"/>
                                        </p:tgtEl>
                                        <p:attrNameLst>
                                          <p:attrName>style.visibility</p:attrName>
                                        </p:attrNameLst>
                                      </p:cBhvr>
                                      <p:to>
                                        <p:strVal val="visible"/>
                                      </p:to>
                                    </p:set>
                                    <p:animEffect transition="in" filter="wipe(down)">
                                      <p:cBhvr>
                                        <p:cTn id="527" dur="580">
                                          <p:stCondLst>
                                            <p:cond delay="0"/>
                                          </p:stCondLst>
                                        </p:cTn>
                                        <p:tgtEl>
                                          <p:spTgt spid="94"/>
                                        </p:tgtEl>
                                      </p:cBhvr>
                                    </p:animEffect>
                                    <p:anim calcmode="lin" valueType="num">
                                      <p:cBhvr>
                                        <p:cTn id="528" dur="1822" tmFilter="0,0; 0.14,0.36; 0.43,0.73; 0.71,0.91; 1.0,1.0">
                                          <p:stCondLst>
                                            <p:cond delay="0"/>
                                          </p:stCondLst>
                                        </p:cTn>
                                        <p:tgtEl>
                                          <p:spTgt spid="94"/>
                                        </p:tgtEl>
                                        <p:attrNameLst>
                                          <p:attrName>ppt_x</p:attrName>
                                        </p:attrNameLst>
                                      </p:cBhvr>
                                      <p:tavLst>
                                        <p:tav tm="0">
                                          <p:val>
                                            <p:strVal val="#ppt_x-0.25"/>
                                          </p:val>
                                        </p:tav>
                                        <p:tav tm="100000">
                                          <p:val>
                                            <p:strVal val="#ppt_x"/>
                                          </p:val>
                                        </p:tav>
                                      </p:tavLst>
                                    </p:anim>
                                    <p:anim calcmode="lin" valueType="num">
                                      <p:cBhvr>
                                        <p:cTn id="529" dur="664" tmFilter="0.0,0.0; 0.25,0.07; 0.50,0.2; 0.75,0.467; 1.0,1.0">
                                          <p:stCondLst>
                                            <p:cond delay="0"/>
                                          </p:stCondLst>
                                        </p:cTn>
                                        <p:tgtEl>
                                          <p:spTgt spid="94"/>
                                        </p:tgtEl>
                                        <p:attrNameLst>
                                          <p:attrName>ppt_y</p:attrName>
                                        </p:attrNameLst>
                                      </p:cBhvr>
                                      <p:tavLst>
                                        <p:tav tm="0" fmla="#ppt_y-sin(pi*$)/3">
                                          <p:val>
                                            <p:fltVal val="0.5"/>
                                          </p:val>
                                        </p:tav>
                                        <p:tav tm="100000">
                                          <p:val>
                                            <p:fltVal val="1"/>
                                          </p:val>
                                        </p:tav>
                                      </p:tavLst>
                                    </p:anim>
                                    <p:anim calcmode="lin" valueType="num">
                                      <p:cBhvr>
                                        <p:cTn id="530" dur="664" tmFilter="0, 0; 0.125,0.2665; 0.25,0.4; 0.375,0.465; 0.5,0.5;  0.625,0.535; 0.75,0.6; 0.875,0.7335; 1,1">
                                          <p:stCondLst>
                                            <p:cond delay="664"/>
                                          </p:stCondLst>
                                        </p:cTn>
                                        <p:tgtEl>
                                          <p:spTgt spid="94"/>
                                        </p:tgtEl>
                                        <p:attrNameLst>
                                          <p:attrName>ppt_y</p:attrName>
                                        </p:attrNameLst>
                                      </p:cBhvr>
                                      <p:tavLst>
                                        <p:tav tm="0" fmla="#ppt_y-sin(pi*$)/9">
                                          <p:val>
                                            <p:fltVal val="0"/>
                                          </p:val>
                                        </p:tav>
                                        <p:tav tm="100000">
                                          <p:val>
                                            <p:fltVal val="1"/>
                                          </p:val>
                                        </p:tav>
                                      </p:tavLst>
                                    </p:anim>
                                    <p:anim calcmode="lin" valueType="num">
                                      <p:cBhvr>
                                        <p:cTn id="531" dur="332" tmFilter="0, 0; 0.125,0.2665; 0.25,0.4; 0.375,0.465; 0.5,0.5;  0.625,0.535; 0.75,0.6; 0.875,0.7335; 1,1">
                                          <p:stCondLst>
                                            <p:cond delay="1324"/>
                                          </p:stCondLst>
                                        </p:cTn>
                                        <p:tgtEl>
                                          <p:spTgt spid="94"/>
                                        </p:tgtEl>
                                        <p:attrNameLst>
                                          <p:attrName>ppt_y</p:attrName>
                                        </p:attrNameLst>
                                      </p:cBhvr>
                                      <p:tavLst>
                                        <p:tav tm="0" fmla="#ppt_y-sin(pi*$)/27">
                                          <p:val>
                                            <p:fltVal val="0"/>
                                          </p:val>
                                        </p:tav>
                                        <p:tav tm="100000">
                                          <p:val>
                                            <p:fltVal val="1"/>
                                          </p:val>
                                        </p:tav>
                                      </p:tavLst>
                                    </p:anim>
                                    <p:anim calcmode="lin" valueType="num">
                                      <p:cBhvr>
                                        <p:cTn id="532" dur="164" tmFilter="0, 0; 0.125,0.2665; 0.25,0.4; 0.375,0.465; 0.5,0.5;  0.625,0.535; 0.75,0.6; 0.875,0.7335; 1,1">
                                          <p:stCondLst>
                                            <p:cond delay="1656"/>
                                          </p:stCondLst>
                                        </p:cTn>
                                        <p:tgtEl>
                                          <p:spTgt spid="94"/>
                                        </p:tgtEl>
                                        <p:attrNameLst>
                                          <p:attrName>ppt_y</p:attrName>
                                        </p:attrNameLst>
                                      </p:cBhvr>
                                      <p:tavLst>
                                        <p:tav tm="0" fmla="#ppt_y-sin(pi*$)/81">
                                          <p:val>
                                            <p:fltVal val="0"/>
                                          </p:val>
                                        </p:tav>
                                        <p:tav tm="100000">
                                          <p:val>
                                            <p:fltVal val="1"/>
                                          </p:val>
                                        </p:tav>
                                      </p:tavLst>
                                    </p:anim>
                                    <p:animScale>
                                      <p:cBhvr>
                                        <p:cTn id="533" dur="26">
                                          <p:stCondLst>
                                            <p:cond delay="650"/>
                                          </p:stCondLst>
                                        </p:cTn>
                                        <p:tgtEl>
                                          <p:spTgt spid="94"/>
                                        </p:tgtEl>
                                      </p:cBhvr>
                                      <p:to x="100000" y="60000"/>
                                    </p:animScale>
                                    <p:animScale>
                                      <p:cBhvr>
                                        <p:cTn id="534" dur="166" decel="50000">
                                          <p:stCondLst>
                                            <p:cond delay="676"/>
                                          </p:stCondLst>
                                        </p:cTn>
                                        <p:tgtEl>
                                          <p:spTgt spid="94"/>
                                        </p:tgtEl>
                                      </p:cBhvr>
                                      <p:to x="100000" y="100000"/>
                                    </p:animScale>
                                    <p:animScale>
                                      <p:cBhvr>
                                        <p:cTn id="535" dur="26">
                                          <p:stCondLst>
                                            <p:cond delay="1312"/>
                                          </p:stCondLst>
                                        </p:cTn>
                                        <p:tgtEl>
                                          <p:spTgt spid="94"/>
                                        </p:tgtEl>
                                      </p:cBhvr>
                                      <p:to x="100000" y="80000"/>
                                    </p:animScale>
                                    <p:animScale>
                                      <p:cBhvr>
                                        <p:cTn id="536" dur="166" decel="50000">
                                          <p:stCondLst>
                                            <p:cond delay="1338"/>
                                          </p:stCondLst>
                                        </p:cTn>
                                        <p:tgtEl>
                                          <p:spTgt spid="94"/>
                                        </p:tgtEl>
                                      </p:cBhvr>
                                      <p:to x="100000" y="100000"/>
                                    </p:animScale>
                                    <p:animScale>
                                      <p:cBhvr>
                                        <p:cTn id="537" dur="26">
                                          <p:stCondLst>
                                            <p:cond delay="1642"/>
                                          </p:stCondLst>
                                        </p:cTn>
                                        <p:tgtEl>
                                          <p:spTgt spid="94"/>
                                        </p:tgtEl>
                                      </p:cBhvr>
                                      <p:to x="100000" y="90000"/>
                                    </p:animScale>
                                    <p:animScale>
                                      <p:cBhvr>
                                        <p:cTn id="538" dur="166" decel="50000">
                                          <p:stCondLst>
                                            <p:cond delay="1668"/>
                                          </p:stCondLst>
                                        </p:cTn>
                                        <p:tgtEl>
                                          <p:spTgt spid="94"/>
                                        </p:tgtEl>
                                      </p:cBhvr>
                                      <p:to x="100000" y="100000"/>
                                    </p:animScale>
                                    <p:animScale>
                                      <p:cBhvr>
                                        <p:cTn id="539" dur="26">
                                          <p:stCondLst>
                                            <p:cond delay="1808"/>
                                          </p:stCondLst>
                                        </p:cTn>
                                        <p:tgtEl>
                                          <p:spTgt spid="94"/>
                                        </p:tgtEl>
                                      </p:cBhvr>
                                      <p:to x="100000" y="95000"/>
                                    </p:animScale>
                                    <p:animScale>
                                      <p:cBhvr>
                                        <p:cTn id="540" dur="166" decel="50000">
                                          <p:stCondLst>
                                            <p:cond delay="1834"/>
                                          </p:stCondLst>
                                        </p:cTn>
                                        <p:tgtEl>
                                          <p:spTgt spid="94"/>
                                        </p:tgtEl>
                                      </p:cBhvr>
                                      <p:to x="100000" y="100000"/>
                                    </p:animScale>
                                  </p:childTnLst>
                                </p:cTn>
                              </p:par>
                              <p:par>
                                <p:cTn id="541" presetID="26" presetClass="entr" presetSubtype="0" fill="hold" nodeType="withEffect">
                                  <p:stCondLst>
                                    <p:cond delay="0"/>
                                  </p:stCondLst>
                                  <p:childTnLst>
                                    <p:set>
                                      <p:cBhvr>
                                        <p:cTn id="542" dur="1" fill="hold">
                                          <p:stCondLst>
                                            <p:cond delay="0"/>
                                          </p:stCondLst>
                                        </p:cTn>
                                        <p:tgtEl>
                                          <p:spTgt spid="119"/>
                                        </p:tgtEl>
                                        <p:attrNameLst>
                                          <p:attrName>style.visibility</p:attrName>
                                        </p:attrNameLst>
                                      </p:cBhvr>
                                      <p:to>
                                        <p:strVal val="visible"/>
                                      </p:to>
                                    </p:set>
                                    <p:animEffect transition="in" filter="wipe(down)">
                                      <p:cBhvr>
                                        <p:cTn id="543" dur="580">
                                          <p:stCondLst>
                                            <p:cond delay="0"/>
                                          </p:stCondLst>
                                        </p:cTn>
                                        <p:tgtEl>
                                          <p:spTgt spid="119"/>
                                        </p:tgtEl>
                                      </p:cBhvr>
                                    </p:animEffect>
                                    <p:anim calcmode="lin" valueType="num">
                                      <p:cBhvr>
                                        <p:cTn id="544" dur="1822" tmFilter="0,0; 0.14,0.36; 0.43,0.73; 0.71,0.91; 1.0,1.0">
                                          <p:stCondLst>
                                            <p:cond delay="0"/>
                                          </p:stCondLst>
                                        </p:cTn>
                                        <p:tgtEl>
                                          <p:spTgt spid="119"/>
                                        </p:tgtEl>
                                        <p:attrNameLst>
                                          <p:attrName>ppt_x</p:attrName>
                                        </p:attrNameLst>
                                      </p:cBhvr>
                                      <p:tavLst>
                                        <p:tav tm="0">
                                          <p:val>
                                            <p:strVal val="#ppt_x-0.25"/>
                                          </p:val>
                                        </p:tav>
                                        <p:tav tm="100000">
                                          <p:val>
                                            <p:strVal val="#ppt_x"/>
                                          </p:val>
                                        </p:tav>
                                      </p:tavLst>
                                    </p:anim>
                                    <p:anim calcmode="lin" valueType="num">
                                      <p:cBhvr>
                                        <p:cTn id="545" dur="664" tmFilter="0.0,0.0; 0.25,0.07; 0.50,0.2; 0.75,0.467; 1.0,1.0">
                                          <p:stCondLst>
                                            <p:cond delay="0"/>
                                          </p:stCondLst>
                                        </p:cTn>
                                        <p:tgtEl>
                                          <p:spTgt spid="119"/>
                                        </p:tgtEl>
                                        <p:attrNameLst>
                                          <p:attrName>ppt_y</p:attrName>
                                        </p:attrNameLst>
                                      </p:cBhvr>
                                      <p:tavLst>
                                        <p:tav tm="0" fmla="#ppt_y-sin(pi*$)/3">
                                          <p:val>
                                            <p:fltVal val="0.5"/>
                                          </p:val>
                                        </p:tav>
                                        <p:tav tm="100000">
                                          <p:val>
                                            <p:fltVal val="1"/>
                                          </p:val>
                                        </p:tav>
                                      </p:tavLst>
                                    </p:anim>
                                    <p:anim calcmode="lin" valueType="num">
                                      <p:cBhvr>
                                        <p:cTn id="546" dur="664" tmFilter="0, 0; 0.125,0.2665; 0.25,0.4; 0.375,0.465; 0.5,0.5;  0.625,0.535; 0.75,0.6; 0.875,0.7335; 1,1">
                                          <p:stCondLst>
                                            <p:cond delay="664"/>
                                          </p:stCondLst>
                                        </p:cTn>
                                        <p:tgtEl>
                                          <p:spTgt spid="119"/>
                                        </p:tgtEl>
                                        <p:attrNameLst>
                                          <p:attrName>ppt_y</p:attrName>
                                        </p:attrNameLst>
                                      </p:cBhvr>
                                      <p:tavLst>
                                        <p:tav tm="0" fmla="#ppt_y-sin(pi*$)/9">
                                          <p:val>
                                            <p:fltVal val="0"/>
                                          </p:val>
                                        </p:tav>
                                        <p:tav tm="100000">
                                          <p:val>
                                            <p:fltVal val="1"/>
                                          </p:val>
                                        </p:tav>
                                      </p:tavLst>
                                    </p:anim>
                                    <p:anim calcmode="lin" valueType="num">
                                      <p:cBhvr>
                                        <p:cTn id="547" dur="332" tmFilter="0, 0; 0.125,0.2665; 0.25,0.4; 0.375,0.465; 0.5,0.5;  0.625,0.535; 0.75,0.6; 0.875,0.7335; 1,1">
                                          <p:stCondLst>
                                            <p:cond delay="1324"/>
                                          </p:stCondLst>
                                        </p:cTn>
                                        <p:tgtEl>
                                          <p:spTgt spid="119"/>
                                        </p:tgtEl>
                                        <p:attrNameLst>
                                          <p:attrName>ppt_y</p:attrName>
                                        </p:attrNameLst>
                                      </p:cBhvr>
                                      <p:tavLst>
                                        <p:tav tm="0" fmla="#ppt_y-sin(pi*$)/27">
                                          <p:val>
                                            <p:fltVal val="0"/>
                                          </p:val>
                                        </p:tav>
                                        <p:tav tm="100000">
                                          <p:val>
                                            <p:fltVal val="1"/>
                                          </p:val>
                                        </p:tav>
                                      </p:tavLst>
                                    </p:anim>
                                    <p:anim calcmode="lin" valueType="num">
                                      <p:cBhvr>
                                        <p:cTn id="548" dur="164" tmFilter="0, 0; 0.125,0.2665; 0.25,0.4; 0.375,0.465; 0.5,0.5;  0.625,0.535; 0.75,0.6; 0.875,0.7335; 1,1">
                                          <p:stCondLst>
                                            <p:cond delay="1656"/>
                                          </p:stCondLst>
                                        </p:cTn>
                                        <p:tgtEl>
                                          <p:spTgt spid="119"/>
                                        </p:tgtEl>
                                        <p:attrNameLst>
                                          <p:attrName>ppt_y</p:attrName>
                                        </p:attrNameLst>
                                      </p:cBhvr>
                                      <p:tavLst>
                                        <p:tav tm="0" fmla="#ppt_y-sin(pi*$)/81">
                                          <p:val>
                                            <p:fltVal val="0"/>
                                          </p:val>
                                        </p:tav>
                                        <p:tav tm="100000">
                                          <p:val>
                                            <p:fltVal val="1"/>
                                          </p:val>
                                        </p:tav>
                                      </p:tavLst>
                                    </p:anim>
                                    <p:animScale>
                                      <p:cBhvr>
                                        <p:cTn id="549" dur="26">
                                          <p:stCondLst>
                                            <p:cond delay="650"/>
                                          </p:stCondLst>
                                        </p:cTn>
                                        <p:tgtEl>
                                          <p:spTgt spid="119"/>
                                        </p:tgtEl>
                                      </p:cBhvr>
                                      <p:to x="100000" y="60000"/>
                                    </p:animScale>
                                    <p:animScale>
                                      <p:cBhvr>
                                        <p:cTn id="550" dur="166" decel="50000">
                                          <p:stCondLst>
                                            <p:cond delay="676"/>
                                          </p:stCondLst>
                                        </p:cTn>
                                        <p:tgtEl>
                                          <p:spTgt spid="119"/>
                                        </p:tgtEl>
                                      </p:cBhvr>
                                      <p:to x="100000" y="100000"/>
                                    </p:animScale>
                                    <p:animScale>
                                      <p:cBhvr>
                                        <p:cTn id="551" dur="26">
                                          <p:stCondLst>
                                            <p:cond delay="1312"/>
                                          </p:stCondLst>
                                        </p:cTn>
                                        <p:tgtEl>
                                          <p:spTgt spid="119"/>
                                        </p:tgtEl>
                                      </p:cBhvr>
                                      <p:to x="100000" y="80000"/>
                                    </p:animScale>
                                    <p:animScale>
                                      <p:cBhvr>
                                        <p:cTn id="552" dur="166" decel="50000">
                                          <p:stCondLst>
                                            <p:cond delay="1338"/>
                                          </p:stCondLst>
                                        </p:cTn>
                                        <p:tgtEl>
                                          <p:spTgt spid="119"/>
                                        </p:tgtEl>
                                      </p:cBhvr>
                                      <p:to x="100000" y="100000"/>
                                    </p:animScale>
                                    <p:animScale>
                                      <p:cBhvr>
                                        <p:cTn id="553" dur="26">
                                          <p:stCondLst>
                                            <p:cond delay="1642"/>
                                          </p:stCondLst>
                                        </p:cTn>
                                        <p:tgtEl>
                                          <p:spTgt spid="119"/>
                                        </p:tgtEl>
                                      </p:cBhvr>
                                      <p:to x="100000" y="90000"/>
                                    </p:animScale>
                                    <p:animScale>
                                      <p:cBhvr>
                                        <p:cTn id="554" dur="166" decel="50000">
                                          <p:stCondLst>
                                            <p:cond delay="1668"/>
                                          </p:stCondLst>
                                        </p:cTn>
                                        <p:tgtEl>
                                          <p:spTgt spid="119"/>
                                        </p:tgtEl>
                                      </p:cBhvr>
                                      <p:to x="100000" y="100000"/>
                                    </p:animScale>
                                    <p:animScale>
                                      <p:cBhvr>
                                        <p:cTn id="555" dur="26">
                                          <p:stCondLst>
                                            <p:cond delay="1808"/>
                                          </p:stCondLst>
                                        </p:cTn>
                                        <p:tgtEl>
                                          <p:spTgt spid="119"/>
                                        </p:tgtEl>
                                      </p:cBhvr>
                                      <p:to x="100000" y="95000"/>
                                    </p:animScale>
                                    <p:animScale>
                                      <p:cBhvr>
                                        <p:cTn id="556" dur="166" decel="50000">
                                          <p:stCondLst>
                                            <p:cond delay="1834"/>
                                          </p:stCondLst>
                                        </p:cTn>
                                        <p:tgtEl>
                                          <p:spTgt spid="119"/>
                                        </p:tgtEl>
                                      </p:cBhvr>
                                      <p:to x="100000" y="100000"/>
                                    </p:animScale>
                                  </p:childTnLst>
                                </p:cTn>
                              </p:par>
                              <p:par>
                                <p:cTn id="557" presetID="26" presetClass="entr" presetSubtype="0" fill="hold" nodeType="withEffect">
                                  <p:stCondLst>
                                    <p:cond delay="0"/>
                                  </p:stCondLst>
                                  <p:childTnLst>
                                    <p:set>
                                      <p:cBhvr>
                                        <p:cTn id="558" dur="1" fill="hold">
                                          <p:stCondLst>
                                            <p:cond delay="0"/>
                                          </p:stCondLst>
                                        </p:cTn>
                                        <p:tgtEl>
                                          <p:spTgt spid="120"/>
                                        </p:tgtEl>
                                        <p:attrNameLst>
                                          <p:attrName>style.visibility</p:attrName>
                                        </p:attrNameLst>
                                      </p:cBhvr>
                                      <p:to>
                                        <p:strVal val="visible"/>
                                      </p:to>
                                    </p:set>
                                    <p:animEffect transition="in" filter="wipe(down)">
                                      <p:cBhvr>
                                        <p:cTn id="559" dur="580">
                                          <p:stCondLst>
                                            <p:cond delay="0"/>
                                          </p:stCondLst>
                                        </p:cTn>
                                        <p:tgtEl>
                                          <p:spTgt spid="120"/>
                                        </p:tgtEl>
                                      </p:cBhvr>
                                    </p:animEffect>
                                    <p:anim calcmode="lin" valueType="num">
                                      <p:cBhvr>
                                        <p:cTn id="560" dur="1822" tmFilter="0,0; 0.14,0.36; 0.43,0.73; 0.71,0.91; 1.0,1.0">
                                          <p:stCondLst>
                                            <p:cond delay="0"/>
                                          </p:stCondLst>
                                        </p:cTn>
                                        <p:tgtEl>
                                          <p:spTgt spid="120"/>
                                        </p:tgtEl>
                                        <p:attrNameLst>
                                          <p:attrName>ppt_x</p:attrName>
                                        </p:attrNameLst>
                                      </p:cBhvr>
                                      <p:tavLst>
                                        <p:tav tm="0">
                                          <p:val>
                                            <p:strVal val="#ppt_x-0.25"/>
                                          </p:val>
                                        </p:tav>
                                        <p:tav tm="100000">
                                          <p:val>
                                            <p:strVal val="#ppt_x"/>
                                          </p:val>
                                        </p:tav>
                                      </p:tavLst>
                                    </p:anim>
                                    <p:anim calcmode="lin" valueType="num">
                                      <p:cBhvr>
                                        <p:cTn id="561" dur="664" tmFilter="0.0,0.0; 0.25,0.07; 0.50,0.2; 0.75,0.467; 1.0,1.0">
                                          <p:stCondLst>
                                            <p:cond delay="0"/>
                                          </p:stCondLst>
                                        </p:cTn>
                                        <p:tgtEl>
                                          <p:spTgt spid="120"/>
                                        </p:tgtEl>
                                        <p:attrNameLst>
                                          <p:attrName>ppt_y</p:attrName>
                                        </p:attrNameLst>
                                      </p:cBhvr>
                                      <p:tavLst>
                                        <p:tav tm="0" fmla="#ppt_y-sin(pi*$)/3">
                                          <p:val>
                                            <p:fltVal val="0.5"/>
                                          </p:val>
                                        </p:tav>
                                        <p:tav tm="100000">
                                          <p:val>
                                            <p:fltVal val="1"/>
                                          </p:val>
                                        </p:tav>
                                      </p:tavLst>
                                    </p:anim>
                                    <p:anim calcmode="lin" valueType="num">
                                      <p:cBhvr>
                                        <p:cTn id="562" dur="664" tmFilter="0, 0; 0.125,0.2665; 0.25,0.4; 0.375,0.465; 0.5,0.5;  0.625,0.535; 0.75,0.6; 0.875,0.7335; 1,1">
                                          <p:stCondLst>
                                            <p:cond delay="664"/>
                                          </p:stCondLst>
                                        </p:cTn>
                                        <p:tgtEl>
                                          <p:spTgt spid="120"/>
                                        </p:tgtEl>
                                        <p:attrNameLst>
                                          <p:attrName>ppt_y</p:attrName>
                                        </p:attrNameLst>
                                      </p:cBhvr>
                                      <p:tavLst>
                                        <p:tav tm="0" fmla="#ppt_y-sin(pi*$)/9">
                                          <p:val>
                                            <p:fltVal val="0"/>
                                          </p:val>
                                        </p:tav>
                                        <p:tav tm="100000">
                                          <p:val>
                                            <p:fltVal val="1"/>
                                          </p:val>
                                        </p:tav>
                                      </p:tavLst>
                                    </p:anim>
                                    <p:anim calcmode="lin" valueType="num">
                                      <p:cBhvr>
                                        <p:cTn id="563" dur="332" tmFilter="0, 0; 0.125,0.2665; 0.25,0.4; 0.375,0.465; 0.5,0.5;  0.625,0.535; 0.75,0.6; 0.875,0.7335; 1,1">
                                          <p:stCondLst>
                                            <p:cond delay="1324"/>
                                          </p:stCondLst>
                                        </p:cTn>
                                        <p:tgtEl>
                                          <p:spTgt spid="120"/>
                                        </p:tgtEl>
                                        <p:attrNameLst>
                                          <p:attrName>ppt_y</p:attrName>
                                        </p:attrNameLst>
                                      </p:cBhvr>
                                      <p:tavLst>
                                        <p:tav tm="0" fmla="#ppt_y-sin(pi*$)/27">
                                          <p:val>
                                            <p:fltVal val="0"/>
                                          </p:val>
                                        </p:tav>
                                        <p:tav tm="100000">
                                          <p:val>
                                            <p:fltVal val="1"/>
                                          </p:val>
                                        </p:tav>
                                      </p:tavLst>
                                    </p:anim>
                                    <p:anim calcmode="lin" valueType="num">
                                      <p:cBhvr>
                                        <p:cTn id="564" dur="164" tmFilter="0, 0; 0.125,0.2665; 0.25,0.4; 0.375,0.465; 0.5,0.5;  0.625,0.535; 0.75,0.6; 0.875,0.7335; 1,1">
                                          <p:stCondLst>
                                            <p:cond delay="1656"/>
                                          </p:stCondLst>
                                        </p:cTn>
                                        <p:tgtEl>
                                          <p:spTgt spid="120"/>
                                        </p:tgtEl>
                                        <p:attrNameLst>
                                          <p:attrName>ppt_y</p:attrName>
                                        </p:attrNameLst>
                                      </p:cBhvr>
                                      <p:tavLst>
                                        <p:tav tm="0" fmla="#ppt_y-sin(pi*$)/81">
                                          <p:val>
                                            <p:fltVal val="0"/>
                                          </p:val>
                                        </p:tav>
                                        <p:tav tm="100000">
                                          <p:val>
                                            <p:fltVal val="1"/>
                                          </p:val>
                                        </p:tav>
                                      </p:tavLst>
                                    </p:anim>
                                    <p:animScale>
                                      <p:cBhvr>
                                        <p:cTn id="565" dur="26">
                                          <p:stCondLst>
                                            <p:cond delay="650"/>
                                          </p:stCondLst>
                                        </p:cTn>
                                        <p:tgtEl>
                                          <p:spTgt spid="120"/>
                                        </p:tgtEl>
                                      </p:cBhvr>
                                      <p:to x="100000" y="60000"/>
                                    </p:animScale>
                                    <p:animScale>
                                      <p:cBhvr>
                                        <p:cTn id="566" dur="166" decel="50000">
                                          <p:stCondLst>
                                            <p:cond delay="676"/>
                                          </p:stCondLst>
                                        </p:cTn>
                                        <p:tgtEl>
                                          <p:spTgt spid="120"/>
                                        </p:tgtEl>
                                      </p:cBhvr>
                                      <p:to x="100000" y="100000"/>
                                    </p:animScale>
                                    <p:animScale>
                                      <p:cBhvr>
                                        <p:cTn id="567" dur="26">
                                          <p:stCondLst>
                                            <p:cond delay="1312"/>
                                          </p:stCondLst>
                                        </p:cTn>
                                        <p:tgtEl>
                                          <p:spTgt spid="120"/>
                                        </p:tgtEl>
                                      </p:cBhvr>
                                      <p:to x="100000" y="80000"/>
                                    </p:animScale>
                                    <p:animScale>
                                      <p:cBhvr>
                                        <p:cTn id="568" dur="166" decel="50000">
                                          <p:stCondLst>
                                            <p:cond delay="1338"/>
                                          </p:stCondLst>
                                        </p:cTn>
                                        <p:tgtEl>
                                          <p:spTgt spid="120"/>
                                        </p:tgtEl>
                                      </p:cBhvr>
                                      <p:to x="100000" y="100000"/>
                                    </p:animScale>
                                    <p:animScale>
                                      <p:cBhvr>
                                        <p:cTn id="569" dur="26">
                                          <p:stCondLst>
                                            <p:cond delay="1642"/>
                                          </p:stCondLst>
                                        </p:cTn>
                                        <p:tgtEl>
                                          <p:spTgt spid="120"/>
                                        </p:tgtEl>
                                      </p:cBhvr>
                                      <p:to x="100000" y="90000"/>
                                    </p:animScale>
                                    <p:animScale>
                                      <p:cBhvr>
                                        <p:cTn id="570" dur="166" decel="50000">
                                          <p:stCondLst>
                                            <p:cond delay="1668"/>
                                          </p:stCondLst>
                                        </p:cTn>
                                        <p:tgtEl>
                                          <p:spTgt spid="120"/>
                                        </p:tgtEl>
                                      </p:cBhvr>
                                      <p:to x="100000" y="100000"/>
                                    </p:animScale>
                                    <p:animScale>
                                      <p:cBhvr>
                                        <p:cTn id="571" dur="26">
                                          <p:stCondLst>
                                            <p:cond delay="1808"/>
                                          </p:stCondLst>
                                        </p:cTn>
                                        <p:tgtEl>
                                          <p:spTgt spid="120"/>
                                        </p:tgtEl>
                                      </p:cBhvr>
                                      <p:to x="100000" y="95000"/>
                                    </p:animScale>
                                    <p:animScale>
                                      <p:cBhvr>
                                        <p:cTn id="572" dur="166" decel="50000">
                                          <p:stCondLst>
                                            <p:cond delay="1834"/>
                                          </p:stCondLst>
                                        </p:cTn>
                                        <p:tgtEl>
                                          <p:spTgt spid="120"/>
                                        </p:tgtEl>
                                      </p:cBhvr>
                                      <p:to x="100000" y="100000"/>
                                    </p:animScale>
                                  </p:childTnLst>
                                </p:cTn>
                              </p:par>
                              <p:par>
                                <p:cTn id="573" presetID="26" presetClass="entr" presetSubtype="0" fill="hold" grpId="0" nodeType="withEffect">
                                  <p:stCondLst>
                                    <p:cond delay="0"/>
                                  </p:stCondLst>
                                  <p:childTnLst>
                                    <p:set>
                                      <p:cBhvr>
                                        <p:cTn id="574" dur="1" fill="hold">
                                          <p:stCondLst>
                                            <p:cond delay="0"/>
                                          </p:stCondLst>
                                        </p:cTn>
                                        <p:tgtEl>
                                          <p:spTgt spid="111"/>
                                        </p:tgtEl>
                                        <p:attrNameLst>
                                          <p:attrName>style.visibility</p:attrName>
                                        </p:attrNameLst>
                                      </p:cBhvr>
                                      <p:to>
                                        <p:strVal val="visible"/>
                                      </p:to>
                                    </p:set>
                                    <p:animEffect transition="in" filter="wipe(down)">
                                      <p:cBhvr>
                                        <p:cTn id="575" dur="580">
                                          <p:stCondLst>
                                            <p:cond delay="0"/>
                                          </p:stCondLst>
                                        </p:cTn>
                                        <p:tgtEl>
                                          <p:spTgt spid="111"/>
                                        </p:tgtEl>
                                      </p:cBhvr>
                                    </p:animEffect>
                                    <p:anim calcmode="lin" valueType="num">
                                      <p:cBhvr>
                                        <p:cTn id="576" dur="1822" tmFilter="0,0; 0.14,0.36; 0.43,0.73; 0.71,0.91; 1.0,1.0">
                                          <p:stCondLst>
                                            <p:cond delay="0"/>
                                          </p:stCondLst>
                                        </p:cTn>
                                        <p:tgtEl>
                                          <p:spTgt spid="111"/>
                                        </p:tgtEl>
                                        <p:attrNameLst>
                                          <p:attrName>ppt_x</p:attrName>
                                        </p:attrNameLst>
                                      </p:cBhvr>
                                      <p:tavLst>
                                        <p:tav tm="0">
                                          <p:val>
                                            <p:strVal val="#ppt_x-0.25"/>
                                          </p:val>
                                        </p:tav>
                                        <p:tav tm="100000">
                                          <p:val>
                                            <p:strVal val="#ppt_x"/>
                                          </p:val>
                                        </p:tav>
                                      </p:tavLst>
                                    </p:anim>
                                    <p:anim calcmode="lin" valueType="num">
                                      <p:cBhvr>
                                        <p:cTn id="577" dur="664" tmFilter="0.0,0.0; 0.25,0.07; 0.50,0.2; 0.75,0.467; 1.0,1.0">
                                          <p:stCondLst>
                                            <p:cond delay="0"/>
                                          </p:stCondLst>
                                        </p:cTn>
                                        <p:tgtEl>
                                          <p:spTgt spid="111"/>
                                        </p:tgtEl>
                                        <p:attrNameLst>
                                          <p:attrName>ppt_y</p:attrName>
                                        </p:attrNameLst>
                                      </p:cBhvr>
                                      <p:tavLst>
                                        <p:tav tm="0" fmla="#ppt_y-sin(pi*$)/3">
                                          <p:val>
                                            <p:fltVal val="0.5"/>
                                          </p:val>
                                        </p:tav>
                                        <p:tav tm="100000">
                                          <p:val>
                                            <p:fltVal val="1"/>
                                          </p:val>
                                        </p:tav>
                                      </p:tavLst>
                                    </p:anim>
                                    <p:anim calcmode="lin" valueType="num">
                                      <p:cBhvr>
                                        <p:cTn id="578" dur="664" tmFilter="0, 0; 0.125,0.2665; 0.25,0.4; 0.375,0.465; 0.5,0.5;  0.625,0.535; 0.75,0.6; 0.875,0.7335; 1,1">
                                          <p:stCondLst>
                                            <p:cond delay="664"/>
                                          </p:stCondLst>
                                        </p:cTn>
                                        <p:tgtEl>
                                          <p:spTgt spid="111"/>
                                        </p:tgtEl>
                                        <p:attrNameLst>
                                          <p:attrName>ppt_y</p:attrName>
                                        </p:attrNameLst>
                                      </p:cBhvr>
                                      <p:tavLst>
                                        <p:tav tm="0" fmla="#ppt_y-sin(pi*$)/9">
                                          <p:val>
                                            <p:fltVal val="0"/>
                                          </p:val>
                                        </p:tav>
                                        <p:tav tm="100000">
                                          <p:val>
                                            <p:fltVal val="1"/>
                                          </p:val>
                                        </p:tav>
                                      </p:tavLst>
                                    </p:anim>
                                    <p:anim calcmode="lin" valueType="num">
                                      <p:cBhvr>
                                        <p:cTn id="579" dur="332" tmFilter="0, 0; 0.125,0.2665; 0.25,0.4; 0.375,0.465; 0.5,0.5;  0.625,0.535; 0.75,0.6; 0.875,0.7335; 1,1">
                                          <p:stCondLst>
                                            <p:cond delay="1324"/>
                                          </p:stCondLst>
                                        </p:cTn>
                                        <p:tgtEl>
                                          <p:spTgt spid="111"/>
                                        </p:tgtEl>
                                        <p:attrNameLst>
                                          <p:attrName>ppt_y</p:attrName>
                                        </p:attrNameLst>
                                      </p:cBhvr>
                                      <p:tavLst>
                                        <p:tav tm="0" fmla="#ppt_y-sin(pi*$)/27">
                                          <p:val>
                                            <p:fltVal val="0"/>
                                          </p:val>
                                        </p:tav>
                                        <p:tav tm="100000">
                                          <p:val>
                                            <p:fltVal val="1"/>
                                          </p:val>
                                        </p:tav>
                                      </p:tavLst>
                                    </p:anim>
                                    <p:anim calcmode="lin" valueType="num">
                                      <p:cBhvr>
                                        <p:cTn id="580" dur="164" tmFilter="0, 0; 0.125,0.2665; 0.25,0.4; 0.375,0.465; 0.5,0.5;  0.625,0.535; 0.75,0.6; 0.875,0.7335; 1,1">
                                          <p:stCondLst>
                                            <p:cond delay="1656"/>
                                          </p:stCondLst>
                                        </p:cTn>
                                        <p:tgtEl>
                                          <p:spTgt spid="111"/>
                                        </p:tgtEl>
                                        <p:attrNameLst>
                                          <p:attrName>ppt_y</p:attrName>
                                        </p:attrNameLst>
                                      </p:cBhvr>
                                      <p:tavLst>
                                        <p:tav tm="0" fmla="#ppt_y-sin(pi*$)/81">
                                          <p:val>
                                            <p:fltVal val="0"/>
                                          </p:val>
                                        </p:tav>
                                        <p:tav tm="100000">
                                          <p:val>
                                            <p:fltVal val="1"/>
                                          </p:val>
                                        </p:tav>
                                      </p:tavLst>
                                    </p:anim>
                                    <p:animScale>
                                      <p:cBhvr>
                                        <p:cTn id="581" dur="26">
                                          <p:stCondLst>
                                            <p:cond delay="650"/>
                                          </p:stCondLst>
                                        </p:cTn>
                                        <p:tgtEl>
                                          <p:spTgt spid="111"/>
                                        </p:tgtEl>
                                      </p:cBhvr>
                                      <p:to x="100000" y="60000"/>
                                    </p:animScale>
                                    <p:animScale>
                                      <p:cBhvr>
                                        <p:cTn id="582" dur="166" decel="50000">
                                          <p:stCondLst>
                                            <p:cond delay="676"/>
                                          </p:stCondLst>
                                        </p:cTn>
                                        <p:tgtEl>
                                          <p:spTgt spid="111"/>
                                        </p:tgtEl>
                                      </p:cBhvr>
                                      <p:to x="100000" y="100000"/>
                                    </p:animScale>
                                    <p:animScale>
                                      <p:cBhvr>
                                        <p:cTn id="583" dur="26">
                                          <p:stCondLst>
                                            <p:cond delay="1312"/>
                                          </p:stCondLst>
                                        </p:cTn>
                                        <p:tgtEl>
                                          <p:spTgt spid="111"/>
                                        </p:tgtEl>
                                      </p:cBhvr>
                                      <p:to x="100000" y="80000"/>
                                    </p:animScale>
                                    <p:animScale>
                                      <p:cBhvr>
                                        <p:cTn id="584" dur="166" decel="50000">
                                          <p:stCondLst>
                                            <p:cond delay="1338"/>
                                          </p:stCondLst>
                                        </p:cTn>
                                        <p:tgtEl>
                                          <p:spTgt spid="111"/>
                                        </p:tgtEl>
                                      </p:cBhvr>
                                      <p:to x="100000" y="100000"/>
                                    </p:animScale>
                                    <p:animScale>
                                      <p:cBhvr>
                                        <p:cTn id="585" dur="26">
                                          <p:stCondLst>
                                            <p:cond delay="1642"/>
                                          </p:stCondLst>
                                        </p:cTn>
                                        <p:tgtEl>
                                          <p:spTgt spid="111"/>
                                        </p:tgtEl>
                                      </p:cBhvr>
                                      <p:to x="100000" y="90000"/>
                                    </p:animScale>
                                    <p:animScale>
                                      <p:cBhvr>
                                        <p:cTn id="586" dur="166" decel="50000">
                                          <p:stCondLst>
                                            <p:cond delay="1668"/>
                                          </p:stCondLst>
                                        </p:cTn>
                                        <p:tgtEl>
                                          <p:spTgt spid="111"/>
                                        </p:tgtEl>
                                      </p:cBhvr>
                                      <p:to x="100000" y="100000"/>
                                    </p:animScale>
                                    <p:animScale>
                                      <p:cBhvr>
                                        <p:cTn id="587" dur="26">
                                          <p:stCondLst>
                                            <p:cond delay="1808"/>
                                          </p:stCondLst>
                                        </p:cTn>
                                        <p:tgtEl>
                                          <p:spTgt spid="111"/>
                                        </p:tgtEl>
                                      </p:cBhvr>
                                      <p:to x="100000" y="95000"/>
                                    </p:animScale>
                                    <p:animScale>
                                      <p:cBhvr>
                                        <p:cTn id="588" dur="166" decel="50000">
                                          <p:stCondLst>
                                            <p:cond delay="1834"/>
                                          </p:stCondLst>
                                        </p:cTn>
                                        <p:tgtEl>
                                          <p:spTgt spid="111"/>
                                        </p:tgtEl>
                                      </p:cBhvr>
                                      <p:to x="100000" y="100000"/>
                                    </p:animScale>
                                  </p:childTnLst>
                                </p:cTn>
                              </p:par>
                              <p:par>
                                <p:cTn id="589" presetID="26" presetClass="entr" presetSubtype="0" fill="hold" grpId="0" nodeType="withEffect">
                                  <p:stCondLst>
                                    <p:cond delay="0"/>
                                  </p:stCondLst>
                                  <p:childTnLst>
                                    <p:set>
                                      <p:cBhvr>
                                        <p:cTn id="590" dur="1" fill="hold">
                                          <p:stCondLst>
                                            <p:cond delay="0"/>
                                          </p:stCondLst>
                                        </p:cTn>
                                        <p:tgtEl>
                                          <p:spTgt spid="110"/>
                                        </p:tgtEl>
                                        <p:attrNameLst>
                                          <p:attrName>style.visibility</p:attrName>
                                        </p:attrNameLst>
                                      </p:cBhvr>
                                      <p:to>
                                        <p:strVal val="visible"/>
                                      </p:to>
                                    </p:set>
                                    <p:animEffect transition="in" filter="wipe(down)">
                                      <p:cBhvr>
                                        <p:cTn id="591" dur="580">
                                          <p:stCondLst>
                                            <p:cond delay="0"/>
                                          </p:stCondLst>
                                        </p:cTn>
                                        <p:tgtEl>
                                          <p:spTgt spid="110"/>
                                        </p:tgtEl>
                                      </p:cBhvr>
                                    </p:animEffect>
                                    <p:anim calcmode="lin" valueType="num">
                                      <p:cBhvr>
                                        <p:cTn id="592" dur="1822" tmFilter="0,0; 0.14,0.36; 0.43,0.73; 0.71,0.91; 1.0,1.0">
                                          <p:stCondLst>
                                            <p:cond delay="0"/>
                                          </p:stCondLst>
                                        </p:cTn>
                                        <p:tgtEl>
                                          <p:spTgt spid="110"/>
                                        </p:tgtEl>
                                        <p:attrNameLst>
                                          <p:attrName>ppt_x</p:attrName>
                                        </p:attrNameLst>
                                      </p:cBhvr>
                                      <p:tavLst>
                                        <p:tav tm="0">
                                          <p:val>
                                            <p:strVal val="#ppt_x-0.25"/>
                                          </p:val>
                                        </p:tav>
                                        <p:tav tm="100000">
                                          <p:val>
                                            <p:strVal val="#ppt_x"/>
                                          </p:val>
                                        </p:tav>
                                      </p:tavLst>
                                    </p:anim>
                                    <p:anim calcmode="lin" valueType="num">
                                      <p:cBhvr>
                                        <p:cTn id="593" dur="664" tmFilter="0.0,0.0; 0.25,0.07; 0.50,0.2; 0.75,0.467; 1.0,1.0">
                                          <p:stCondLst>
                                            <p:cond delay="0"/>
                                          </p:stCondLst>
                                        </p:cTn>
                                        <p:tgtEl>
                                          <p:spTgt spid="110"/>
                                        </p:tgtEl>
                                        <p:attrNameLst>
                                          <p:attrName>ppt_y</p:attrName>
                                        </p:attrNameLst>
                                      </p:cBhvr>
                                      <p:tavLst>
                                        <p:tav tm="0" fmla="#ppt_y-sin(pi*$)/3">
                                          <p:val>
                                            <p:fltVal val="0.5"/>
                                          </p:val>
                                        </p:tav>
                                        <p:tav tm="100000">
                                          <p:val>
                                            <p:fltVal val="1"/>
                                          </p:val>
                                        </p:tav>
                                      </p:tavLst>
                                    </p:anim>
                                    <p:anim calcmode="lin" valueType="num">
                                      <p:cBhvr>
                                        <p:cTn id="594" dur="664" tmFilter="0, 0; 0.125,0.2665; 0.25,0.4; 0.375,0.465; 0.5,0.5;  0.625,0.535; 0.75,0.6; 0.875,0.7335; 1,1">
                                          <p:stCondLst>
                                            <p:cond delay="664"/>
                                          </p:stCondLst>
                                        </p:cTn>
                                        <p:tgtEl>
                                          <p:spTgt spid="110"/>
                                        </p:tgtEl>
                                        <p:attrNameLst>
                                          <p:attrName>ppt_y</p:attrName>
                                        </p:attrNameLst>
                                      </p:cBhvr>
                                      <p:tavLst>
                                        <p:tav tm="0" fmla="#ppt_y-sin(pi*$)/9">
                                          <p:val>
                                            <p:fltVal val="0"/>
                                          </p:val>
                                        </p:tav>
                                        <p:tav tm="100000">
                                          <p:val>
                                            <p:fltVal val="1"/>
                                          </p:val>
                                        </p:tav>
                                      </p:tavLst>
                                    </p:anim>
                                    <p:anim calcmode="lin" valueType="num">
                                      <p:cBhvr>
                                        <p:cTn id="595" dur="332" tmFilter="0, 0; 0.125,0.2665; 0.25,0.4; 0.375,0.465; 0.5,0.5;  0.625,0.535; 0.75,0.6; 0.875,0.7335; 1,1">
                                          <p:stCondLst>
                                            <p:cond delay="1324"/>
                                          </p:stCondLst>
                                        </p:cTn>
                                        <p:tgtEl>
                                          <p:spTgt spid="110"/>
                                        </p:tgtEl>
                                        <p:attrNameLst>
                                          <p:attrName>ppt_y</p:attrName>
                                        </p:attrNameLst>
                                      </p:cBhvr>
                                      <p:tavLst>
                                        <p:tav tm="0" fmla="#ppt_y-sin(pi*$)/27">
                                          <p:val>
                                            <p:fltVal val="0"/>
                                          </p:val>
                                        </p:tav>
                                        <p:tav tm="100000">
                                          <p:val>
                                            <p:fltVal val="1"/>
                                          </p:val>
                                        </p:tav>
                                      </p:tavLst>
                                    </p:anim>
                                    <p:anim calcmode="lin" valueType="num">
                                      <p:cBhvr>
                                        <p:cTn id="596" dur="164" tmFilter="0, 0; 0.125,0.2665; 0.25,0.4; 0.375,0.465; 0.5,0.5;  0.625,0.535; 0.75,0.6; 0.875,0.7335; 1,1">
                                          <p:stCondLst>
                                            <p:cond delay="1656"/>
                                          </p:stCondLst>
                                        </p:cTn>
                                        <p:tgtEl>
                                          <p:spTgt spid="110"/>
                                        </p:tgtEl>
                                        <p:attrNameLst>
                                          <p:attrName>ppt_y</p:attrName>
                                        </p:attrNameLst>
                                      </p:cBhvr>
                                      <p:tavLst>
                                        <p:tav tm="0" fmla="#ppt_y-sin(pi*$)/81">
                                          <p:val>
                                            <p:fltVal val="0"/>
                                          </p:val>
                                        </p:tav>
                                        <p:tav tm="100000">
                                          <p:val>
                                            <p:fltVal val="1"/>
                                          </p:val>
                                        </p:tav>
                                      </p:tavLst>
                                    </p:anim>
                                    <p:animScale>
                                      <p:cBhvr>
                                        <p:cTn id="597" dur="26">
                                          <p:stCondLst>
                                            <p:cond delay="650"/>
                                          </p:stCondLst>
                                        </p:cTn>
                                        <p:tgtEl>
                                          <p:spTgt spid="110"/>
                                        </p:tgtEl>
                                      </p:cBhvr>
                                      <p:to x="100000" y="60000"/>
                                    </p:animScale>
                                    <p:animScale>
                                      <p:cBhvr>
                                        <p:cTn id="598" dur="166" decel="50000">
                                          <p:stCondLst>
                                            <p:cond delay="676"/>
                                          </p:stCondLst>
                                        </p:cTn>
                                        <p:tgtEl>
                                          <p:spTgt spid="110"/>
                                        </p:tgtEl>
                                      </p:cBhvr>
                                      <p:to x="100000" y="100000"/>
                                    </p:animScale>
                                    <p:animScale>
                                      <p:cBhvr>
                                        <p:cTn id="599" dur="26">
                                          <p:stCondLst>
                                            <p:cond delay="1312"/>
                                          </p:stCondLst>
                                        </p:cTn>
                                        <p:tgtEl>
                                          <p:spTgt spid="110"/>
                                        </p:tgtEl>
                                      </p:cBhvr>
                                      <p:to x="100000" y="80000"/>
                                    </p:animScale>
                                    <p:animScale>
                                      <p:cBhvr>
                                        <p:cTn id="600" dur="166" decel="50000">
                                          <p:stCondLst>
                                            <p:cond delay="1338"/>
                                          </p:stCondLst>
                                        </p:cTn>
                                        <p:tgtEl>
                                          <p:spTgt spid="110"/>
                                        </p:tgtEl>
                                      </p:cBhvr>
                                      <p:to x="100000" y="100000"/>
                                    </p:animScale>
                                    <p:animScale>
                                      <p:cBhvr>
                                        <p:cTn id="601" dur="26">
                                          <p:stCondLst>
                                            <p:cond delay="1642"/>
                                          </p:stCondLst>
                                        </p:cTn>
                                        <p:tgtEl>
                                          <p:spTgt spid="110"/>
                                        </p:tgtEl>
                                      </p:cBhvr>
                                      <p:to x="100000" y="90000"/>
                                    </p:animScale>
                                    <p:animScale>
                                      <p:cBhvr>
                                        <p:cTn id="602" dur="166" decel="50000">
                                          <p:stCondLst>
                                            <p:cond delay="1668"/>
                                          </p:stCondLst>
                                        </p:cTn>
                                        <p:tgtEl>
                                          <p:spTgt spid="110"/>
                                        </p:tgtEl>
                                      </p:cBhvr>
                                      <p:to x="100000" y="100000"/>
                                    </p:animScale>
                                    <p:animScale>
                                      <p:cBhvr>
                                        <p:cTn id="603" dur="26">
                                          <p:stCondLst>
                                            <p:cond delay="1808"/>
                                          </p:stCondLst>
                                        </p:cTn>
                                        <p:tgtEl>
                                          <p:spTgt spid="110"/>
                                        </p:tgtEl>
                                      </p:cBhvr>
                                      <p:to x="100000" y="95000"/>
                                    </p:animScale>
                                    <p:animScale>
                                      <p:cBhvr>
                                        <p:cTn id="604" dur="166" decel="50000">
                                          <p:stCondLst>
                                            <p:cond delay="1834"/>
                                          </p:stCondLst>
                                        </p:cTn>
                                        <p:tgtEl>
                                          <p:spTgt spid="110"/>
                                        </p:tgtEl>
                                      </p:cBhvr>
                                      <p:to x="100000" y="100000"/>
                                    </p:animScale>
                                  </p:childTnLst>
                                </p:cTn>
                              </p:par>
                              <p:par>
                                <p:cTn id="605" presetID="26" presetClass="entr" presetSubtype="0" fill="hold" grpId="0" nodeType="withEffect">
                                  <p:stCondLst>
                                    <p:cond delay="0"/>
                                  </p:stCondLst>
                                  <p:childTnLst>
                                    <p:set>
                                      <p:cBhvr>
                                        <p:cTn id="606" dur="1" fill="hold">
                                          <p:stCondLst>
                                            <p:cond delay="0"/>
                                          </p:stCondLst>
                                        </p:cTn>
                                        <p:tgtEl>
                                          <p:spTgt spid="88"/>
                                        </p:tgtEl>
                                        <p:attrNameLst>
                                          <p:attrName>style.visibility</p:attrName>
                                        </p:attrNameLst>
                                      </p:cBhvr>
                                      <p:to>
                                        <p:strVal val="visible"/>
                                      </p:to>
                                    </p:set>
                                    <p:animEffect transition="in" filter="wipe(down)">
                                      <p:cBhvr>
                                        <p:cTn id="607" dur="580">
                                          <p:stCondLst>
                                            <p:cond delay="0"/>
                                          </p:stCondLst>
                                        </p:cTn>
                                        <p:tgtEl>
                                          <p:spTgt spid="88"/>
                                        </p:tgtEl>
                                      </p:cBhvr>
                                    </p:animEffect>
                                    <p:anim calcmode="lin" valueType="num">
                                      <p:cBhvr>
                                        <p:cTn id="608" dur="1822"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609" dur="664"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610" dur="664" tmFilter="0, 0; 0.125,0.2665; 0.25,0.4; 0.375,0.465; 0.5,0.5;  0.625,0.535; 0.75,0.6; 0.875,0.7335; 1,1">
                                          <p:stCondLst>
                                            <p:cond delay="664"/>
                                          </p:stCondLst>
                                        </p:cTn>
                                        <p:tgtEl>
                                          <p:spTgt spid="88"/>
                                        </p:tgtEl>
                                        <p:attrNameLst>
                                          <p:attrName>ppt_y</p:attrName>
                                        </p:attrNameLst>
                                      </p:cBhvr>
                                      <p:tavLst>
                                        <p:tav tm="0" fmla="#ppt_y-sin(pi*$)/9">
                                          <p:val>
                                            <p:fltVal val="0"/>
                                          </p:val>
                                        </p:tav>
                                        <p:tav tm="100000">
                                          <p:val>
                                            <p:fltVal val="1"/>
                                          </p:val>
                                        </p:tav>
                                      </p:tavLst>
                                    </p:anim>
                                    <p:anim calcmode="lin" valueType="num">
                                      <p:cBhvr>
                                        <p:cTn id="611" dur="332" tmFilter="0, 0; 0.125,0.2665; 0.25,0.4; 0.375,0.465; 0.5,0.5;  0.625,0.535; 0.75,0.6; 0.875,0.7335; 1,1">
                                          <p:stCondLst>
                                            <p:cond delay="1324"/>
                                          </p:stCondLst>
                                        </p:cTn>
                                        <p:tgtEl>
                                          <p:spTgt spid="88"/>
                                        </p:tgtEl>
                                        <p:attrNameLst>
                                          <p:attrName>ppt_y</p:attrName>
                                        </p:attrNameLst>
                                      </p:cBhvr>
                                      <p:tavLst>
                                        <p:tav tm="0" fmla="#ppt_y-sin(pi*$)/27">
                                          <p:val>
                                            <p:fltVal val="0"/>
                                          </p:val>
                                        </p:tav>
                                        <p:tav tm="100000">
                                          <p:val>
                                            <p:fltVal val="1"/>
                                          </p:val>
                                        </p:tav>
                                      </p:tavLst>
                                    </p:anim>
                                    <p:anim calcmode="lin" valueType="num">
                                      <p:cBhvr>
                                        <p:cTn id="612" dur="164" tmFilter="0, 0; 0.125,0.2665; 0.25,0.4; 0.375,0.465; 0.5,0.5;  0.625,0.535; 0.75,0.6; 0.875,0.7335; 1,1">
                                          <p:stCondLst>
                                            <p:cond delay="1656"/>
                                          </p:stCondLst>
                                        </p:cTn>
                                        <p:tgtEl>
                                          <p:spTgt spid="88"/>
                                        </p:tgtEl>
                                        <p:attrNameLst>
                                          <p:attrName>ppt_y</p:attrName>
                                        </p:attrNameLst>
                                      </p:cBhvr>
                                      <p:tavLst>
                                        <p:tav tm="0" fmla="#ppt_y-sin(pi*$)/81">
                                          <p:val>
                                            <p:fltVal val="0"/>
                                          </p:val>
                                        </p:tav>
                                        <p:tav tm="100000">
                                          <p:val>
                                            <p:fltVal val="1"/>
                                          </p:val>
                                        </p:tav>
                                      </p:tavLst>
                                    </p:anim>
                                    <p:animScale>
                                      <p:cBhvr>
                                        <p:cTn id="613" dur="26">
                                          <p:stCondLst>
                                            <p:cond delay="650"/>
                                          </p:stCondLst>
                                        </p:cTn>
                                        <p:tgtEl>
                                          <p:spTgt spid="88"/>
                                        </p:tgtEl>
                                      </p:cBhvr>
                                      <p:to x="100000" y="60000"/>
                                    </p:animScale>
                                    <p:animScale>
                                      <p:cBhvr>
                                        <p:cTn id="614" dur="166" decel="50000">
                                          <p:stCondLst>
                                            <p:cond delay="676"/>
                                          </p:stCondLst>
                                        </p:cTn>
                                        <p:tgtEl>
                                          <p:spTgt spid="88"/>
                                        </p:tgtEl>
                                      </p:cBhvr>
                                      <p:to x="100000" y="100000"/>
                                    </p:animScale>
                                    <p:animScale>
                                      <p:cBhvr>
                                        <p:cTn id="615" dur="26">
                                          <p:stCondLst>
                                            <p:cond delay="1312"/>
                                          </p:stCondLst>
                                        </p:cTn>
                                        <p:tgtEl>
                                          <p:spTgt spid="88"/>
                                        </p:tgtEl>
                                      </p:cBhvr>
                                      <p:to x="100000" y="80000"/>
                                    </p:animScale>
                                    <p:animScale>
                                      <p:cBhvr>
                                        <p:cTn id="616" dur="166" decel="50000">
                                          <p:stCondLst>
                                            <p:cond delay="1338"/>
                                          </p:stCondLst>
                                        </p:cTn>
                                        <p:tgtEl>
                                          <p:spTgt spid="88"/>
                                        </p:tgtEl>
                                      </p:cBhvr>
                                      <p:to x="100000" y="100000"/>
                                    </p:animScale>
                                    <p:animScale>
                                      <p:cBhvr>
                                        <p:cTn id="617" dur="26">
                                          <p:stCondLst>
                                            <p:cond delay="1642"/>
                                          </p:stCondLst>
                                        </p:cTn>
                                        <p:tgtEl>
                                          <p:spTgt spid="88"/>
                                        </p:tgtEl>
                                      </p:cBhvr>
                                      <p:to x="100000" y="90000"/>
                                    </p:animScale>
                                    <p:animScale>
                                      <p:cBhvr>
                                        <p:cTn id="618" dur="166" decel="50000">
                                          <p:stCondLst>
                                            <p:cond delay="1668"/>
                                          </p:stCondLst>
                                        </p:cTn>
                                        <p:tgtEl>
                                          <p:spTgt spid="88"/>
                                        </p:tgtEl>
                                      </p:cBhvr>
                                      <p:to x="100000" y="100000"/>
                                    </p:animScale>
                                    <p:animScale>
                                      <p:cBhvr>
                                        <p:cTn id="619" dur="26">
                                          <p:stCondLst>
                                            <p:cond delay="1808"/>
                                          </p:stCondLst>
                                        </p:cTn>
                                        <p:tgtEl>
                                          <p:spTgt spid="88"/>
                                        </p:tgtEl>
                                      </p:cBhvr>
                                      <p:to x="100000" y="95000"/>
                                    </p:animScale>
                                    <p:animScale>
                                      <p:cBhvr>
                                        <p:cTn id="620" dur="166" decel="50000">
                                          <p:stCondLst>
                                            <p:cond delay="1834"/>
                                          </p:stCondLst>
                                        </p:cTn>
                                        <p:tgtEl>
                                          <p:spTgt spid="88"/>
                                        </p:tgtEl>
                                      </p:cBhvr>
                                      <p:to x="100000" y="100000"/>
                                    </p:animScale>
                                  </p:childTnLst>
                                </p:cTn>
                              </p:par>
                            </p:childTnLst>
                          </p:cTn>
                        </p:par>
                      </p:childTnLst>
                    </p:cTn>
                  </p:par>
                  <p:par>
                    <p:cTn id="621" fill="hold">
                      <p:stCondLst>
                        <p:cond delay="indefinite"/>
                      </p:stCondLst>
                      <p:childTnLst>
                        <p:par>
                          <p:cTn id="622" fill="hold">
                            <p:stCondLst>
                              <p:cond delay="0"/>
                            </p:stCondLst>
                            <p:childTnLst>
                              <p:par>
                                <p:cTn id="623" presetID="22" presetClass="entr" presetSubtype="4" fill="hold" grpId="0" nodeType="clickEffect">
                                  <p:stCondLst>
                                    <p:cond delay="0"/>
                                  </p:stCondLst>
                                  <p:childTnLst>
                                    <p:set>
                                      <p:cBhvr>
                                        <p:cTn id="624" dur="1" fill="hold">
                                          <p:stCondLst>
                                            <p:cond delay="0"/>
                                          </p:stCondLst>
                                        </p:cTn>
                                        <p:tgtEl>
                                          <p:spTgt spid="279"/>
                                        </p:tgtEl>
                                        <p:attrNameLst>
                                          <p:attrName>style.visibility</p:attrName>
                                        </p:attrNameLst>
                                      </p:cBhvr>
                                      <p:to>
                                        <p:strVal val="visible"/>
                                      </p:to>
                                    </p:set>
                                    <p:animEffect transition="in" filter="wipe(down)">
                                      <p:cBhvr>
                                        <p:cTn id="625" dur="500"/>
                                        <p:tgtEl>
                                          <p:spTgt spid="279"/>
                                        </p:tgtEl>
                                      </p:cBhvr>
                                    </p:animEffect>
                                  </p:childTnLst>
                                </p:cTn>
                              </p:par>
                            </p:childTnLst>
                          </p:cTn>
                        </p:par>
                      </p:childTnLst>
                    </p:cTn>
                  </p:par>
                  <p:par>
                    <p:cTn id="626" fill="hold">
                      <p:stCondLst>
                        <p:cond delay="indefinite"/>
                      </p:stCondLst>
                      <p:childTnLst>
                        <p:par>
                          <p:cTn id="627" fill="hold">
                            <p:stCondLst>
                              <p:cond delay="0"/>
                            </p:stCondLst>
                            <p:childTnLst>
                              <p:par>
                                <p:cTn id="628" presetID="26" presetClass="entr" presetSubtype="0" fill="hold" grpId="0" nodeType="clickEffect">
                                  <p:stCondLst>
                                    <p:cond delay="0"/>
                                  </p:stCondLst>
                                  <p:childTnLst>
                                    <p:set>
                                      <p:cBhvr>
                                        <p:cTn id="629" dur="1" fill="hold">
                                          <p:stCondLst>
                                            <p:cond delay="0"/>
                                          </p:stCondLst>
                                        </p:cTn>
                                        <p:tgtEl>
                                          <p:spTgt spid="203"/>
                                        </p:tgtEl>
                                        <p:attrNameLst>
                                          <p:attrName>style.visibility</p:attrName>
                                        </p:attrNameLst>
                                      </p:cBhvr>
                                      <p:to>
                                        <p:strVal val="visible"/>
                                      </p:to>
                                    </p:set>
                                    <p:animEffect transition="in" filter="wipe(down)">
                                      <p:cBhvr>
                                        <p:cTn id="630" dur="580">
                                          <p:stCondLst>
                                            <p:cond delay="0"/>
                                          </p:stCondLst>
                                        </p:cTn>
                                        <p:tgtEl>
                                          <p:spTgt spid="203"/>
                                        </p:tgtEl>
                                      </p:cBhvr>
                                    </p:animEffect>
                                    <p:anim calcmode="lin" valueType="num">
                                      <p:cBhvr>
                                        <p:cTn id="631" dur="1822" tmFilter="0,0; 0.14,0.36; 0.43,0.73; 0.71,0.91; 1.0,1.0">
                                          <p:stCondLst>
                                            <p:cond delay="0"/>
                                          </p:stCondLst>
                                        </p:cTn>
                                        <p:tgtEl>
                                          <p:spTgt spid="203"/>
                                        </p:tgtEl>
                                        <p:attrNameLst>
                                          <p:attrName>ppt_x</p:attrName>
                                        </p:attrNameLst>
                                      </p:cBhvr>
                                      <p:tavLst>
                                        <p:tav tm="0">
                                          <p:val>
                                            <p:strVal val="#ppt_x-0.25"/>
                                          </p:val>
                                        </p:tav>
                                        <p:tav tm="100000">
                                          <p:val>
                                            <p:strVal val="#ppt_x"/>
                                          </p:val>
                                        </p:tav>
                                      </p:tavLst>
                                    </p:anim>
                                    <p:anim calcmode="lin" valueType="num">
                                      <p:cBhvr>
                                        <p:cTn id="632" dur="664" tmFilter="0.0,0.0; 0.25,0.07; 0.50,0.2; 0.75,0.467; 1.0,1.0">
                                          <p:stCondLst>
                                            <p:cond delay="0"/>
                                          </p:stCondLst>
                                        </p:cTn>
                                        <p:tgtEl>
                                          <p:spTgt spid="203"/>
                                        </p:tgtEl>
                                        <p:attrNameLst>
                                          <p:attrName>ppt_y</p:attrName>
                                        </p:attrNameLst>
                                      </p:cBhvr>
                                      <p:tavLst>
                                        <p:tav tm="0" fmla="#ppt_y-sin(pi*$)/3">
                                          <p:val>
                                            <p:fltVal val="0.5"/>
                                          </p:val>
                                        </p:tav>
                                        <p:tav tm="100000">
                                          <p:val>
                                            <p:fltVal val="1"/>
                                          </p:val>
                                        </p:tav>
                                      </p:tavLst>
                                    </p:anim>
                                    <p:anim calcmode="lin" valueType="num">
                                      <p:cBhvr>
                                        <p:cTn id="633" dur="664" tmFilter="0, 0; 0.125,0.2665; 0.25,0.4; 0.375,0.465; 0.5,0.5;  0.625,0.535; 0.75,0.6; 0.875,0.7335; 1,1">
                                          <p:stCondLst>
                                            <p:cond delay="664"/>
                                          </p:stCondLst>
                                        </p:cTn>
                                        <p:tgtEl>
                                          <p:spTgt spid="203"/>
                                        </p:tgtEl>
                                        <p:attrNameLst>
                                          <p:attrName>ppt_y</p:attrName>
                                        </p:attrNameLst>
                                      </p:cBhvr>
                                      <p:tavLst>
                                        <p:tav tm="0" fmla="#ppt_y-sin(pi*$)/9">
                                          <p:val>
                                            <p:fltVal val="0"/>
                                          </p:val>
                                        </p:tav>
                                        <p:tav tm="100000">
                                          <p:val>
                                            <p:fltVal val="1"/>
                                          </p:val>
                                        </p:tav>
                                      </p:tavLst>
                                    </p:anim>
                                    <p:anim calcmode="lin" valueType="num">
                                      <p:cBhvr>
                                        <p:cTn id="634" dur="332" tmFilter="0, 0; 0.125,0.2665; 0.25,0.4; 0.375,0.465; 0.5,0.5;  0.625,0.535; 0.75,0.6; 0.875,0.7335; 1,1">
                                          <p:stCondLst>
                                            <p:cond delay="1324"/>
                                          </p:stCondLst>
                                        </p:cTn>
                                        <p:tgtEl>
                                          <p:spTgt spid="203"/>
                                        </p:tgtEl>
                                        <p:attrNameLst>
                                          <p:attrName>ppt_y</p:attrName>
                                        </p:attrNameLst>
                                      </p:cBhvr>
                                      <p:tavLst>
                                        <p:tav tm="0" fmla="#ppt_y-sin(pi*$)/27">
                                          <p:val>
                                            <p:fltVal val="0"/>
                                          </p:val>
                                        </p:tav>
                                        <p:tav tm="100000">
                                          <p:val>
                                            <p:fltVal val="1"/>
                                          </p:val>
                                        </p:tav>
                                      </p:tavLst>
                                    </p:anim>
                                    <p:anim calcmode="lin" valueType="num">
                                      <p:cBhvr>
                                        <p:cTn id="635" dur="164" tmFilter="0, 0; 0.125,0.2665; 0.25,0.4; 0.375,0.465; 0.5,0.5;  0.625,0.535; 0.75,0.6; 0.875,0.7335; 1,1">
                                          <p:stCondLst>
                                            <p:cond delay="1656"/>
                                          </p:stCondLst>
                                        </p:cTn>
                                        <p:tgtEl>
                                          <p:spTgt spid="203"/>
                                        </p:tgtEl>
                                        <p:attrNameLst>
                                          <p:attrName>ppt_y</p:attrName>
                                        </p:attrNameLst>
                                      </p:cBhvr>
                                      <p:tavLst>
                                        <p:tav tm="0" fmla="#ppt_y-sin(pi*$)/81">
                                          <p:val>
                                            <p:fltVal val="0"/>
                                          </p:val>
                                        </p:tav>
                                        <p:tav tm="100000">
                                          <p:val>
                                            <p:fltVal val="1"/>
                                          </p:val>
                                        </p:tav>
                                      </p:tavLst>
                                    </p:anim>
                                    <p:animScale>
                                      <p:cBhvr>
                                        <p:cTn id="636" dur="26">
                                          <p:stCondLst>
                                            <p:cond delay="650"/>
                                          </p:stCondLst>
                                        </p:cTn>
                                        <p:tgtEl>
                                          <p:spTgt spid="203"/>
                                        </p:tgtEl>
                                      </p:cBhvr>
                                      <p:to x="100000" y="60000"/>
                                    </p:animScale>
                                    <p:animScale>
                                      <p:cBhvr>
                                        <p:cTn id="637" dur="166" decel="50000">
                                          <p:stCondLst>
                                            <p:cond delay="676"/>
                                          </p:stCondLst>
                                        </p:cTn>
                                        <p:tgtEl>
                                          <p:spTgt spid="203"/>
                                        </p:tgtEl>
                                      </p:cBhvr>
                                      <p:to x="100000" y="100000"/>
                                    </p:animScale>
                                    <p:animScale>
                                      <p:cBhvr>
                                        <p:cTn id="638" dur="26">
                                          <p:stCondLst>
                                            <p:cond delay="1312"/>
                                          </p:stCondLst>
                                        </p:cTn>
                                        <p:tgtEl>
                                          <p:spTgt spid="203"/>
                                        </p:tgtEl>
                                      </p:cBhvr>
                                      <p:to x="100000" y="80000"/>
                                    </p:animScale>
                                    <p:animScale>
                                      <p:cBhvr>
                                        <p:cTn id="639" dur="166" decel="50000">
                                          <p:stCondLst>
                                            <p:cond delay="1338"/>
                                          </p:stCondLst>
                                        </p:cTn>
                                        <p:tgtEl>
                                          <p:spTgt spid="203"/>
                                        </p:tgtEl>
                                      </p:cBhvr>
                                      <p:to x="100000" y="100000"/>
                                    </p:animScale>
                                    <p:animScale>
                                      <p:cBhvr>
                                        <p:cTn id="640" dur="26">
                                          <p:stCondLst>
                                            <p:cond delay="1642"/>
                                          </p:stCondLst>
                                        </p:cTn>
                                        <p:tgtEl>
                                          <p:spTgt spid="203"/>
                                        </p:tgtEl>
                                      </p:cBhvr>
                                      <p:to x="100000" y="90000"/>
                                    </p:animScale>
                                    <p:animScale>
                                      <p:cBhvr>
                                        <p:cTn id="641" dur="166" decel="50000">
                                          <p:stCondLst>
                                            <p:cond delay="1668"/>
                                          </p:stCondLst>
                                        </p:cTn>
                                        <p:tgtEl>
                                          <p:spTgt spid="203"/>
                                        </p:tgtEl>
                                      </p:cBhvr>
                                      <p:to x="100000" y="100000"/>
                                    </p:animScale>
                                    <p:animScale>
                                      <p:cBhvr>
                                        <p:cTn id="642" dur="26">
                                          <p:stCondLst>
                                            <p:cond delay="1808"/>
                                          </p:stCondLst>
                                        </p:cTn>
                                        <p:tgtEl>
                                          <p:spTgt spid="203"/>
                                        </p:tgtEl>
                                      </p:cBhvr>
                                      <p:to x="100000" y="95000"/>
                                    </p:animScale>
                                    <p:animScale>
                                      <p:cBhvr>
                                        <p:cTn id="643" dur="166" decel="50000">
                                          <p:stCondLst>
                                            <p:cond delay="1834"/>
                                          </p:stCondLst>
                                        </p:cTn>
                                        <p:tgtEl>
                                          <p:spTgt spid="203"/>
                                        </p:tgtEl>
                                      </p:cBhvr>
                                      <p:to x="100000" y="100000"/>
                                    </p:animScale>
                                  </p:childTnLst>
                                </p:cTn>
                              </p:par>
                              <p:par>
                                <p:cTn id="644" presetID="26" presetClass="entr" presetSubtype="0" fill="hold" grpId="0" nodeType="withEffect">
                                  <p:stCondLst>
                                    <p:cond delay="0"/>
                                  </p:stCondLst>
                                  <p:childTnLst>
                                    <p:set>
                                      <p:cBhvr>
                                        <p:cTn id="645" dur="1" fill="hold">
                                          <p:stCondLst>
                                            <p:cond delay="0"/>
                                          </p:stCondLst>
                                        </p:cTn>
                                        <p:tgtEl>
                                          <p:spTgt spid="214"/>
                                        </p:tgtEl>
                                        <p:attrNameLst>
                                          <p:attrName>style.visibility</p:attrName>
                                        </p:attrNameLst>
                                      </p:cBhvr>
                                      <p:to>
                                        <p:strVal val="visible"/>
                                      </p:to>
                                    </p:set>
                                    <p:animEffect transition="in" filter="wipe(down)">
                                      <p:cBhvr>
                                        <p:cTn id="646" dur="580">
                                          <p:stCondLst>
                                            <p:cond delay="0"/>
                                          </p:stCondLst>
                                        </p:cTn>
                                        <p:tgtEl>
                                          <p:spTgt spid="214"/>
                                        </p:tgtEl>
                                      </p:cBhvr>
                                    </p:animEffect>
                                    <p:anim calcmode="lin" valueType="num">
                                      <p:cBhvr>
                                        <p:cTn id="647" dur="1822" tmFilter="0,0; 0.14,0.36; 0.43,0.73; 0.71,0.91; 1.0,1.0">
                                          <p:stCondLst>
                                            <p:cond delay="0"/>
                                          </p:stCondLst>
                                        </p:cTn>
                                        <p:tgtEl>
                                          <p:spTgt spid="214"/>
                                        </p:tgtEl>
                                        <p:attrNameLst>
                                          <p:attrName>ppt_x</p:attrName>
                                        </p:attrNameLst>
                                      </p:cBhvr>
                                      <p:tavLst>
                                        <p:tav tm="0">
                                          <p:val>
                                            <p:strVal val="#ppt_x-0.25"/>
                                          </p:val>
                                        </p:tav>
                                        <p:tav tm="100000">
                                          <p:val>
                                            <p:strVal val="#ppt_x"/>
                                          </p:val>
                                        </p:tav>
                                      </p:tavLst>
                                    </p:anim>
                                    <p:anim calcmode="lin" valueType="num">
                                      <p:cBhvr>
                                        <p:cTn id="648" dur="664" tmFilter="0.0,0.0; 0.25,0.07; 0.50,0.2; 0.75,0.467; 1.0,1.0">
                                          <p:stCondLst>
                                            <p:cond delay="0"/>
                                          </p:stCondLst>
                                        </p:cTn>
                                        <p:tgtEl>
                                          <p:spTgt spid="214"/>
                                        </p:tgtEl>
                                        <p:attrNameLst>
                                          <p:attrName>ppt_y</p:attrName>
                                        </p:attrNameLst>
                                      </p:cBhvr>
                                      <p:tavLst>
                                        <p:tav tm="0" fmla="#ppt_y-sin(pi*$)/3">
                                          <p:val>
                                            <p:fltVal val="0.5"/>
                                          </p:val>
                                        </p:tav>
                                        <p:tav tm="100000">
                                          <p:val>
                                            <p:fltVal val="1"/>
                                          </p:val>
                                        </p:tav>
                                      </p:tavLst>
                                    </p:anim>
                                    <p:anim calcmode="lin" valueType="num">
                                      <p:cBhvr>
                                        <p:cTn id="649" dur="664" tmFilter="0, 0; 0.125,0.2665; 0.25,0.4; 0.375,0.465; 0.5,0.5;  0.625,0.535; 0.75,0.6; 0.875,0.7335; 1,1">
                                          <p:stCondLst>
                                            <p:cond delay="664"/>
                                          </p:stCondLst>
                                        </p:cTn>
                                        <p:tgtEl>
                                          <p:spTgt spid="214"/>
                                        </p:tgtEl>
                                        <p:attrNameLst>
                                          <p:attrName>ppt_y</p:attrName>
                                        </p:attrNameLst>
                                      </p:cBhvr>
                                      <p:tavLst>
                                        <p:tav tm="0" fmla="#ppt_y-sin(pi*$)/9">
                                          <p:val>
                                            <p:fltVal val="0"/>
                                          </p:val>
                                        </p:tav>
                                        <p:tav tm="100000">
                                          <p:val>
                                            <p:fltVal val="1"/>
                                          </p:val>
                                        </p:tav>
                                      </p:tavLst>
                                    </p:anim>
                                    <p:anim calcmode="lin" valueType="num">
                                      <p:cBhvr>
                                        <p:cTn id="650" dur="332" tmFilter="0, 0; 0.125,0.2665; 0.25,0.4; 0.375,0.465; 0.5,0.5;  0.625,0.535; 0.75,0.6; 0.875,0.7335; 1,1">
                                          <p:stCondLst>
                                            <p:cond delay="1324"/>
                                          </p:stCondLst>
                                        </p:cTn>
                                        <p:tgtEl>
                                          <p:spTgt spid="214"/>
                                        </p:tgtEl>
                                        <p:attrNameLst>
                                          <p:attrName>ppt_y</p:attrName>
                                        </p:attrNameLst>
                                      </p:cBhvr>
                                      <p:tavLst>
                                        <p:tav tm="0" fmla="#ppt_y-sin(pi*$)/27">
                                          <p:val>
                                            <p:fltVal val="0"/>
                                          </p:val>
                                        </p:tav>
                                        <p:tav tm="100000">
                                          <p:val>
                                            <p:fltVal val="1"/>
                                          </p:val>
                                        </p:tav>
                                      </p:tavLst>
                                    </p:anim>
                                    <p:anim calcmode="lin" valueType="num">
                                      <p:cBhvr>
                                        <p:cTn id="651" dur="164" tmFilter="0, 0; 0.125,0.2665; 0.25,0.4; 0.375,0.465; 0.5,0.5;  0.625,0.535; 0.75,0.6; 0.875,0.7335; 1,1">
                                          <p:stCondLst>
                                            <p:cond delay="1656"/>
                                          </p:stCondLst>
                                        </p:cTn>
                                        <p:tgtEl>
                                          <p:spTgt spid="214"/>
                                        </p:tgtEl>
                                        <p:attrNameLst>
                                          <p:attrName>ppt_y</p:attrName>
                                        </p:attrNameLst>
                                      </p:cBhvr>
                                      <p:tavLst>
                                        <p:tav tm="0" fmla="#ppt_y-sin(pi*$)/81">
                                          <p:val>
                                            <p:fltVal val="0"/>
                                          </p:val>
                                        </p:tav>
                                        <p:tav tm="100000">
                                          <p:val>
                                            <p:fltVal val="1"/>
                                          </p:val>
                                        </p:tav>
                                      </p:tavLst>
                                    </p:anim>
                                    <p:animScale>
                                      <p:cBhvr>
                                        <p:cTn id="652" dur="26">
                                          <p:stCondLst>
                                            <p:cond delay="650"/>
                                          </p:stCondLst>
                                        </p:cTn>
                                        <p:tgtEl>
                                          <p:spTgt spid="214"/>
                                        </p:tgtEl>
                                      </p:cBhvr>
                                      <p:to x="100000" y="60000"/>
                                    </p:animScale>
                                    <p:animScale>
                                      <p:cBhvr>
                                        <p:cTn id="653" dur="166" decel="50000">
                                          <p:stCondLst>
                                            <p:cond delay="676"/>
                                          </p:stCondLst>
                                        </p:cTn>
                                        <p:tgtEl>
                                          <p:spTgt spid="214"/>
                                        </p:tgtEl>
                                      </p:cBhvr>
                                      <p:to x="100000" y="100000"/>
                                    </p:animScale>
                                    <p:animScale>
                                      <p:cBhvr>
                                        <p:cTn id="654" dur="26">
                                          <p:stCondLst>
                                            <p:cond delay="1312"/>
                                          </p:stCondLst>
                                        </p:cTn>
                                        <p:tgtEl>
                                          <p:spTgt spid="214"/>
                                        </p:tgtEl>
                                      </p:cBhvr>
                                      <p:to x="100000" y="80000"/>
                                    </p:animScale>
                                    <p:animScale>
                                      <p:cBhvr>
                                        <p:cTn id="655" dur="166" decel="50000">
                                          <p:stCondLst>
                                            <p:cond delay="1338"/>
                                          </p:stCondLst>
                                        </p:cTn>
                                        <p:tgtEl>
                                          <p:spTgt spid="214"/>
                                        </p:tgtEl>
                                      </p:cBhvr>
                                      <p:to x="100000" y="100000"/>
                                    </p:animScale>
                                    <p:animScale>
                                      <p:cBhvr>
                                        <p:cTn id="656" dur="26">
                                          <p:stCondLst>
                                            <p:cond delay="1642"/>
                                          </p:stCondLst>
                                        </p:cTn>
                                        <p:tgtEl>
                                          <p:spTgt spid="214"/>
                                        </p:tgtEl>
                                      </p:cBhvr>
                                      <p:to x="100000" y="90000"/>
                                    </p:animScale>
                                    <p:animScale>
                                      <p:cBhvr>
                                        <p:cTn id="657" dur="166" decel="50000">
                                          <p:stCondLst>
                                            <p:cond delay="1668"/>
                                          </p:stCondLst>
                                        </p:cTn>
                                        <p:tgtEl>
                                          <p:spTgt spid="214"/>
                                        </p:tgtEl>
                                      </p:cBhvr>
                                      <p:to x="100000" y="100000"/>
                                    </p:animScale>
                                    <p:animScale>
                                      <p:cBhvr>
                                        <p:cTn id="658" dur="26">
                                          <p:stCondLst>
                                            <p:cond delay="1808"/>
                                          </p:stCondLst>
                                        </p:cTn>
                                        <p:tgtEl>
                                          <p:spTgt spid="214"/>
                                        </p:tgtEl>
                                      </p:cBhvr>
                                      <p:to x="100000" y="95000"/>
                                    </p:animScale>
                                    <p:animScale>
                                      <p:cBhvr>
                                        <p:cTn id="659" dur="166" decel="50000">
                                          <p:stCondLst>
                                            <p:cond delay="1834"/>
                                          </p:stCondLst>
                                        </p:cTn>
                                        <p:tgtEl>
                                          <p:spTgt spid="214"/>
                                        </p:tgtEl>
                                      </p:cBhvr>
                                      <p:to x="100000" y="100000"/>
                                    </p:animScale>
                                  </p:childTnLst>
                                </p:cTn>
                              </p:par>
                              <p:par>
                                <p:cTn id="660" presetID="26" presetClass="entr" presetSubtype="0" fill="hold" grpId="0" nodeType="withEffect">
                                  <p:stCondLst>
                                    <p:cond delay="0"/>
                                  </p:stCondLst>
                                  <p:childTnLst>
                                    <p:set>
                                      <p:cBhvr>
                                        <p:cTn id="661" dur="1" fill="hold">
                                          <p:stCondLst>
                                            <p:cond delay="0"/>
                                          </p:stCondLst>
                                        </p:cTn>
                                        <p:tgtEl>
                                          <p:spTgt spid="215"/>
                                        </p:tgtEl>
                                        <p:attrNameLst>
                                          <p:attrName>style.visibility</p:attrName>
                                        </p:attrNameLst>
                                      </p:cBhvr>
                                      <p:to>
                                        <p:strVal val="visible"/>
                                      </p:to>
                                    </p:set>
                                    <p:animEffect transition="in" filter="wipe(down)">
                                      <p:cBhvr>
                                        <p:cTn id="662" dur="580">
                                          <p:stCondLst>
                                            <p:cond delay="0"/>
                                          </p:stCondLst>
                                        </p:cTn>
                                        <p:tgtEl>
                                          <p:spTgt spid="215"/>
                                        </p:tgtEl>
                                      </p:cBhvr>
                                    </p:animEffect>
                                    <p:anim calcmode="lin" valueType="num">
                                      <p:cBhvr>
                                        <p:cTn id="663" dur="1822" tmFilter="0,0; 0.14,0.36; 0.43,0.73; 0.71,0.91; 1.0,1.0">
                                          <p:stCondLst>
                                            <p:cond delay="0"/>
                                          </p:stCondLst>
                                        </p:cTn>
                                        <p:tgtEl>
                                          <p:spTgt spid="215"/>
                                        </p:tgtEl>
                                        <p:attrNameLst>
                                          <p:attrName>ppt_x</p:attrName>
                                        </p:attrNameLst>
                                      </p:cBhvr>
                                      <p:tavLst>
                                        <p:tav tm="0">
                                          <p:val>
                                            <p:strVal val="#ppt_x-0.25"/>
                                          </p:val>
                                        </p:tav>
                                        <p:tav tm="100000">
                                          <p:val>
                                            <p:strVal val="#ppt_x"/>
                                          </p:val>
                                        </p:tav>
                                      </p:tavLst>
                                    </p:anim>
                                    <p:anim calcmode="lin" valueType="num">
                                      <p:cBhvr>
                                        <p:cTn id="664" dur="664" tmFilter="0.0,0.0; 0.25,0.07; 0.50,0.2; 0.75,0.467; 1.0,1.0">
                                          <p:stCondLst>
                                            <p:cond delay="0"/>
                                          </p:stCondLst>
                                        </p:cTn>
                                        <p:tgtEl>
                                          <p:spTgt spid="215"/>
                                        </p:tgtEl>
                                        <p:attrNameLst>
                                          <p:attrName>ppt_y</p:attrName>
                                        </p:attrNameLst>
                                      </p:cBhvr>
                                      <p:tavLst>
                                        <p:tav tm="0" fmla="#ppt_y-sin(pi*$)/3">
                                          <p:val>
                                            <p:fltVal val="0.5"/>
                                          </p:val>
                                        </p:tav>
                                        <p:tav tm="100000">
                                          <p:val>
                                            <p:fltVal val="1"/>
                                          </p:val>
                                        </p:tav>
                                      </p:tavLst>
                                    </p:anim>
                                    <p:anim calcmode="lin" valueType="num">
                                      <p:cBhvr>
                                        <p:cTn id="665" dur="664" tmFilter="0, 0; 0.125,0.2665; 0.25,0.4; 0.375,0.465; 0.5,0.5;  0.625,0.535; 0.75,0.6; 0.875,0.7335; 1,1">
                                          <p:stCondLst>
                                            <p:cond delay="664"/>
                                          </p:stCondLst>
                                        </p:cTn>
                                        <p:tgtEl>
                                          <p:spTgt spid="215"/>
                                        </p:tgtEl>
                                        <p:attrNameLst>
                                          <p:attrName>ppt_y</p:attrName>
                                        </p:attrNameLst>
                                      </p:cBhvr>
                                      <p:tavLst>
                                        <p:tav tm="0" fmla="#ppt_y-sin(pi*$)/9">
                                          <p:val>
                                            <p:fltVal val="0"/>
                                          </p:val>
                                        </p:tav>
                                        <p:tav tm="100000">
                                          <p:val>
                                            <p:fltVal val="1"/>
                                          </p:val>
                                        </p:tav>
                                      </p:tavLst>
                                    </p:anim>
                                    <p:anim calcmode="lin" valueType="num">
                                      <p:cBhvr>
                                        <p:cTn id="666" dur="332" tmFilter="0, 0; 0.125,0.2665; 0.25,0.4; 0.375,0.465; 0.5,0.5;  0.625,0.535; 0.75,0.6; 0.875,0.7335; 1,1">
                                          <p:stCondLst>
                                            <p:cond delay="1324"/>
                                          </p:stCondLst>
                                        </p:cTn>
                                        <p:tgtEl>
                                          <p:spTgt spid="215"/>
                                        </p:tgtEl>
                                        <p:attrNameLst>
                                          <p:attrName>ppt_y</p:attrName>
                                        </p:attrNameLst>
                                      </p:cBhvr>
                                      <p:tavLst>
                                        <p:tav tm="0" fmla="#ppt_y-sin(pi*$)/27">
                                          <p:val>
                                            <p:fltVal val="0"/>
                                          </p:val>
                                        </p:tav>
                                        <p:tav tm="100000">
                                          <p:val>
                                            <p:fltVal val="1"/>
                                          </p:val>
                                        </p:tav>
                                      </p:tavLst>
                                    </p:anim>
                                    <p:anim calcmode="lin" valueType="num">
                                      <p:cBhvr>
                                        <p:cTn id="667" dur="164" tmFilter="0, 0; 0.125,0.2665; 0.25,0.4; 0.375,0.465; 0.5,0.5;  0.625,0.535; 0.75,0.6; 0.875,0.7335; 1,1">
                                          <p:stCondLst>
                                            <p:cond delay="1656"/>
                                          </p:stCondLst>
                                        </p:cTn>
                                        <p:tgtEl>
                                          <p:spTgt spid="215"/>
                                        </p:tgtEl>
                                        <p:attrNameLst>
                                          <p:attrName>ppt_y</p:attrName>
                                        </p:attrNameLst>
                                      </p:cBhvr>
                                      <p:tavLst>
                                        <p:tav tm="0" fmla="#ppt_y-sin(pi*$)/81">
                                          <p:val>
                                            <p:fltVal val="0"/>
                                          </p:val>
                                        </p:tav>
                                        <p:tav tm="100000">
                                          <p:val>
                                            <p:fltVal val="1"/>
                                          </p:val>
                                        </p:tav>
                                      </p:tavLst>
                                    </p:anim>
                                    <p:animScale>
                                      <p:cBhvr>
                                        <p:cTn id="668" dur="26">
                                          <p:stCondLst>
                                            <p:cond delay="650"/>
                                          </p:stCondLst>
                                        </p:cTn>
                                        <p:tgtEl>
                                          <p:spTgt spid="215"/>
                                        </p:tgtEl>
                                      </p:cBhvr>
                                      <p:to x="100000" y="60000"/>
                                    </p:animScale>
                                    <p:animScale>
                                      <p:cBhvr>
                                        <p:cTn id="669" dur="166" decel="50000">
                                          <p:stCondLst>
                                            <p:cond delay="676"/>
                                          </p:stCondLst>
                                        </p:cTn>
                                        <p:tgtEl>
                                          <p:spTgt spid="215"/>
                                        </p:tgtEl>
                                      </p:cBhvr>
                                      <p:to x="100000" y="100000"/>
                                    </p:animScale>
                                    <p:animScale>
                                      <p:cBhvr>
                                        <p:cTn id="670" dur="26">
                                          <p:stCondLst>
                                            <p:cond delay="1312"/>
                                          </p:stCondLst>
                                        </p:cTn>
                                        <p:tgtEl>
                                          <p:spTgt spid="215"/>
                                        </p:tgtEl>
                                      </p:cBhvr>
                                      <p:to x="100000" y="80000"/>
                                    </p:animScale>
                                    <p:animScale>
                                      <p:cBhvr>
                                        <p:cTn id="671" dur="166" decel="50000">
                                          <p:stCondLst>
                                            <p:cond delay="1338"/>
                                          </p:stCondLst>
                                        </p:cTn>
                                        <p:tgtEl>
                                          <p:spTgt spid="215"/>
                                        </p:tgtEl>
                                      </p:cBhvr>
                                      <p:to x="100000" y="100000"/>
                                    </p:animScale>
                                    <p:animScale>
                                      <p:cBhvr>
                                        <p:cTn id="672" dur="26">
                                          <p:stCondLst>
                                            <p:cond delay="1642"/>
                                          </p:stCondLst>
                                        </p:cTn>
                                        <p:tgtEl>
                                          <p:spTgt spid="215"/>
                                        </p:tgtEl>
                                      </p:cBhvr>
                                      <p:to x="100000" y="90000"/>
                                    </p:animScale>
                                    <p:animScale>
                                      <p:cBhvr>
                                        <p:cTn id="673" dur="166" decel="50000">
                                          <p:stCondLst>
                                            <p:cond delay="1668"/>
                                          </p:stCondLst>
                                        </p:cTn>
                                        <p:tgtEl>
                                          <p:spTgt spid="215"/>
                                        </p:tgtEl>
                                      </p:cBhvr>
                                      <p:to x="100000" y="100000"/>
                                    </p:animScale>
                                    <p:animScale>
                                      <p:cBhvr>
                                        <p:cTn id="674" dur="26">
                                          <p:stCondLst>
                                            <p:cond delay="1808"/>
                                          </p:stCondLst>
                                        </p:cTn>
                                        <p:tgtEl>
                                          <p:spTgt spid="215"/>
                                        </p:tgtEl>
                                      </p:cBhvr>
                                      <p:to x="100000" y="95000"/>
                                    </p:animScale>
                                    <p:animScale>
                                      <p:cBhvr>
                                        <p:cTn id="675" dur="166" decel="50000">
                                          <p:stCondLst>
                                            <p:cond delay="1834"/>
                                          </p:stCondLst>
                                        </p:cTn>
                                        <p:tgtEl>
                                          <p:spTgt spid="215"/>
                                        </p:tgtEl>
                                      </p:cBhvr>
                                      <p:to x="100000" y="100000"/>
                                    </p:animScale>
                                  </p:childTnLst>
                                </p:cTn>
                              </p:par>
                              <p:par>
                                <p:cTn id="676" presetID="26" presetClass="entr" presetSubtype="0" fill="hold" grpId="0" nodeType="withEffect">
                                  <p:stCondLst>
                                    <p:cond delay="0"/>
                                  </p:stCondLst>
                                  <p:childTnLst>
                                    <p:set>
                                      <p:cBhvr>
                                        <p:cTn id="677" dur="1" fill="hold">
                                          <p:stCondLst>
                                            <p:cond delay="0"/>
                                          </p:stCondLst>
                                        </p:cTn>
                                        <p:tgtEl>
                                          <p:spTgt spid="216"/>
                                        </p:tgtEl>
                                        <p:attrNameLst>
                                          <p:attrName>style.visibility</p:attrName>
                                        </p:attrNameLst>
                                      </p:cBhvr>
                                      <p:to>
                                        <p:strVal val="visible"/>
                                      </p:to>
                                    </p:set>
                                    <p:animEffect transition="in" filter="wipe(down)">
                                      <p:cBhvr>
                                        <p:cTn id="678" dur="580">
                                          <p:stCondLst>
                                            <p:cond delay="0"/>
                                          </p:stCondLst>
                                        </p:cTn>
                                        <p:tgtEl>
                                          <p:spTgt spid="216"/>
                                        </p:tgtEl>
                                      </p:cBhvr>
                                    </p:animEffect>
                                    <p:anim calcmode="lin" valueType="num">
                                      <p:cBhvr>
                                        <p:cTn id="679" dur="1822" tmFilter="0,0; 0.14,0.36; 0.43,0.73; 0.71,0.91; 1.0,1.0">
                                          <p:stCondLst>
                                            <p:cond delay="0"/>
                                          </p:stCondLst>
                                        </p:cTn>
                                        <p:tgtEl>
                                          <p:spTgt spid="216"/>
                                        </p:tgtEl>
                                        <p:attrNameLst>
                                          <p:attrName>ppt_x</p:attrName>
                                        </p:attrNameLst>
                                      </p:cBhvr>
                                      <p:tavLst>
                                        <p:tav tm="0">
                                          <p:val>
                                            <p:strVal val="#ppt_x-0.25"/>
                                          </p:val>
                                        </p:tav>
                                        <p:tav tm="100000">
                                          <p:val>
                                            <p:strVal val="#ppt_x"/>
                                          </p:val>
                                        </p:tav>
                                      </p:tavLst>
                                    </p:anim>
                                    <p:anim calcmode="lin" valueType="num">
                                      <p:cBhvr>
                                        <p:cTn id="680" dur="664" tmFilter="0.0,0.0; 0.25,0.07; 0.50,0.2; 0.75,0.467; 1.0,1.0">
                                          <p:stCondLst>
                                            <p:cond delay="0"/>
                                          </p:stCondLst>
                                        </p:cTn>
                                        <p:tgtEl>
                                          <p:spTgt spid="216"/>
                                        </p:tgtEl>
                                        <p:attrNameLst>
                                          <p:attrName>ppt_y</p:attrName>
                                        </p:attrNameLst>
                                      </p:cBhvr>
                                      <p:tavLst>
                                        <p:tav tm="0" fmla="#ppt_y-sin(pi*$)/3">
                                          <p:val>
                                            <p:fltVal val="0.5"/>
                                          </p:val>
                                        </p:tav>
                                        <p:tav tm="100000">
                                          <p:val>
                                            <p:fltVal val="1"/>
                                          </p:val>
                                        </p:tav>
                                      </p:tavLst>
                                    </p:anim>
                                    <p:anim calcmode="lin" valueType="num">
                                      <p:cBhvr>
                                        <p:cTn id="681" dur="664" tmFilter="0, 0; 0.125,0.2665; 0.25,0.4; 0.375,0.465; 0.5,0.5;  0.625,0.535; 0.75,0.6; 0.875,0.7335; 1,1">
                                          <p:stCondLst>
                                            <p:cond delay="664"/>
                                          </p:stCondLst>
                                        </p:cTn>
                                        <p:tgtEl>
                                          <p:spTgt spid="216"/>
                                        </p:tgtEl>
                                        <p:attrNameLst>
                                          <p:attrName>ppt_y</p:attrName>
                                        </p:attrNameLst>
                                      </p:cBhvr>
                                      <p:tavLst>
                                        <p:tav tm="0" fmla="#ppt_y-sin(pi*$)/9">
                                          <p:val>
                                            <p:fltVal val="0"/>
                                          </p:val>
                                        </p:tav>
                                        <p:tav tm="100000">
                                          <p:val>
                                            <p:fltVal val="1"/>
                                          </p:val>
                                        </p:tav>
                                      </p:tavLst>
                                    </p:anim>
                                    <p:anim calcmode="lin" valueType="num">
                                      <p:cBhvr>
                                        <p:cTn id="682" dur="332" tmFilter="0, 0; 0.125,0.2665; 0.25,0.4; 0.375,0.465; 0.5,0.5;  0.625,0.535; 0.75,0.6; 0.875,0.7335; 1,1">
                                          <p:stCondLst>
                                            <p:cond delay="1324"/>
                                          </p:stCondLst>
                                        </p:cTn>
                                        <p:tgtEl>
                                          <p:spTgt spid="216"/>
                                        </p:tgtEl>
                                        <p:attrNameLst>
                                          <p:attrName>ppt_y</p:attrName>
                                        </p:attrNameLst>
                                      </p:cBhvr>
                                      <p:tavLst>
                                        <p:tav tm="0" fmla="#ppt_y-sin(pi*$)/27">
                                          <p:val>
                                            <p:fltVal val="0"/>
                                          </p:val>
                                        </p:tav>
                                        <p:tav tm="100000">
                                          <p:val>
                                            <p:fltVal val="1"/>
                                          </p:val>
                                        </p:tav>
                                      </p:tavLst>
                                    </p:anim>
                                    <p:anim calcmode="lin" valueType="num">
                                      <p:cBhvr>
                                        <p:cTn id="683" dur="164" tmFilter="0, 0; 0.125,0.2665; 0.25,0.4; 0.375,0.465; 0.5,0.5;  0.625,0.535; 0.75,0.6; 0.875,0.7335; 1,1">
                                          <p:stCondLst>
                                            <p:cond delay="1656"/>
                                          </p:stCondLst>
                                        </p:cTn>
                                        <p:tgtEl>
                                          <p:spTgt spid="216"/>
                                        </p:tgtEl>
                                        <p:attrNameLst>
                                          <p:attrName>ppt_y</p:attrName>
                                        </p:attrNameLst>
                                      </p:cBhvr>
                                      <p:tavLst>
                                        <p:tav tm="0" fmla="#ppt_y-sin(pi*$)/81">
                                          <p:val>
                                            <p:fltVal val="0"/>
                                          </p:val>
                                        </p:tav>
                                        <p:tav tm="100000">
                                          <p:val>
                                            <p:fltVal val="1"/>
                                          </p:val>
                                        </p:tav>
                                      </p:tavLst>
                                    </p:anim>
                                    <p:animScale>
                                      <p:cBhvr>
                                        <p:cTn id="684" dur="26">
                                          <p:stCondLst>
                                            <p:cond delay="650"/>
                                          </p:stCondLst>
                                        </p:cTn>
                                        <p:tgtEl>
                                          <p:spTgt spid="216"/>
                                        </p:tgtEl>
                                      </p:cBhvr>
                                      <p:to x="100000" y="60000"/>
                                    </p:animScale>
                                    <p:animScale>
                                      <p:cBhvr>
                                        <p:cTn id="685" dur="166" decel="50000">
                                          <p:stCondLst>
                                            <p:cond delay="676"/>
                                          </p:stCondLst>
                                        </p:cTn>
                                        <p:tgtEl>
                                          <p:spTgt spid="216"/>
                                        </p:tgtEl>
                                      </p:cBhvr>
                                      <p:to x="100000" y="100000"/>
                                    </p:animScale>
                                    <p:animScale>
                                      <p:cBhvr>
                                        <p:cTn id="686" dur="26">
                                          <p:stCondLst>
                                            <p:cond delay="1312"/>
                                          </p:stCondLst>
                                        </p:cTn>
                                        <p:tgtEl>
                                          <p:spTgt spid="216"/>
                                        </p:tgtEl>
                                      </p:cBhvr>
                                      <p:to x="100000" y="80000"/>
                                    </p:animScale>
                                    <p:animScale>
                                      <p:cBhvr>
                                        <p:cTn id="687" dur="166" decel="50000">
                                          <p:stCondLst>
                                            <p:cond delay="1338"/>
                                          </p:stCondLst>
                                        </p:cTn>
                                        <p:tgtEl>
                                          <p:spTgt spid="216"/>
                                        </p:tgtEl>
                                      </p:cBhvr>
                                      <p:to x="100000" y="100000"/>
                                    </p:animScale>
                                    <p:animScale>
                                      <p:cBhvr>
                                        <p:cTn id="688" dur="26">
                                          <p:stCondLst>
                                            <p:cond delay="1642"/>
                                          </p:stCondLst>
                                        </p:cTn>
                                        <p:tgtEl>
                                          <p:spTgt spid="216"/>
                                        </p:tgtEl>
                                      </p:cBhvr>
                                      <p:to x="100000" y="90000"/>
                                    </p:animScale>
                                    <p:animScale>
                                      <p:cBhvr>
                                        <p:cTn id="689" dur="166" decel="50000">
                                          <p:stCondLst>
                                            <p:cond delay="1668"/>
                                          </p:stCondLst>
                                        </p:cTn>
                                        <p:tgtEl>
                                          <p:spTgt spid="216"/>
                                        </p:tgtEl>
                                      </p:cBhvr>
                                      <p:to x="100000" y="100000"/>
                                    </p:animScale>
                                    <p:animScale>
                                      <p:cBhvr>
                                        <p:cTn id="690" dur="26">
                                          <p:stCondLst>
                                            <p:cond delay="1808"/>
                                          </p:stCondLst>
                                        </p:cTn>
                                        <p:tgtEl>
                                          <p:spTgt spid="216"/>
                                        </p:tgtEl>
                                      </p:cBhvr>
                                      <p:to x="100000" y="95000"/>
                                    </p:animScale>
                                    <p:animScale>
                                      <p:cBhvr>
                                        <p:cTn id="691" dur="166" decel="50000">
                                          <p:stCondLst>
                                            <p:cond delay="1834"/>
                                          </p:stCondLst>
                                        </p:cTn>
                                        <p:tgtEl>
                                          <p:spTgt spid="216"/>
                                        </p:tgtEl>
                                      </p:cBhvr>
                                      <p:to x="100000" y="100000"/>
                                    </p:animScale>
                                  </p:childTnLst>
                                </p:cTn>
                              </p:par>
                              <p:par>
                                <p:cTn id="692" presetID="26" presetClass="entr" presetSubtype="0" fill="hold" grpId="0" nodeType="withEffect">
                                  <p:stCondLst>
                                    <p:cond delay="0"/>
                                  </p:stCondLst>
                                  <p:childTnLst>
                                    <p:set>
                                      <p:cBhvr>
                                        <p:cTn id="693" dur="1" fill="hold">
                                          <p:stCondLst>
                                            <p:cond delay="0"/>
                                          </p:stCondLst>
                                        </p:cTn>
                                        <p:tgtEl>
                                          <p:spTgt spid="217"/>
                                        </p:tgtEl>
                                        <p:attrNameLst>
                                          <p:attrName>style.visibility</p:attrName>
                                        </p:attrNameLst>
                                      </p:cBhvr>
                                      <p:to>
                                        <p:strVal val="visible"/>
                                      </p:to>
                                    </p:set>
                                    <p:animEffect transition="in" filter="wipe(down)">
                                      <p:cBhvr>
                                        <p:cTn id="694" dur="580">
                                          <p:stCondLst>
                                            <p:cond delay="0"/>
                                          </p:stCondLst>
                                        </p:cTn>
                                        <p:tgtEl>
                                          <p:spTgt spid="217"/>
                                        </p:tgtEl>
                                      </p:cBhvr>
                                    </p:animEffect>
                                    <p:anim calcmode="lin" valueType="num">
                                      <p:cBhvr>
                                        <p:cTn id="695" dur="1822" tmFilter="0,0; 0.14,0.36; 0.43,0.73; 0.71,0.91; 1.0,1.0">
                                          <p:stCondLst>
                                            <p:cond delay="0"/>
                                          </p:stCondLst>
                                        </p:cTn>
                                        <p:tgtEl>
                                          <p:spTgt spid="217"/>
                                        </p:tgtEl>
                                        <p:attrNameLst>
                                          <p:attrName>ppt_x</p:attrName>
                                        </p:attrNameLst>
                                      </p:cBhvr>
                                      <p:tavLst>
                                        <p:tav tm="0">
                                          <p:val>
                                            <p:strVal val="#ppt_x-0.25"/>
                                          </p:val>
                                        </p:tav>
                                        <p:tav tm="100000">
                                          <p:val>
                                            <p:strVal val="#ppt_x"/>
                                          </p:val>
                                        </p:tav>
                                      </p:tavLst>
                                    </p:anim>
                                    <p:anim calcmode="lin" valueType="num">
                                      <p:cBhvr>
                                        <p:cTn id="696" dur="664" tmFilter="0.0,0.0; 0.25,0.07; 0.50,0.2; 0.75,0.467; 1.0,1.0">
                                          <p:stCondLst>
                                            <p:cond delay="0"/>
                                          </p:stCondLst>
                                        </p:cTn>
                                        <p:tgtEl>
                                          <p:spTgt spid="217"/>
                                        </p:tgtEl>
                                        <p:attrNameLst>
                                          <p:attrName>ppt_y</p:attrName>
                                        </p:attrNameLst>
                                      </p:cBhvr>
                                      <p:tavLst>
                                        <p:tav tm="0" fmla="#ppt_y-sin(pi*$)/3">
                                          <p:val>
                                            <p:fltVal val="0.5"/>
                                          </p:val>
                                        </p:tav>
                                        <p:tav tm="100000">
                                          <p:val>
                                            <p:fltVal val="1"/>
                                          </p:val>
                                        </p:tav>
                                      </p:tavLst>
                                    </p:anim>
                                    <p:anim calcmode="lin" valueType="num">
                                      <p:cBhvr>
                                        <p:cTn id="697" dur="664" tmFilter="0, 0; 0.125,0.2665; 0.25,0.4; 0.375,0.465; 0.5,0.5;  0.625,0.535; 0.75,0.6; 0.875,0.7335; 1,1">
                                          <p:stCondLst>
                                            <p:cond delay="664"/>
                                          </p:stCondLst>
                                        </p:cTn>
                                        <p:tgtEl>
                                          <p:spTgt spid="217"/>
                                        </p:tgtEl>
                                        <p:attrNameLst>
                                          <p:attrName>ppt_y</p:attrName>
                                        </p:attrNameLst>
                                      </p:cBhvr>
                                      <p:tavLst>
                                        <p:tav tm="0" fmla="#ppt_y-sin(pi*$)/9">
                                          <p:val>
                                            <p:fltVal val="0"/>
                                          </p:val>
                                        </p:tav>
                                        <p:tav tm="100000">
                                          <p:val>
                                            <p:fltVal val="1"/>
                                          </p:val>
                                        </p:tav>
                                      </p:tavLst>
                                    </p:anim>
                                    <p:anim calcmode="lin" valueType="num">
                                      <p:cBhvr>
                                        <p:cTn id="698" dur="332" tmFilter="0, 0; 0.125,0.2665; 0.25,0.4; 0.375,0.465; 0.5,0.5;  0.625,0.535; 0.75,0.6; 0.875,0.7335; 1,1">
                                          <p:stCondLst>
                                            <p:cond delay="1324"/>
                                          </p:stCondLst>
                                        </p:cTn>
                                        <p:tgtEl>
                                          <p:spTgt spid="217"/>
                                        </p:tgtEl>
                                        <p:attrNameLst>
                                          <p:attrName>ppt_y</p:attrName>
                                        </p:attrNameLst>
                                      </p:cBhvr>
                                      <p:tavLst>
                                        <p:tav tm="0" fmla="#ppt_y-sin(pi*$)/27">
                                          <p:val>
                                            <p:fltVal val="0"/>
                                          </p:val>
                                        </p:tav>
                                        <p:tav tm="100000">
                                          <p:val>
                                            <p:fltVal val="1"/>
                                          </p:val>
                                        </p:tav>
                                      </p:tavLst>
                                    </p:anim>
                                    <p:anim calcmode="lin" valueType="num">
                                      <p:cBhvr>
                                        <p:cTn id="699" dur="164" tmFilter="0, 0; 0.125,0.2665; 0.25,0.4; 0.375,0.465; 0.5,0.5;  0.625,0.535; 0.75,0.6; 0.875,0.7335; 1,1">
                                          <p:stCondLst>
                                            <p:cond delay="1656"/>
                                          </p:stCondLst>
                                        </p:cTn>
                                        <p:tgtEl>
                                          <p:spTgt spid="217"/>
                                        </p:tgtEl>
                                        <p:attrNameLst>
                                          <p:attrName>ppt_y</p:attrName>
                                        </p:attrNameLst>
                                      </p:cBhvr>
                                      <p:tavLst>
                                        <p:tav tm="0" fmla="#ppt_y-sin(pi*$)/81">
                                          <p:val>
                                            <p:fltVal val="0"/>
                                          </p:val>
                                        </p:tav>
                                        <p:tav tm="100000">
                                          <p:val>
                                            <p:fltVal val="1"/>
                                          </p:val>
                                        </p:tav>
                                      </p:tavLst>
                                    </p:anim>
                                    <p:animScale>
                                      <p:cBhvr>
                                        <p:cTn id="700" dur="26">
                                          <p:stCondLst>
                                            <p:cond delay="650"/>
                                          </p:stCondLst>
                                        </p:cTn>
                                        <p:tgtEl>
                                          <p:spTgt spid="217"/>
                                        </p:tgtEl>
                                      </p:cBhvr>
                                      <p:to x="100000" y="60000"/>
                                    </p:animScale>
                                    <p:animScale>
                                      <p:cBhvr>
                                        <p:cTn id="701" dur="166" decel="50000">
                                          <p:stCondLst>
                                            <p:cond delay="676"/>
                                          </p:stCondLst>
                                        </p:cTn>
                                        <p:tgtEl>
                                          <p:spTgt spid="217"/>
                                        </p:tgtEl>
                                      </p:cBhvr>
                                      <p:to x="100000" y="100000"/>
                                    </p:animScale>
                                    <p:animScale>
                                      <p:cBhvr>
                                        <p:cTn id="702" dur="26">
                                          <p:stCondLst>
                                            <p:cond delay="1312"/>
                                          </p:stCondLst>
                                        </p:cTn>
                                        <p:tgtEl>
                                          <p:spTgt spid="217"/>
                                        </p:tgtEl>
                                      </p:cBhvr>
                                      <p:to x="100000" y="80000"/>
                                    </p:animScale>
                                    <p:animScale>
                                      <p:cBhvr>
                                        <p:cTn id="703" dur="166" decel="50000">
                                          <p:stCondLst>
                                            <p:cond delay="1338"/>
                                          </p:stCondLst>
                                        </p:cTn>
                                        <p:tgtEl>
                                          <p:spTgt spid="217"/>
                                        </p:tgtEl>
                                      </p:cBhvr>
                                      <p:to x="100000" y="100000"/>
                                    </p:animScale>
                                    <p:animScale>
                                      <p:cBhvr>
                                        <p:cTn id="704" dur="26">
                                          <p:stCondLst>
                                            <p:cond delay="1642"/>
                                          </p:stCondLst>
                                        </p:cTn>
                                        <p:tgtEl>
                                          <p:spTgt spid="217"/>
                                        </p:tgtEl>
                                      </p:cBhvr>
                                      <p:to x="100000" y="90000"/>
                                    </p:animScale>
                                    <p:animScale>
                                      <p:cBhvr>
                                        <p:cTn id="705" dur="166" decel="50000">
                                          <p:stCondLst>
                                            <p:cond delay="1668"/>
                                          </p:stCondLst>
                                        </p:cTn>
                                        <p:tgtEl>
                                          <p:spTgt spid="217"/>
                                        </p:tgtEl>
                                      </p:cBhvr>
                                      <p:to x="100000" y="100000"/>
                                    </p:animScale>
                                    <p:animScale>
                                      <p:cBhvr>
                                        <p:cTn id="706" dur="26">
                                          <p:stCondLst>
                                            <p:cond delay="1808"/>
                                          </p:stCondLst>
                                        </p:cTn>
                                        <p:tgtEl>
                                          <p:spTgt spid="217"/>
                                        </p:tgtEl>
                                      </p:cBhvr>
                                      <p:to x="100000" y="95000"/>
                                    </p:animScale>
                                    <p:animScale>
                                      <p:cBhvr>
                                        <p:cTn id="707" dur="166" decel="50000">
                                          <p:stCondLst>
                                            <p:cond delay="1834"/>
                                          </p:stCondLst>
                                        </p:cTn>
                                        <p:tgtEl>
                                          <p:spTgt spid="217"/>
                                        </p:tgtEl>
                                      </p:cBhvr>
                                      <p:to x="100000" y="100000"/>
                                    </p:animScale>
                                  </p:childTnLst>
                                </p:cTn>
                              </p:par>
                              <p:par>
                                <p:cTn id="708" presetID="26" presetClass="entr" presetSubtype="0" fill="hold" grpId="0" nodeType="withEffect">
                                  <p:stCondLst>
                                    <p:cond delay="0"/>
                                  </p:stCondLst>
                                  <p:childTnLst>
                                    <p:set>
                                      <p:cBhvr>
                                        <p:cTn id="709" dur="1" fill="hold">
                                          <p:stCondLst>
                                            <p:cond delay="0"/>
                                          </p:stCondLst>
                                        </p:cTn>
                                        <p:tgtEl>
                                          <p:spTgt spid="218"/>
                                        </p:tgtEl>
                                        <p:attrNameLst>
                                          <p:attrName>style.visibility</p:attrName>
                                        </p:attrNameLst>
                                      </p:cBhvr>
                                      <p:to>
                                        <p:strVal val="visible"/>
                                      </p:to>
                                    </p:set>
                                    <p:animEffect transition="in" filter="wipe(down)">
                                      <p:cBhvr>
                                        <p:cTn id="710" dur="580">
                                          <p:stCondLst>
                                            <p:cond delay="0"/>
                                          </p:stCondLst>
                                        </p:cTn>
                                        <p:tgtEl>
                                          <p:spTgt spid="218"/>
                                        </p:tgtEl>
                                      </p:cBhvr>
                                    </p:animEffect>
                                    <p:anim calcmode="lin" valueType="num">
                                      <p:cBhvr>
                                        <p:cTn id="711" dur="1822" tmFilter="0,0; 0.14,0.36; 0.43,0.73; 0.71,0.91; 1.0,1.0">
                                          <p:stCondLst>
                                            <p:cond delay="0"/>
                                          </p:stCondLst>
                                        </p:cTn>
                                        <p:tgtEl>
                                          <p:spTgt spid="218"/>
                                        </p:tgtEl>
                                        <p:attrNameLst>
                                          <p:attrName>ppt_x</p:attrName>
                                        </p:attrNameLst>
                                      </p:cBhvr>
                                      <p:tavLst>
                                        <p:tav tm="0">
                                          <p:val>
                                            <p:strVal val="#ppt_x-0.25"/>
                                          </p:val>
                                        </p:tav>
                                        <p:tav tm="100000">
                                          <p:val>
                                            <p:strVal val="#ppt_x"/>
                                          </p:val>
                                        </p:tav>
                                      </p:tavLst>
                                    </p:anim>
                                    <p:anim calcmode="lin" valueType="num">
                                      <p:cBhvr>
                                        <p:cTn id="712" dur="664" tmFilter="0.0,0.0; 0.25,0.07; 0.50,0.2; 0.75,0.467; 1.0,1.0">
                                          <p:stCondLst>
                                            <p:cond delay="0"/>
                                          </p:stCondLst>
                                        </p:cTn>
                                        <p:tgtEl>
                                          <p:spTgt spid="218"/>
                                        </p:tgtEl>
                                        <p:attrNameLst>
                                          <p:attrName>ppt_y</p:attrName>
                                        </p:attrNameLst>
                                      </p:cBhvr>
                                      <p:tavLst>
                                        <p:tav tm="0" fmla="#ppt_y-sin(pi*$)/3">
                                          <p:val>
                                            <p:fltVal val="0.5"/>
                                          </p:val>
                                        </p:tav>
                                        <p:tav tm="100000">
                                          <p:val>
                                            <p:fltVal val="1"/>
                                          </p:val>
                                        </p:tav>
                                      </p:tavLst>
                                    </p:anim>
                                    <p:anim calcmode="lin" valueType="num">
                                      <p:cBhvr>
                                        <p:cTn id="713" dur="664" tmFilter="0, 0; 0.125,0.2665; 0.25,0.4; 0.375,0.465; 0.5,0.5;  0.625,0.535; 0.75,0.6; 0.875,0.7335; 1,1">
                                          <p:stCondLst>
                                            <p:cond delay="664"/>
                                          </p:stCondLst>
                                        </p:cTn>
                                        <p:tgtEl>
                                          <p:spTgt spid="218"/>
                                        </p:tgtEl>
                                        <p:attrNameLst>
                                          <p:attrName>ppt_y</p:attrName>
                                        </p:attrNameLst>
                                      </p:cBhvr>
                                      <p:tavLst>
                                        <p:tav tm="0" fmla="#ppt_y-sin(pi*$)/9">
                                          <p:val>
                                            <p:fltVal val="0"/>
                                          </p:val>
                                        </p:tav>
                                        <p:tav tm="100000">
                                          <p:val>
                                            <p:fltVal val="1"/>
                                          </p:val>
                                        </p:tav>
                                      </p:tavLst>
                                    </p:anim>
                                    <p:anim calcmode="lin" valueType="num">
                                      <p:cBhvr>
                                        <p:cTn id="714" dur="332" tmFilter="0, 0; 0.125,0.2665; 0.25,0.4; 0.375,0.465; 0.5,0.5;  0.625,0.535; 0.75,0.6; 0.875,0.7335; 1,1">
                                          <p:stCondLst>
                                            <p:cond delay="1324"/>
                                          </p:stCondLst>
                                        </p:cTn>
                                        <p:tgtEl>
                                          <p:spTgt spid="218"/>
                                        </p:tgtEl>
                                        <p:attrNameLst>
                                          <p:attrName>ppt_y</p:attrName>
                                        </p:attrNameLst>
                                      </p:cBhvr>
                                      <p:tavLst>
                                        <p:tav tm="0" fmla="#ppt_y-sin(pi*$)/27">
                                          <p:val>
                                            <p:fltVal val="0"/>
                                          </p:val>
                                        </p:tav>
                                        <p:tav tm="100000">
                                          <p:val>
                                            <p:fltVal val="1"/>
                                          </p:val>
                                        </p:tav>
                                      </p:tavLst>
                                    </p:anim>
                                    <p:anim calcmode="lin" valueType="num">
                                      <p:cBhvr>
                                        <p:cTn id="715" dur="164" tmFilter="0, 0; 0.125,0.2665; 0.25,0.4; 0.375,0.465; 0.5,0.5;  0.625,0.535; 0.75,0.6; 0.875,0.7335; 1,1">
                                          <p:stCondLst>
                                            <p:cond delay="1656"/>
                                          </p:stCondLst>
                                        </p:cTn>
                                        <p:tgtEl>
                                          <p:spTgt spid="218"/>
                                        </p:tgtEl>
                                        <p:attrNameLst>
                                          <p:attrName>ppt_y</p:attrName>
                                        </p:attrNameLst>
                                      </p:cBhvr>
                                      <p:tavLst>
                                        <p:tav tm="0" fmla="#ppt_y-sin(pi*$)/81">
                                          <p:val>
                                            <p:fltVal val="0"/>
                                          </p:val>
                                        </p:tav>
                                        <p:tav tm="100000">
                                          <p:val>
                                            <p:fltVal val="1"/>
                                          </p:val>
                                        </p:tav>
                                      </p:tavLst>
                                    </p:anim>
                                    <p:animScale>
                                      <p:cBhvr>
                                        <p:cTn id="716" dur="26">
                                          <p:stCondLst>
                                            <p:cond delay="650"/>
                                          </p:stCondLst>
                                        </p:cTn>
                                        <p:tgtEl>
                                          <p:spTgt spid="218"/>
                                        </p:tgtEl>
                                      </p:cBhvr>
                                      <p:to x="100000" y="60000"/>
                                    </p:animScale>
                                    <p:animScale>
                                      <p:cBhvr>
                                        <p:cTn id="717" dur="166" decel="50000">
                                          <p:stCondLst>
                                            <p:cond delay="676"/>
                                          </p:stCondLst>
                                        </p:cTn>
                                        <p:tgtEl>
                                          <p:spTgt spid="218"/>
                                        </p:tgtEl>
                                      </p:cBhvr>
                                      <p:to x="100000" y="100000"/>
                                    </p:animScale>
                                    <p:animScale>
                                      <p:cBhvr>
                                        <p:cTn id="718" dur="26">
                                          <p:stCondLst>
                                            <p:cond delay="1312"/>
                                          </p:stCondLst>
                                        </p:cTn>
                                        <p:tgtEl>
                                          <p:spTgt spid="218"/>
                                        </p:tgtEl>
                                      </p:cBhvr>
                                      <p:to x="100000" y="80000"/>
                                    </p:animScale>
                                    <p:animScale>
                                      <p:cBhvr>
                                        <p:cTn id="719" dur="166" decel="50000">
                                          <p:stCondLst>
                                            <p:cond delay="1338"/>
                                          </p:stCondLst>
                                        </p:cTn>
                                        <p:tgtEl>
                                          <p:spTgt spid="218"/>
                                        </p:tgtEl>
                                      </p:cBhvr>
                                      <p:to x="100000" y="100000"/>
                                    </p:animScale>
                                    <p:animScale>
                                      <p:cBhvr>
                                        <p:cTn id="720" dur="26">
                                          <p:stCondLst>
                                            <p:cond delay="1642"/>
                                          </p:stCondLst>
                                        </p:cTn>
                                        <p:tgtEl>
                                          <p:spTgt spid="218"/>
                                        </p:tgtEl>
                                      </p:cBhvr>
                                      <p:to x="100000" y="90000"/>
                                    </p:animScale>
                                    <p:animScale>
                                      <p:cBhvr>
                                        <p:cTn id="721" dur="166" decel="50000">
                                          <p:stCondLst>
                                            <p:cond delay="1668"/>
                                          </p:stCondLst>
                                        </p:cTn>
                                        <p:tgtEl>
                                          <p:spTgt spid="218"/>
                                        </p:tgtEl>
                                      </p:cBhvr>
                                      <p:to x="100000" y="100000"/>
                                    </p:animScale>
                                    <p:animScale>
                                      <p:cBhvr>
                                        <p:cTn id="722" dur="26">
                                          <p:stCondLst>
                                            <p:cond delay="1808"/>
                                          </p:stCondLst>
                                        </p:cTn>
                                        <p:tgtEl>
                                          <p:spTgt spid="218"/>
                                        </p:tgtEl>
                                      </p:cBhvr>
                                      <p:to x="100000" y="95000"/>
                                    </p:animScale>
                                    <p:animScale>
                                      <p:cBhvr>
                                        <p:cTn id="723" dur="166" decel="50000">
                                          <p:stCondLst>
                                            <p:cond delay="1834"/>
                                          </p:stCondLst>
                                        </p:cTn>
                                        <p:tgtEl>
                                          <p:spTgt spid="218"/>
                                        </p:tgtEl>
                                      </p:cBhvr>
                                      <p:to x="100000" y="100000"/>
                                    </p:animScale>
                                  </p:childTnLst>
                                </p:cTn>
                              </p:par>
                              <p:par>
                                <p:cTn id="724" presetID="26" presetClass="entr" presetSubtype="0" fill="hold" grpId="0" nodeType="withEffect">
                                  <p:stCondLst>
                                    <p:cond delay="0"/>
                                  </p:stCondLst>
                                  <p:childTnLst>
                                    <p:set>
                                      <p:cBhvr>
                                        <p:cTn id="725" dur="1" fill="hold">
                                          <p:stCondLst>
                                            <p:cond delay="0"/>
                                          </p:stCondLst>
                                        </p:cTn>
                                        <p:tgtEl>
                                          <p:spTgt spid="219"/>
                                        </p:tgtEl>
                                        <p:attrNameLst>
                                          <p:attrName>style.visibility</p:attrName>
                                        </p:attrNameLst>
                                      </p:cBhvr>
                                      <p:to>
                                        <p:strVal val="visible"/>
                                      </p:to>
                                    </p:set>
                                    <p:animEffect transition="in" filter="wipe(down)">
                                      <p:cBhvr>
                                        <p:cTn id="726" dur="580">
                                          <p:stCondLst>
                                            <p:cond delay="0"/>
                                          </p:stCondLst>
                                        </p:cTn>
                                        <p:tgtEl>
                                          <p:spTgt spid="219"/>
                                        </p:tgtEl>
                                      </p:cBhvr>
                                    </p:animEffect>
                                    <p:anim calcmode="lin" valueType="num">
                                      <p:cBhvr>
                                        <p:cTn id="727" dur="1822" tmFilter="0,0; 0.14,0.36; 0.43,0.73; 0.71,0.91; 1.0,1.0">
                                          <p:stCondLst>
                                            <p:cond delay="0"/>
                                          </p:stCondLst>
                                        </p:cTn>
                                        <p:tgtEl>
                                          <p:spTgt spid="219"/>
                                        </p:tgtEl>
                                        <p:attrNameLst>
                                          <p:attrName>ppt_x</p:attrName>
                                        </p:attrNameLst>
                                      </p:cBhvr>
                                      <p:tavLst>
                                        <p:tav tm="0">
                                          <p:val>
                                            <p:strVal val="#ppt_x-0.25"/>
                                          </p:val>
                                        </p:tav>
                                        <p:tav tm="100000">
                                          <p:val>
                                            <p:strVal val="#ppt_x"/>
                                          </p:val>
                                        </p:tav>
                                      </p:tavLst>
                                    </p:anim>
                                    <p:anim calcmode="lin" valueType="num">
                                      <p:cBhvr>
                                        <p:cTn id="728" dur="664" tmFilter="0.0,0.0; 0.25,0.07; 0.50,0.2; 0.75,0.467; 1.0,1.0">
                                          <p:stCondLst>
                                            <p:cond delay="0"/>
                                          </p:stCondLst>
                                        </p:cTn>
                                        <p:tgtEl>
                                          <p:spTgt spid="219"/>
                                        </p:tgtEl>
                                        <p:attrNameLst>
                                          <p:attrName>ppt_y</p:attrName>
                                        </p:attrNameLst>
                                      </p:cBhvr>
                                      <p:tavLst>
                                        <p:tav tm="0" fmla="#ppt_y-sin(pi*$)/3">
                                          <p:val>
                                            <p:fltVal val="0.5"/>
                                          </p:val>
                                        </p:tav>
                                        <p:tav tm="100000">
                                          <p:val>
                                            <p:fltVal val="1"/>
                                          </p:val>
                                        </p:tav>
                                      </p:tavLst>
                                    </p:anim>
                                    <p:anim calcmode="lin" valueType="num">
                                      <p:cBhvr>
                                        <p:cTn id="729" dur="664" tmFilter="0, 0; 0.125,0.2665; 0.25,0.4; 0.375,0.465; 0.5,0.5;  0.625,0.535; 0.75,0.6; 0.875,0.7335; 1,1">
                                          <p:stCondLst>
                                            <p:cond delay="664"/>
                                          </p:stCondLst>
                                        </p:cTn>
                                        <p:tgtEl>
                                          <p:spTgt spid="219"/>
                                        </p:tgtEl>
                                        <p:attrNameLst>
                                          <p:attrName>ppt_y</p:attrName>
                                        </p:attrNameLst>
                                      </p:cBhvr>
                                      <p:tavLst>
                                        <p:tav tm="0" fmla="#ppt_y-sin(pi*$)/9">
                                          <p:val>
                                            <p:fltVal val="0"/>
                                          </p:val>
                                        </p:tav>
                                        <p:tav tm="100000">
                                          <p:val>
                                            <p:fltVal val="1"/>
                                          </p:val>
                                        </p:tav>
                                      </p:tavLst>
                                    </p:anim>
                                    <p:anim calcmode="lin" valueType="num">
                                      <p:cBhvr>
                                        <p:cTn id="730" dur="332" tmFilter="0, 0; 0.125,0.2665; 0.25,0.4; 0.375,0.465; 0.5,0.5;  0.625,0.535; 0.75,0.6; 0.875,0.7335; 1,1">
                                          <p:stCondLst>
                                            <p:cond delay="1324"/>
                                          </p:stCondLst>
                                        </p:cTn>
                                        <p:tgtEl>
                                          <p:spTgt spid="219"/>
                                        </p:tgtEl>
                                        <p:attrNameLst>
                                          <p:attrName>ppt_y</p:attrName>
                                        </p:attrNameLst>
                                      </p:cBhvr>
                                      <p:tavLst>
                                        <p:tav tm="0" fmla="#ppt_y-sin(pi*$)/27">
                                          <p:val>
                                            <p:fltVal val="0"/>
                                          </p:val>
                                        </p:tav>
                                        <p:tav tm="100000">
                                          <p:val>
                                            <p:fltVal val="1"/>
                                          </p:val>
                                        </p:tav>
                                      </p:tavLst>
                                    </p:anim>
                                    <p:anim calcmode="lin" valueType="num">
                                      <p:cBhvr>
                                        <p:cTn id="731" dur="164" tmFilter="0, 0; 0.125,0.2665; 0.25,0.4; 0.375,0.465; 0.5,0.5;  0.625,0.535; 0.75,0.6; 0.875,0.7335; 1,1">
                                          <p:stCondLst>
                                            <p:cond delay="1656"/>
                                          </p:stCondLst>
                                        </p:cTn>
                                        <p:tgtEl>
                                          <p:spTgt spid="219"/>
                                        </p:tgtEl>
                                        <p:attrNameLst>
                                          <p:attrName>ppt_y</p:attrName>
                                        </p:attrNameLst>
                                      </p:cBhvr>
                                      <p:tavLst>
                                        <p:tav tm="0" fmla="#ppt_y-sin(pi*$)/81">
                                          <p:val>
                                            <p:fltVal val="0"/>
                                          </p:val>
                                        </p:tav>
                                        <p:tav tm="100000">
                                          <p:val>
                                            <p:fltVal val="1"/>
                                          </p:val>
                                        </p:tav>
                                      </p:tavLst>
                                    </p:anim>
                                    <p:animScale>
                                      <p:cBhvr>
                                        <p:cTn id="732" dur="26">
                                          <p:stCondLst>
                                            <p:cond delay="650"/>
                                          </p:stCondLst>
                                        </p:cTn>
                                        <p:tgtEl>
                                          <p:spTgt spid="219"/>
                                        </p:tgtEl>
                                      </p:cBhvr>
                                      <p:to x="100000" y="60000"/>
                                    </p:animScale>
                                    <p:animScale>
                                      <p:cBhvr>
                                        <p:cTn id="733" dur="166" decel="50000">
                                          <p:stCondLst>
                                            <p:cond delay="676"/>
                                          </p:stCondLst>
                                        </p:cTn>
                                        <p:tgtEl>
                                          <p:spTgt spid="219"/>
                                        </p:tgtEl>
                                      </p:cBhvr>
                                      <p:to x="100000" y="100000"/>
                                    </p:animScale>
                                    <p:animScale>
                                      <p:cBhvr>
                                        <p:cTn id="734" dur="26">
                                          <p:stCondLst>
                                            <p:cond delay="1312"/>
                                          </p:stCondLst>
                                        </p:cTn>
                                        <p:tgtEl>
                                          <p:spTgt spid="219"/>
                                        </p:tgtEl>
                                      </p:cBhvr>
                                      <p:to x="100000" y="80000"/>
                                    </p:animScale>
                                    <p:animScale>
                                      <p:cBhvr>
                                        <p:cTn id="735" dur="166" decel="50000">
                                          <p:stCondLst>
                                            <p:cond delay="1338"/>
                                          </p:stCondLst>
                                        </p:cTn>
                                        <p:tgtEl>
                                          <p:spTgt spid="219"/>
                                        </p:tgtEl>
                                      </p:cBhvr>
                                      <p:to x="100000" y="100000"/>
                                    </p:animScale>
                                    <p:animScale>
                                      <p:cBhvr>
                                        <p:cTn id="736" dur="26">
                                          <p:stCondLst>
                                            <p:cond delay="1642"/>
                                          </p:stCondLst>
                                        </p:cTn>
                                        <p:tgtEl>
                                          <p:spTgt spid="219"/>
                                        </p:tgtEl>
                                      </p:cBhvr>
                                      <p:to x="100000" y="90000"/>
                                    </p:animScale>
                                    <p:animScale>
                                      <p:cBhvr>
                                        <p:cTn id="737" dur="166" decel="50000">
                                          <p:stCondLst>
                                            <p:cond delay="1668"/>
                                          </p:stCondLst>
                                        </p:cTn>
                                        <p:tgtEl>
                                          <p:spTgt spid="219"/>
                                        </p:tgtEl>
                                      </p:cBhvr>
                                      <p:to x="100000" y="100000"/>
                                    </p:animScale>
                                    <p:animScale>
                                      <p:cBhvr>
                                        <p:cTn id="738" dur="26">
                                          <p:stCondLst>
                                            <p:cond delay="1808"/>
                                          </p:stCondLst>
                                        </p:cTn>
                                        <p:tgtEl>
                                          <p:spTgt spid="219"/>
                                        </p:tgtEl>
                                      </p:cBhvr>
                                      <p:to x="100000" y="95000"/>
                                    </p:animScale>
                                    <p:animScale>
                                      <p:cBhvr>
                                        <p:cTn id="739" dur="166" decel="50000">
                                          <p:stCondLst>
                                            <p:cond delay="1834"/>
                                          </p:stCondLst>
                                        </p:cTn>
                                        <p:tgtEl>
                                          <p:spTgt spid="219"/>
                                        </p:tgtEl>
                                      </p:cBhvr>
                                      <p:to x="100000" y="100000"/>
                                    </p:animScale>
                                  </p:childTnLst>
                                </p:cTn>
                              </p:par>
                              <p:par>
                                <p:cTn id="740" presetID="26" presetClass="entr" presetSubtype="0" fill="hold" grpId="0" nodeType="withEffect">
                                  <p:stCondLst>
                                    <p:cond delay="0"/>
                                  </p:stCondLst>
                                  <p:childTnLst>
                                    <p:set>
                                      <p:cBhvr>
                                        <p:cTn id="741" dur="1" fill="hold">
                                          <p:stCondLst>
                                            <p:cond delay="0"/>
                                          </p:stCondLst>
                                        </p:cTn>
                                        <p:tgtEl>
                                          <p:spTgt spid="220"/>
                                        </p:tgtEl>
                                        <p:attrNameLst>
                                          <p:attrName>style.visibility</p:attrName>
                                        </p:attrNameLst>
                                      </p:cBhvr>
                                      <p:to>
                                        <p:strVal val="visible"/>
                                      </p:to>
                                    </p:set>
                                    <p:animEffect transition="in" filter="wipe(down)">
                                      <p:cBhvr>
                                        <p:cTn id="742" dur="580">
                                          <p:stCondLst>
                                            <p:cond delay="0"/>
                                          </p:stCondLst>
                                        </p:cTn>
                                        <p:tgtEl>
                                          <p:spTgt spid="220"/>
                                        </p:tgtEl>
                                      </p:cBhvr>
                                    </p:animEffect>
                                    <p:anim calcmode="lin" valueType="num">
                                      <p:cBhvr>
                                        <p:cTn id="743" dur="1822" tmFilter="0,0; 0.14,0.36; 0.43,0.73; 0.71,0.91; 1.0,1.0">
                                          <p:stCondLst>
                                            <p:cond delay="0"/>
                                          </p:stCondLst>
                                        </p:cTn>
                                        <p:tgtEl>
                                          <p:spTgt spid="220"/>
                                        </p:tgtEl>
                                        <p:attrNameLst>
                                          <p:attrName>ppt_x</p:attrName>
                                        </p:attrNameLst>
                                      </p:cBhvr>
                                      <p:tavLst>
                                        <p:tav tm="0">
                                          <p:val>
                                            <p:strVal val="#ppt_x-0.25"/>
                                          </p:val>
                                        </p:tav>
                                        <p:tav tm="100000">
                                          <p:val>
                                            <p:strVal val="#ppt_x"/>
                                          </p:val>
                                        </p:tav>
                                      </p:tavLst>
                                    </p:anim>
                                    <p:anim calcmode="lin" valueType="num">
                                      <p:cBhvr>
                                        <p:cTn id="744" dur="664" tmFilter="0.0,0.0; 0.25,0.07; 0.50,0.2; 0.75,0.467; 1.0,1.0">
                                          <p:stCondLst>
                                            <p:cond delay="0"/>
                                          </p:stCondLst>
                                        </p:cTn>
                                        <p:tgtEl>
                                          <p:spTgt spid="220"/>
                                        </p:tgtEl>
                                        <p:attrNameLst>
                                          <p:attrName>ppt_y</p:attrName>
                                        </p:attrNameLst>
                                      </p:cBhvr>
                                      <p:tavLst>
                                        <p:tav tm="0" fmla="#ppt_y-sin(pi*$)/3">
                                          <p:val>
                                            <p:fltVal val="0.5"/>
                                          </p:val>
                                        </p:tav>
                                        <p:tav tm="100000">
                                          <p:val>
                                            <p:fltVal val="1"/>
                                          </p:val>
                                        </p:tav>
                                      </p:tavLst>
                                    </p:anim>
                                    <p:anim calcmode="lin" valueType="num">
                                      <p:cBhvr>
                                        <p:cTn id="745" dur="664" tmFilter="0, 0; 0.125,0.2665; 0.25,0.4; 0.375,0.465; 0.5,0.5;  0.625,0.535; 0.75,0.6; 0.875,0.7335; 1,1">
                                          <p:stCondLst>
                                            <p:cond delay="664"/>
                                          </p:stCondLst>
                                        </p:cTn>
                                        <p:tgtEl>
                                          <p:spTgt spid="220"/>
                                        </p:tgtEl>
                                        <p:attrNameLst>
                                          <p:attrName>ppt_y</p:attrName>
                                        </p:attrNameLst>
                                      </p:cBhvr>
                                      <p:tavLst>
                                        <p:tav tm="0" fmla="#ppt_y-sin(pi*$)/9">
                                          <p:val>
                                            <p:fltVal val="0"/>
                                          </p:val>
                                        </p:tav>
                                        <p:tav tm="100000">
                                          <p:val>
                                            <p:fltVal val="1"/>
                                          </p:val>
                                        </p:tav>
                                      </p:tavLst>
                                    </p:anim>
                                    <p:anim calcmode="lin" valueType="num">
                                      <p:cBhvr>
                                        <p:cTn id="746" dur="332" tmFilter="0, 0; 0.125,0.2665; 0.25,0.4; 0.375,0.465; 0.5,0.5;  0.625,0.535; 0.75,0.6; 0.875,0.7335; 1,1">
                                          <p:stCondLst>
                                            <p:cond delay="1324"/>
                                          </p:stCondLst>
                                        </p:cTn>
                                        <p:tgtEl>
                                          <p:spTgt spid="220"/>
                                        </p:tgtEl>
                                        <p:attrNameLst>
                                          <p:attrName>ppt_y</p:attrName>
                                        </p:attrNameLst>
                                      </p:cBhvr>
                                      <p:tavLst>
                                        <p:tav tm="0" fmla="#ppt_y-sin(pi*$)/27">
                                          <p:val>
                                            <p:fltVal val="0"/>
                                          </p:val>
                                        </p:tav>
                                        <p:tav tm="100000">
                                          <p:val>
                                            <p:fltVal val="1"/>
                                          </p:val>
                                        </p:tav>
                                      </p:tavLst>
                                    </p:anim>
                                    <p:anim calcmode="lin" valueType="num">
                                      <p:cBhvr>
                                        <p:cTn id="747" dur="164" tmFilter="0, 0; 0.125,0.2665; 0.25,0.4; 0.375,0.465; 0.5,0.5;  0.625,0.535; 0.75,0.6; 0.875,0.7335; 1,1">
                                          <p:stCondLst>
                                            <p:cond delay="1656"/>
                                          </p:stCondLst>
                                        </p:cTn>
                                        <p:tgtEl>
                                          <p:spTgt spid="220"/>
                                        </p:tgtEl>
                                        <p:attrNameLst>
                                          <p:attrName>ppt_y</p:attrName>
                                        </p:attrNameLst>
                                      </p:cBhvr>
                                      <p:tavLst>
                                        <p:tav tm="0" fmla="#ppt_y-sin(pi*$)/81">
                                          <p:val>
                                            <p:fltVal val="0"/>
                                          </p:val>
                                        </p:tav>
                                        <p:tav tm="100000">
                                          <p:val>
                                            <p:fltVal val="1"/>
                                          </p:val>
                                        </p:tav>
                                      </p:tavLst>
                                    </p:anim>
                                    <p:animScale>
                                      <p:cBhvr>
                                        <p:cTn id="748" dur="26">
                                          <p:stCondLst>
                                            <p:cond delay="650"/>
                                          </p:stCondLst>
                                        </p:cTn>
                                        <p:tgtEl>
                                          <p:spTgt spid="220"/>
                                        </p:tgtEl>
                                      </p:cBhvr>
                                      <p:to x="100000" y="60000"/>
                                    </p:animScale>
                                    <p:animScale>
                                      <p:cBhvr>
                                        <p:cTn id="749" dur="166" decel="50000">
                                          <p:stCondLst>
                                            <p:cond delay="676"/>
                                          </p:stCondLst>
                                        </p:cTn>
                                        <p:tgtEl>
                                          <p:spTgt spid="220"/>
                                        </p:tgtEl>
                                      </p:cBhvr>
                                      <p:to x="100000" y="100000"/>
                                    </p:animScale>
                                    <p:animScale>
                                      <p:cBhvr>
                                        <p:cTn id="750" dur="26">
                                          <p:stCondLst>
                                            <p:cond delay="1312"/>
                                          </p:stCondLst>
                                        </p:cTn>
                                        <p:tgtEl>
                                          <p:spTgt spid="220"/>
                                        </p:tgtEl>
                                      </p:cBhvr>
                                      <p:to x="100000" y="80000"/>
                                    </p:animScale>
                                    <p:animScale>
                                      <p:cBhvr>
                                        <p:cTn id="751" dur="166" decel="50000">
                                          <p:stCondLst>
                                            <p:cond delay="1338"/>
                                          </p:stCondLst>
                                        </p:cTn>
                                        <p:tgtEl>
                                          <p:spTgt spid="220"/>
                                        </p:tgtEl>
                                      </p:cBhvr>
                                      <p:to x="100000" y="100000"/>
                                    </p:animScale>
                                    <p:animScale>
                                      <p:cBhvr>
                                        <p:cTn id="752" dur="26">
                                          <p:stCondLst>
                                            <p:cond delay="1642"/>
                                          </p:stCondLst>
                                        </p:cTn>
                                        <p:tgtEl>
                                          <p:spTgt spid="220"/>
                                        </p:tgtEl>
                                      </p:cBhvr>
                                      <p:to x="100000" y="90000"/>
                                    </p:animScale>
                                    <p:animScale>
                                      <p:cBhvr>
                                        <p:cTn id="753" dur="166" decel="50000">
                                          <p:stCondLst>
                                            <p:cond delay="1668"/>
                                          </p:stCondLst>
                                        </p:cTn>
                                        <p:tgtEl>
                                          <p:spTgt spid="220"/>
                                        </p:tgtEl>
                                      </p:cBhvr>
                                      <p:to x="100000" y="100000"/>
                                    </p:animScale>
                                    <p:animScale>
                                      <p:cBhvr>
                                        <p:cTn id="754" dur="26">
                                          <p:stCondLst>
                                            <p:cond delay="1808"/>
                                          </p:stCondLst>
                                        </p:cTn>
                                        <p:tgtEl>
                                          <p:spTgt spid="220"/>
                                        </p:tgtEl>
                                      </p:cBhvr>
                                      <p:to x="100000" y="95000"/>
                                    </p:animScale>
                                    <p:animScale>
                                      <p:cBhvr>
                                        <p:cTn id="755" dur="166" decel="50000">
                                          <p:stCondLst>
                                            <p:cond delay="1834"/>
                                          </p:stCondLst>
                                        </p:cTn>
                                        <p:tgtEl>
                                          <p:spTgt spid="220"/>
                                        </p:tgtEl>
                                      </p:cBhvr>
                                      <p:to x="100000" y="100000"/>
                                    </p:animScale>
                                  </p:childTnLst>
                                </p:cTn>
                              </p:par>
                              <p:par>
                                <p:cTn id="756" presetID="26" presetClass="entr" presetSubtype="0" fill="hold" grpId="0" nodeType="withEffect">
                                  <p:stCondLst>
                                    <p:cond delay="0"/>
                                  </p:stCondLst>
                                  <p:childTnLst>
                                    <p:set>
                                      <p:cBhvr>
                                        <p:cTn id="757" dur="1" fill="hold">
                                          <p:stCondLst>
                                            <p:cond delay="0"/>
                                          </p:stCondLst>
                                        </p:cTn>
                                        <p:tgtEl>
                                          <p:spTgt spid="221"/>
                                        </p:tgtEl>
                                        <p:attrNameLst>
                                          <p:attrName>style.visibility</p:attrName>
                                        </p:attrNameLst>
                                      </p:cBhvr>
                                      <p:to>
                                        <p:strVal val="visible"/>
                                      </p:to>
                                    </p:set>
                                    <p:animEffect transition="in" filter="wipe(down)">
                                      <p:cBhvr>
                                        <p:cTn id="758" dur="580">
                                          <p:stCondLst>
                                            <p:cond delay="0"/>
                                          </p:stCondLst>
                                        </p:cTn>
                                        <p:tgtEl>
                                          <p:spTgt spid="221"/>
                                        </p:tgtEl>
                                      </p:cBhvr>
                                    </p:animEffect>
                                    <p:anim calcmode="lin" valueType="num">
                                      <p:cBhvr>
                                        <p:cTn id="759" dur="1822" tmFilter="0,0; 0.14,0.36; 0.43,0.73; 0.71,0.91; 1.0,1.0">
                                          <p:stCondLst>
                                            <p:cond delay="0"/>
                                          </p:stCondLst>
                                        </p:cTn>
                                        <p:tgtEl>
                                          <p:spTgt spid="221"/>
                                        </p:tgtEl>
                                        <p:attrNameLst>
                                          <p:attrName>ppt_x</p:attrName>
                                        </p:attrNameLst>
                                      </p:cBhvr>
                                      <p:tavLst>
                                        <p:tav tm="0">
                                          <p:val>
                                            <p:strVal val="#ppt_x-0.25"/>
                                          </p:val>
                                        </p:tav>
                                        <p:tav tm="100000">
                                          <p:val>
                                            <p:strVal val="#ppt_x"/>
                                          </p:val>
                                        </p:tav>
                                      </p:tavLst>
                                    </p:anim>
                                    <p:anim calcmode="lin" valueType="num">
                                      <p:cBhvr>
                                        <p:cTn id="760" dur="664" tmFilter="0.0,0.0; 0.25,0.07; 0.50,0.2; 0.75,0.467; 1.0,1.0">
                                          <p:stCondLst>
                                            <p:cond delay="0"/>
                                          </p:stCondLst>
                                        </p:cTn>
                                        <p:tgtEl>
                                          <p:spTgt spid="221"/>
                                        </p:tgtEl>
                                        <p:attrNameLst>
                                          <p:attrName>ppt_y</p:attrName>
                                        </p:attrNameLst>
                                      </p:cBhvr>
                                      <p:tavLst>
                                        <p:tav tm="0" fmla="#ppt_y-sin(pi*$)/3">
                                          <p:val>
                                            <p:fltVal val="0.5"/>
                                          </p:val>
                                        </p:tav>
                                        <p:tav tm="100000">
                                          <p:val>
                                            <p:fltVal val="1"/>
                                          </p:val>
                                        </p:tav>
                                      </p:tavLst>
                                    </p:anim>
                                    <p:anim calcmode="lin" valueType="num">
                                      <p:cBhvr>
                                        <p:cTn id="761" dur="664" tmFilter="0, 0; 0.125,0.2665; 0.25,0.4; 0.375,0.465; 0.5,0.5;  0.625,0.535; 0.75,0.6; 0.875,0.7335; 1,1">
                                          <p:stCondLst>
                                            <p:cond delay="664"/>
                                          </p:stCondLst>
                                        </p:cTn>
                                        <p:tgtEl>
                                          <p:spTgt spid="221"/>
                                        </p:tgtEl>
                                        <p:attrNameLst>
                                          <p:attrName>ppt_y</p:attrName>
                                        </p:attrNameLst>
                                      </p:cBhvr>
                                      <p:tavLst>
                                        <p:tav tm="0" fmla="#ppt_y-sin(pi*$)/9">
                                          <p:val>
                                            <p:fltVal val="0"/>
                                          </p:val>
                                        </p:tav>
                                        <p:tav tm="100000">
                                          <p:val>
                                            <p:fltVal val="1"/>
                                          </p:val>
                                        </p:tav>
                                      </p:tavLst>
                                    </p:anim>
                                    <p:anim calcmode="lin" valueType="num">
                                      <p:cBhvr>
                                        <p:cTn id="762" dur="332" tmFilter="0, 0; 0.125,0.2665; 0.25,0.4; 0.375,0.465; 0.5,0.5;  0.625,0.535; 0.75,0.6; 0.875,0.7335; 1,1">
                                          <p:stCondLst>
                                            <p:cond delay="1324"/>
                                          </p:stCondLst>
                                        </p:cTn>
                                        <p:tgtEl>
                                          <p:spTgt spid="221"/>
                                        </p:tgtEl>
                                        <p:attrNameLst>
                                          <p:attrName>ppt_y</p:attrName>
                                        </p:attrNameLst>
                                      </p:cBhvr>
                                      <p:tavLst>
                                        <p:tav tm="0" fmla="#ppt_y-sin(pi*$)/27">
                                          <p:val>
                                            <p:fltVal val="0"/>
                                          </p:val>
                                        </p:tav>
                                        <p:tav tm="100000">
                                          <p:val>
                                            <p:fltVal val="1"/>
                                          </p:val>
                                        </p:tav>
                                      </p:tavLst>
                                    </p:anim>
                                    <p:anim calcmode="lin" valueType="num">
                                      <p:cBhvr>
                                        <p:cTn id="763" dur="164" tmFilter="0, 0; 0.125,0.2665; 0.25,0.4; 0.375,0.465; 0.5,0.5;  0.625,0.535; 0.75,0.6; 0.875,0.7335; 1,1">
                                          <p:stCondLst>
                                            <p:cond delay="1656"/>
                                          </p:stCondLst>
                                        </p:cTn>
                                        <p:tgtEl>
                                          <p:spTgt spid="221"/>
                                        </p:tgtEl>
                                        <p:attrNameLst>
                                          <p:attrName>ppt_y</p:attrName>
                                        </p:attrNameLst>
                                      </p:cBhvr>
                                      <p:tavLst>
                                        <p:tav tm="0" fmla="#ppt_y-sin(pi*$)/81">
                                          <p:val>
                                            <p:fltVal val="0"/>
                                          </p:val>
                                        </p:tav>
                                        <p:tav tm="100000">
                                          <p:val>
                                            <p:fltVal val="1"/>
                                          </p:val>
                                        </p:tav>
                                      </p:tavLst>
                                    </p:anim>
                                    <p:animScale>
                                      <p:cBhvr>
                                        <p:cTn id="764" dur="26">
                                          <p:stCondLst>
                                            <p:cond delay="650"/>
                                          </p:stCondLst>
                                        </p:cTn>
                                        <p:tgtEl>
                                          <p:spTgt spid="221"/>
                                        </p:tgtEl>
                                      </p:cBhvr>
                                      <p:to x="100000" y="60000"/>
                                    </p:animScale>
                                    <p:animScale>
                                      <p:cBhvr>
                                        <p:cTn id="765" dur="166" decel="50000">
                                          <p:stCondLst>
                                            <p:cond delay="676"/>
                                          </p:stCondLst>
                                        </p:cTn>
                                        <p:tgtEl>
                                          <p:spTgt spid="221"/>
                                        </p:tgtEl>
                                      </p:cBhvr>
                                      <p:to x="100000" y="100000"/>
                                    </p:animScale>
                                    <p:animScale>
                                      <p:cBhvr>
                                        <p:cTn id="766" dur="26">
                                          <p:stCondLst>
                                            <p:cond delay="1312"/>
                                          </p:stCondLst>
                                        </p:cTn>
                                        <p:tgtEl>
                                          <p:spTgt spid="221"/>
                                        </p:tgtEl>
                                      </p:cBhvr>
                                      <p:to x="100000" y="80000"/>
                                    </p:animScale>
                                    <p:animScale>
                                      <p:cBhvr>
                                        <p:cTn id="767" dur="166" decel="50000">
                                          <p:stCondLst>
                                            <p:cond delay="1338"/>
                                          </p:stCondLst>
                                        </p:cTn>
                                        <p:tgtEl>
                                          <p:spTgt spid="221"/>
                                        </p:tgtEl>
                                      </p:cBhvr>
                                      <p:to x="100000" y="100000"/>
                                    </p:animScale>
                                    <p:animScale>
                                      <p:cBhvr>
                                        <p:cTn id="768" dur="26">
                                          <p:stCondLst>
                                            <p:cond delay="1642"/>
                                          </p:stCondLst>
                                        </p:cTn>
                                        <p:tgtEl>
                                          <p:spTgt spid="221"/>
                                        </p:tgtEl>
                                      </p:cBhvr>
                                      <p:to x="100000" y="90000"/>
                                    </p:animScale>
                                    <p:animScale>
                                      <p:cBhvr>
                                        <p:cTn id="769" dur="166" decel="50000">
                                          <p:stCondLst>
                                            <p:cond delay="1668"/>
                                          </p:stCondLst>
                                        </p:cTn>
                                        <p:tgtEl>
                                          <p:spTgt spid="221"/>
                                        </p:tgtEl>
                                      </p:cBhvr>
                                      <p:to x="100000" y="100000"/>
                                    </p:animScale>
                                    <p:animScale>
                                      <p:cBhvr>
                                        <p:cTn id="770" dur="26">
                                          <p:stCondLst>
                                            <p:cond delay="1808"/>
                                          </p:stCondLst>
                                        </p:cTn>
                                        <p:tgtEl>
                                          <p:spTgt spid="221"/>
                                        </p:tgtEl>
                                      </p:cBhvr>
                                      <p:to x="100000" y="95000"/>
                                    </p:animScale>
                                    <p:animScale>
                                      <p:cBhvr>
                                        <p:cTn id="771" dur="166" decel="50000">
                                          <p:stCondLst>
                                            <p:cond delay="1834"/>
                                          </p:stCondLst>
                                        </p:cTn>
                                        <p:tgtEl>
                                          <p:spTgt spid="221"/>
                                        </p:tgtEl>
                                      </p:cBhvr>
                                      <p:to x="100000" y="100000"/>
                                    </p:animScale>
                                  </p:childTnLst>
                                </p:cTn>
                              </p:par>
                              <p:par>
                                <p:cTn id="772" presetID="26" presetClass="entr" presetSubtype="0" fill="hold" grpId="0" nodeType="withEffect">
                                  <p:stCondLst>
                                    <p:cond delay="0"/>
                                  </p:stCondLst>
                                  <p:childTnLst>
                                    <p:set>
                                      <p:cBhvr>
                                        <p:cTn id="773" dur="1" fill="hold">
                                          <p:stCondLst>
                                            <p:cond delay="0"/>
                                          </p:stCondLst>
                                        </p:cTn>
                                        <p:tgtEl>
                                          <p:spTgt spid="222"/>
                                        </p:tgtEl>
                                        <p:attrNameLst>
                                          <p:attrName>style.visibility</p:attrName>
                                        </p:attrNameLst>
                                      </p:cBhvr>
                                      <p:to>
                                        <p:strVal val="visible"/>
                                      </p:to>
                                    </p:set>
                                    <p:animEffect transition="in" filter="wipe(down)">
                                      <p:cBhvr>
                                        <p:cTn id="774" dur="580">
                                          <p:stCondLst>
                                            <p:cond delay="0"/>
                                          </p:stCondLst>
                                        </p:cTn>
                                        <p:tgtEl>
                                          <p:spTgt spid="222"/>
                                        </p:tgtEl>
                                      </p:cBhvr>
                                    </p:animEffect>
                                    <p:anim calcmode="lin" valueType="num">
                                      <p:cBhvr>
                                        <p:cTn id="775" dur="1822" tmFilter="0,0; 0.14,0.36; 0.43,0.73; 0.71,0.91; 1.0,1.0">
                                          <p:stCondLst>
                                            <p:cond delay="0"/>
                                          </p:stCondLst>
                                        </p:cTn>
                                        <p:tgtEl>
                                          <p:spTgt spid="222"/>
                                        </p:tgtEl>
                                        <p:attrNameLst>
                                          <p:attrName>ppt_x</p:attrName>
                                        </p:attrNameLst>
                                      </p:cBhvr>
                                      <p:tavLst>
                                        <p:tav tm="0">
                                          <p:val>
                                            <p:strVal val="#ppt_x-0.25"/>
                                          </p:val>
                                        </p:tav>
                                        <p:tav tm="100000">
                                          <p:val>
                                            <p:strVal val="#ppt_x"/>
                                          </p:val>
                                        </p:tav>
                                      </p:tavLst>
                                    </p:anim>
                                    <p:anim calcmode="lin" valueType="num">
                                      <p:cBhvr>
                                        <p:cTn id="776" dur="664" tmFilter="0.0,0.0; 0.25,0.07; 0.50,0.2; 0.75,0.467; 1.0,1.0">
                                          <p:stCondLst>
                                            <p:cond delay="0"/>
                                          </p:stCondLst>
                                        </p:cTn>
                                        <p:tgtEl>
                                          <p:spTgt spid="222"/>
                                        </p:tgtEl>
                                        <p:attrNameLst>
                                          <p:attrName>ppt_y</p:attrName>
                                        </p:attrNameLst>
                                      </p:cBhvr>
                                      <p:tavLst>
                                        <p:tav tm="0" fmla="#ppt_y-sin(pi*$)/3">
                                          <p:val>
                                            <p:fltVal val="0.5"/>
                                          </p:val>
                                        </p:tav>
                                        <p:tav tm="100000">
                                          <p:val>
                                            <p:fltVal val="1"/>
                                          </p:val>
                                        </p:tav>
                                      </p:tavLst>
                                    </p:anim>
                                    <p:anim calcmode="lin" valueType="num">
                                      <p:cBhvr>
                                        <p:cTn id="777" dur="664" tmFilter="0, 0; 0.125,0.2665; 0.25,0.4; 0.375,0.465; 0.5,0.5;  0.625,0.535; 0.75,0.6; 0.875,0.7335; 1,1">
                                          <p:stCondLst>
                                            <p:cond delay="664"/>
                                          </p:stCondLst>
                                        </p:cTn>
                                        <p:tgtEl>
                                          <p:spTgt spid="222"/>
                                        </p:tgtEl>
                                        <p:attrNameLst>
                                          <p:attrName>ppt_y</p:attrName>
                                        </p:attrNameLst>
                                      </p:cBhvr>
                                      <p:tavLst>
                                        <p:tav tm="0" fmla="#ppt_y-sin(pi*$)/9">
                                          <p:val>
                                            <p:fltVal val="0"/>
                                          </p:val>
                                        </p:tav>
                                        <p:tav tm="100000">
                                          <p:val>
                                            <p:fltVal val="1"/>
                                          </p:val>
                                        </p:tav>
                                      </p:tavLst>
                                    </p:anim>
                                    <p:anim calcmode="lin" valueType="num">
                                      <p:cBhvr>
                                        <p:cTn id="778" dur="332" tmFilter="0, 0; 0.125,0.2665; 0.25,0.4; 0.375,0.465; 0.5,0.5;  0.625,0.535; 0.75,0.6; 0.875,0.7335; 1,1">
                                          <p:stCondLst>
                                            <p:cond delay="1324"/>
                                          </p:stCondLst>
                                        </p:cTn>
                                        <p:tgtEl>
                                          <p:spTgt spid="222"/>
                                        </p:tgtEl>
                                        <p:attrNameLst>
                                          <p:attrName>ppt_y</p:attrName>
                                        </p:attrNameLst>
                                      </p:cBhvr>
                                      <p:tavLst>
                                        <p:tav tm="0" fmla="#ppt_y-sin(pi*$)/27">
                                          <p:val>
                                            <p:fltVal val="0"/>
                                          </p:val>
                                        </p:tav>
                                        <p:tav tm="100000">
                                          <p:val>
                                            <p:fltVal val="1"/>
                                          </p:val>
                                        </p:tav>
                                      </p:tavLst>
                                    </p:anim>
                                    <p:anim calcmode="lin" valueType="num">
                                      <p:cBhvr>
                                        <p:cTn id="779" dur="164" tmFilter="0, 0; 0.125,0.2665; 0.25,0.4; 0.375,0.465; 0.5,0.5;  0.625,0.535; 0.75,0.6; 0.875,0.7335; 1,1">
                                          <p:stCondLst>
                                            <p:cond delay="1656"/>
                                          </p:stCondLst>
                                        </p:cTn>
                                        <p:tgtEl>
                                          <p:spTgt spid="222"/>
                                        </p:tgtEl>
                                        <p:attrNameLst>
                                          <p:attrName>ppt_y</p:attrName>
                                        </p:attrNameLst>
                                      </p:cBhvr>
                                      <p:tavLst>
                                        <p:tav tm="0" fmla="#ppt_y-sin(pi*$)/81">
                                          <p:val>
                                            <p:fltVal val="0"/>
                                          </p:val>
                                        </p:tav>
                                        <p:tav tm="100000">
                                          <p:val>
                                            <p:fltVal val="1"/>
                                          </p:val>
                                        </p:tav>
                                      </p:tavLst>
                                    </p:anim>
                                    <p:animScale>
                                      <p:cBhvr>
                                        <p:cTn id="780" dur="26">
                                          <p:stCondLst>
                                            <p:cond delay="650"/>
                                          </p:stCondLst>
                                        </p:cTn>
                                        <p:tgtEl>
                                          <p:spTgt spid="222"/>
                                        </p:tgtEl>
                                      </p:cBhvr>
                                      <p:to x="100000" y="60000"/>
                                    </p:animScale>
                                    <p:animScale>
                                      <p:cBhvr>
                                        <p:cTn id="781" dur="166" decel="50000">
                                          <p:stCondLst>
                                            <p:cond delay="676"/>
                                          </p:stCondLst>
                                        </p:cTn>
                                        <p:tgtEl>
                                          <p:spTgt spid="222"/>
                                        </p:tgtEl>
                                      </p:cBhvr>
                                      <p:to x="100000" y="100000"/>
                                    </p:animScale>
                                    <p:animScale>
                                      <p:cBhvr>
                                        <p:cTn id="782" dur="26">
                                          <p:stCondLst>
                                            <p:cond delay="1312"/>
                                          </p:stCondLst>
                                        </p:cTn>
                                        <p:tgtEl>
                                          <p:spTgt spid="222"/>
                                        </p:tgtEl>
                                      </p:cBhvr>
                                      <p:to x="100000" y="80000"/>
                                    </p:animScale>
                                    <p:animScale>
                                      <p:cBhvr>
                                        <p:cTn id="783" dur="166" decel="50000">
                                          <p:stCondLst>
                                            <p:cond delay="1338"/>
                                          </p:stCondLst>
                                        </p:cTn>
                                        <p:tgtEl>
                                          <p:spTgt spid="222"/>
                                        </p:tgtEl>
                                      </p:cBhvr>
                                      <p:to x="100000" y="100000"/>
                                    </p:animScale>
                                    <p:animScale>
                                      <p:cBhvr>
                                        <p:cTn id="784" dur="26">
                                          <p:stCondLst>
                                            <p:cond delay="1642"/>
                                          </p:stCondLst>
                                        </p:cTn>
                                        <p:tgtEl>
                                          <p:spTgt spid="222"/>
                                        </p:tgtEl>
                                      </p:cBhvr>
                                      <p:to x="100000" y="90000"/>
                                    </p:animScale>
                                    <p:animScale>
                                      <p:cBhvr>
                                        <p:cTn id="785" dur="166" decel="50000">
                                          <p:stCondLst>
                                            <p:cond delay="1668"/>
                                          </p:stCondLst>
                                        </p:cTn>
                                        <p:tgtEl>
                                          <p:spTgt spid="222"/>
                                        </p:tgtEl>
                                      </p:cBhvr>
                                      <p:to x="100000" y="100000"/>
                                    </p:animScale>
                                    <p:animScale>
                                      <p:cBhvr>
                                        <p:cTn id="786" dur="26">
                                          <p:stCondLst>
                                            <p:cond delay="1808"/>
                                          </p:stCondLst>
                                        </p:cTn>
                                        <p:tgtEl>
                                          <p:spTgt spid="222"/>
                                        </p:tgtEl>
                                      </p:cBhvr>
                                      <p:to x="100000" y="95000"/>
                                    </p:animScale>
                                    <p:animScale>
                                      <p:cBhvr>
                                        <p:cTn id="787" dur="166" decel="50000">
                                          <p:stCondLst>
                                            <p:cond delay="1834"/>
                                          </p:stCondLst>
                                        </p:cTn>
                                        <p:tgtEl>
                                          <p:spTgt spid="222"/>
                                        </p:tgtEl>
                                      </p:cBhvr>
                                      <p:to x="100000" y="100000"/>
                                    </p:animScale>
                                  </p:childTnLst>
                                </p:cTn>
                              </p:par>
                              <p:par>
                                <p:cTn id="788" presetID="26" presetClass="entr" presetSubtype="0" fill="hold" grpId="0" nodeType="withEffect">
                                  <p:stCondLst>
                                    <p:cond delay="0"/>
                                  </p:stCondLst>
                                  <p:childTnLst>
                                    <p:set>
                                      <p:cBhvr>
                                        <p:cTn id="789" dur="1" fill="hold">
                                          <p:stCondLst>
                                            <p:cond delay="0"/>
                                          </p:stCondLst>
                                        </p:cTn>
                                        <p:tgtEl>
                                          <p:spTgt spid="223"/>
                                        </p:tgtEl>
                                        <p:attrNameLst>
                                          <p:attrName>style.visibility</p:attrName>
                                        </p:attrNameLst>
                                      </p:cBhvr>
                                      <p:to>
                                        <p:strVal val="visible"/>
                                      </p:to>
                                    </p:set>
                                    <p:animEffect transition="in" filter="wipe(down)">
                                      <p:cBhvr>
                                        <p:cTn id="790" dur="580">
                                          <p:stCondLst>
                                            <p:cond delay="0"/>
                                          </p:stCondLst>
                                        </p:cTn>
                                        <p:tgtEl>
                                          <p:spTgt spid="223"/>
                                        </p:tgtEl>
                                      </p:cBhvr>
                                    </p:animEffect>
                                    <p:anim calcmode="lin" valueType="num">
                                      <p:cBhvr>
                                        <p:cTn id="791" dur="1822" tmFilter="0,0; 0.14,0.36; 0.43,0.73; 0.71,0.91; 1.0,1.0">
                                          <p:stCondLst>
                                            <p:cond delay="0"/>
                                          </p:stCondLst>
                                        </p:cTn>
                                        <p:tgtEl>
                                          <p:spTgt spid="223"/>
                                        </p:tgtEl>
                                        <p:attrNameLst>
                                          <p:attrName>ppt_x</p:attrName>
                                        </p:attrNameLst>
                                      </p:cBhvr>
                                      <p:tavLst>
                                        <p:tav tm="0">
                                          <p:val>
                                            <p:strVal val="#ppt_x-0.25"/>
                                          </p:val>
                                        </p:tav>
                                        <p:tav tm="100000">
                                          <p:val>
                                            <p:strVal val="#ppt_x"/>
                                          </p:val>
                                        </p:tav>
                                      </p:tavLst>
                                    </p:anim>
                                    <p:anim calcmode="lin" valueType="num">
                                      <p:cBhvr>
                                        <p:cTn id="792" dur="664" tmFilter="0.0,0.0; 0.25,0.07; 0.50,0.2; 0.75,0.467; 1.0,1.0">
                                          <p:stCondLst>
                                            <p:cond delay="0"/>
                                          </p:stCondLst>
                                        </p:cTn>
                                        <p:tgtEl>
                                          <p:spTgt spid="223"/>
                                        </p:tgtEl>
                                        <p:attrNameLst>
                                          <p:attrName>ppt_y</p:attrName>
                                        </p:attrNameLst>
                                      </p:cBhvr>
                                      <p:tavLst>
                                        <p:tav tm="0" fmla="#ppt_y-sin(pi*$)/3">
                                          <p:val>
                                            <p:fltVal val="0.5"/>
                                          </p:val>
                                        </p:tav>
                                        <p:tav tm="100000">
                                          <p:val>
                                            <p:fltVal val="1"/>
                                          </p:val>
                                        </p:tav>
                                      </p:tavLst>
                                    </p:anim>
                                    <p:anim calcmode="lin" valueType="num">
                                      <p:cBhvr>
                                        <p:cTn id="793" dur="664" tmFilter="0, 0; 0.125,0.2665; 0.25,0.4; 0.375,0.465; 0.5,0.5;  0.625,0.535; 0.75,0.6; 0.875,0.7335; 1,1">
                                          <p:stCondLst>
                                            <p:cond delay="664"/>
                                          </p:stCondLst>
                                        </p:cTn>
                                        <p:tgtEl>
                                          <p:spTgt spid="223"/>
                                        </p:tgtEl>
                                        <p:attrNameLst>
                                          <p:attrName>ppt_y</p:attrName>
                                        </p:attrNameLst>
                                      </p:cBhvr>
                                      <p:tavLst>
                                        <p:tav tm="0" fmla="#ppt_y-sin(pi*$)/9">
                                          <p:val>
                                            <p:fltVal val="0"/>
                                          </p:val>
                                        </p:tav>
                                        <p:tav tm="100000">
                                          <p:val>
                                            <p:fltVal val="1"/>
                                          </p:val>
                                        </p:tav>
                                      </p:tavLst>
                                    </p:anim>
                                    <p:anim calcmode="lin" valueType="num">
                                      <p:cBhvr>
                                        <p:cTn id="794" dur="332" tmFilter="0, 0; 0.125,0.2665; 0.25,0.4; 0.375,0.465; 0.5,0.5;  0.625,0.535; 0.75,0.6; 0.875,0.7335; 1,1">
                                          <p:stCondLst>
                                            <p:cond delay="1324"/>
                                          </p:stCondLst>
                                        </p:cTn>
                                        <p:tgtEl>
                                          <p:spTgt spid="223"/>
                                        </p:tgtEl>
                                        <p:attrNameLst>
                                          <p:attrName>ppt_y</p:attrName>
                                        </p:attrNameLst>
                                      </p:cBhvr>
                                      <p:tavLst>
                                        <p:tav tm="0" fmla="#ppt_y-sin(pi*$)/27">
                                          <p:val>
                                            <p:fltVal val="0"/>
                                          </p:val>
                                        </p:tav>
                                        <p:tav tm="100000">
                                          <p:val>
                                            <p:fltVal val="1"/>
                                          </p:val>
                                        </p:tav>
                                      </p:tavLst>
                                    </p:anim>
                                    <p:anim calcmode="lin" valueType="num">
                                      <p:cBhvr>
                                        <p:cTn id="795" dur="164" tmFilter="0, 0; 0.125,0.2665; 0.25,0.4; 0.375,0.465; 0.5,0.5;  0.625,0.535; 0.75,0.6; 0.875,0.7335; 1,1">
                                          <p:stCondLst>
                                            <p:cond delay="1656"/>
                                          </p:stCondLst>
                                        </p:cTn>
                                        <p:tgtEl>
                                          <p:spTgt spid="223"/>
                                        </p:tgtEl>
                                        <p:attrNameLst>
                                          <p:attrName>ppt_y</p:attrName>
                                        </p:attrNameLst>
                                      </p:cBhvr>
                                      <p:tavLst>
                                        <p:tav tm="0" fmla="#ppt_y-sin(pi*$)/81">
                                          <p:val>
                                            <p:fltVal val="0"/>
                                          </p:val>
                                        </p:tav>
                                        <p:tav tm="100000">
                                          <p:val>
                                            <p:fltVal val="1"/>
                                          </p:val>
                                        </p:tav>
                                      </p:tavLst>
                                    </p:anim>
                                    <p:animScale>
                                      <p:cBhvr>
                                        <p:cTn id="796" dur="26">
                                          <p:stCondLst>
                                            <p:cond delay="650"/>
                                          </p:stCondLst>
                                        </p:cTn>
                                        <p:tgtEl>
                                          <p:spTgt spid="223"/>
                                        </p:tgtEl>
                                      </p:cBhvr>
                                      <p:to x="100000" y="60000"/>
                                    </p:animScale>
                                    <p:animScale>
                                      <p:cBhvr>
                                        <p:cTn id="797" dur="166" decel="50000">
                                          <p:stCondLst>
                                            <p:cond delay="676"/>
                                          </p:stCondLst>
                                        </p:cTn>
                                        <p:tgtEl>
                                          <p:spTgt spid="223"/>
                                        </p:tgtEl>
                                      </p:cBhvr>
                                      <p:to x="100000" y="100000"/>
                                    </p:animScale>
                                    <p:animScale>
                                      <p:cBhvr>
                                        <p:cTn id="798" dur="26">
                                          <p:stCondLst>
                                            <p:cond delay="1312"/>
                                          </p:stCondLst>
                                        </p:cTn>
                                        <p:tgtEl>
                                          <p:spTgt spid="223"/>
                                        </p:tgtEl>
                                      </p:cBhvr>
                                      <p:to x="100000" y="80000"/>
                                    </p:animScale>
                                    <p:animScale>
                                      <p:cBhvr>
                                        <p:cTn id="799" dur="166" decel="50000">
                                          <p:stCondLst>
                                            <p:cond delay="1338"/>
                                          </p:stCondLst>
                                        </p:cTn>
                                        <p:tgtEl>
                                          <p:spTgt spid="223"/>
                                        </p:tgtEl>
                                      </p:cBhvr>
                                      <p:to x="100000" y="100000"/>
                                    </p:animScale>
                                    <p:animScale>
                                      <p:cBhvr>
                                        <p:cTn id="800" dur="26">
                                          <p:stCondLst>
                                            <p:cond delay="1642"/>
                                          </p:stCondLst>
                                        </p:cTn>
                                        <p:tgtEl>
                                          <p:spTgt spid="223"/>
                                        </p:tgtEl>
                                      </p:cBhvr>
                                      <p:to x="100000" y="90000"/>
                                    </p:animScale>
                                    <p:animScale>
                                      <p:cBhvr>
                                        <p:cTn id="801" dur="166" decel="50000">
                                          <p:stCondLst>
                                            <p:cond delay="1668"/>
                                          </p:stCondLst>
                                        </p:cTn>
                                        <p:tgtEl>
                                          <p:spTgt spid="223"/>
                                        </p:tgtEl>
                                      </p:cBhvr>
                                      <p:to x="100000" y="100000"/>
                                    </p:animScale>
                                    <p:animScale>
                                      <p:cBhvr>
                                        <p:cTn id="802" dur="26">
                                          <p:stCondLst>
                                            <p:cond delay="1808"/>
                                          </p:stCondLst>
                                        </p:cTn>
                                        <p:tgtEl>
                                          <p:spTgt spid="223"/>
                                        </p:tgtEl>
                                      </p:cBhvr>
                                      <p:to x="100000" y="95000"/>
                                    </p:animScale>
                                    <p:animScale>
                                      <p:cBhvr>
                                        <p:cTn id="803" dur="166" decel="50000">
                                          <p:stCondLst>
                                            <p:cond delay="1834"/>
                                          </p:stCondLst>
                                        </p:cTn>
                                        <p:tgtEl>
                                          <p:spTgt spid="223"/>
                                        </p:tgtEl>
                                      </p:cBhvr>
                                      <p:to x="100000" y="100000"/>
                                    </p:animScale>
                                  </p:childTnLst>
                                </p:cTn>
                              </p:par>
                              <p:par>
                                <p:cTn id="804" presetID="26" presetClass="entr" presetSubtype="0" fill="hold" grpId="0" nodeType="withEffect">
                                  <p:stCondLst>
                                    <p:cond delay="0"/>
                                  </p:stCondLst>
                                  <p:childTnLst>
                                    <p:set>
                                      <p:cBhvr>
                                        <p:cTn id="805" dur="1" fill="hold">
                                          <p:stCondLst>
                                            <p:cond delay="0"/>
                                          </p:stCondLst>
                                        </p:cTn>
                                        <p:tgtEl>
                                          <p:spTgt spid="235"/>
                                        </p:tgtEl>
                                        <p:attrNameLst>
                                          <p:attrName>style.visibility</p:attrName>
                                        </p:attrNameLst>
                                      </p:cBhvr>
                                      <p:to>
                                        <p:strVal val="visible"/>
                                      </p:to>
                                    </p:set>
                                    <p:animEffect transition="in" filter="wipe(down)">
                                      <p:cBhvr>
                                        <p:cTn id="806" dur="580">
                                          <p:stCondLst>
                                            <p:cond delay="0"/>
                                          </p:stCondLst>
                                        </p:cTn>
                                        <p:tgtEl>
                                          <p:spTgt spid="235"/>
                                        </p:tgtEl>
                                      </p:cBhvr>
                                    </p:animEffect>
                                    <p:anim calcmode="lin" valueType="num">
                                      <p:cBhvr>
                                        <p:cTn id="807" dur="1822" tmFilter="0,0; 0.14,0.36; 0.43,0.73; 0.71,0.91; 1.0,1.0">
                                          <p:stCondLst>
                                            <p:cond delay="0"/>
                                          </p:stCondLst>
                                        </p:cTn>
                                        <p:tgtEl>
                                          <p:spTgt spid="235"/>
                                        </p:tgtEl>
                                        <p:attrNameLst>
                                          <p:attrName>ppt_x</p:attrName>
                                        </p:attrNameLst>
                                      </p:cBhvr>
                                      <p:tavLst>
                                        <p:tav tm="0">
                                          <p:val>
                                            <p:strVal val="#ppt_x-0.25"/>
                                          </p:val>
                                        </p:tav>
                                        <p:tav tm="100000">
                                          <p:val>
                                            <p:strVal val="#ppt_x"/>
                                          </p:val>
                                        </p:tav>
                                      </p:tavLst>
                                    </p:anim>
                                    <p:anim calcmode="lin" valueType="num">
                                      <p:cBhvr>
                                        <p:cTn id="808" dur="664" tmFilter="0.0,0.0; 0.25,0.07; 0.50,0.2; 0.75,0.467; 1.0,1.0">
                                          <p:stCondLst>
                                            <p:cond delay="0"/>
                                          </p:stCondLst>
                                        </p:cTn>
                                        <p:tgtEl>
                                          <p:spTgt spid="235"/>
                                        </p:tgtEl>
                                        <p:attrNameLst>
                                          <p:attrName>ppt_y</p:attrName>
                                        </p:attrNameLst>
                                      </p:cBhvr>
                                      <p:tavLst>
                                        <p:tav tm="0" fmla="#ppt_y-sin(pi*$)/3">
                                          <p:val>
                                            <p:fltVal val="0.5"/>
                                          </p:val>
                                        </p:tav>
                                        <p:tav tm="100000">
                                          <p:val>
                                            <p:fltVal val="1"/>
                                          </p:val>
                                        </p:tav>
                                      </p:tavLst>
                                    </p:anim>
                                    <p:anim calcmode="lin" valueType="num">
                                      <p:cBhvr>
                                        <p:cTn id="809" dur="664" tmFilter="0, 0; 0.125,0.2665; 0.25,0.4; 0.375,0.465; 0.5,0.5;  0.625,0.535; 0.75,0.6; 0.875,0.7335; 1,1">
                                          <p:stCondLst>
                                            <p:cond delay="664"/>
                                          </p:stCondLst>
                                        </p:cTn>
                                        <p:tgtEl>
                                          <p:spTgt spid="235"/>
                                        </p:tgtEl>
                                        <p:attrNameLst>
                                          <p:attrName>ppt_y</p:attrName>
                                        </p:attrNameLst>
                                      </p:cBhvr>
                                      <p:tavLst>
                                        <p:tav tm="0" fmla="#ppt_y-sin(pi*$)/9">
                                          <p:val>
                                            <p:fltVal val="0"/>
                                          </p:val>
                                        </p:tav>
                                        <p:tav tm="100000">
                                          <p:val>
                                            <p:fltVal val="1"/>
                                          </p:val>
                                        </p:tav>
                                      </p:tavLst>
                                    </p:anim>
                                    <p:anim calcmode="lin" valueType="num">
                                      <p:cBhvr>
                                        <p:cTn id="810" dur="332" tmFilter="0, 0; 0.125,0.2665; 0.25,0.4; 0.375,0.465; 0.5,0.5;  0.625,0.535; 0.75,0.6; 0.875,0.7335; 1,1">
                                          <p:stCondLst>
                                            <p:cond delay="1324"/>
                                          </p:stCondLst>
                                        </p:cTn>
                                        <p:tgtEl>
                                          <p:spTgt spid="235"/>
                                        </p:tgtEl>
                                        <p:attrNameLst>
                                          <p:attrName>ppt_y</p:attrName>
                                        </p:attrNameLst>
                                      </p:cBhvr>
                                      <p:tavLst>
                                        <p:tav tm="0" fmla="#ppt_y-sin(pi*$)/27">
                                          <p:val>
                                            <p:fltVal val="0"/>
                                          </p:val>
                                        </p:tav>
                                        <p:tav tm="100000">
                                          <p:val>
                                            <p:fltVal val="1"/>
                                          </p:val>
                                        </p:tav>
                                      </p:tavLst>
                                    </p:anim>
                                    <p:anim calcmode="lin" valueType="num">
                                      <p:cBhvr>
                                        <p:cTn id="811" dur="164" tmFilter="0, 0; 0.125,0.2665; 0.25,0.4; 0.375,0.465; 0.5,0.5;  0.625,0.535; 0.75,0.6; 0.875,0.7335; 1,1">
                                          <p:stCondLst>
                                            <p:cond delay="1656"/>
                                          </p:stCondLst>
                                        </p:cTn>
                                        <p:tgtEl>
                                          <p:spTgt spid="235"/>
                                        </p:tgtEl>
                                        <p:attrNameLst>
                                          <p:attrName>ppt_y</p:attrName>
                                        </p:attrNameLst>
                                      </p:cBhvr>
                                      <p:tavLst>
                                        <p:tav tm="0" fmla="#ppt_y-sin(pi*$)/81">
                                          <p:val>
                                            <p:fltVal val="0"/>
                                          </p:val>
                                        </p:tav>
                                        <p:tav tm="100000">
                                          <p:val>
                                            <p:fltVal val="1"/>
                                          </p:val>
                                        </p:tav>
                                      </p:tavLst>
                                    </p:anim>
                                    <p:animScale>
                                      <p:cBhvr>
                                        <p:cTn id="812" dur="26">
                                          <p:stCondLst>
                                            <p:cond delay="650"/>
                                          </p:stCondLst>
                                        </p:cTn>
                                        <p:tgtEl>
                                          <p:spTgt spid="235"/>
                                        </p:tgtEl>
                                      </p:cBhvr>
                                      <p:to x="100000" y="60000"/>
                                    </p:animScale>
                                    <p:animScale>
                                      <p:cBhvr>
                                        <p:cTn id="813" dur="166" decel="50000">
                                          <p:stCondLst>
                                            <p:cond delay="676"/>
                                          </p:stCondLst>
                                        </p:cTn>
                                        <p:tgtEl>
                                          <p:spTgt spid="235"/>
                                        </p:tgtEl>
                                      </p:cBhvr>
                                      <p:to x="100000" y="100000"/>
                                    </p:animScale>
                                    <p:animScale>
                                      <p:cBhvr>
                                        <p:cTn id="814" dur="26">
                                          <p:stCondLst>
                                            <p:cond delay="1312"/>
                                          </p:stCondLst>
                                        </p:cTn>
                                        <p:tgtEl>
                                          <p:spTgt spid="235"/>
                                        </p:tgtEl>
                                      </p:cBhvr>
                                      <p:to x="100000" y="80000"/>
                                    </p:animScale>
                                    <p:animScale>
                                      <p:cBhvr>
                                        <p:cTn id="815" dur="166" decel="50000">
                                          <p:stCondLst>
                                            <p:cond delay="1338"/>
                                          </p:stCondLst>
                                        </p:cTn>
                                        <p:tgtEl>
                                          <p:spTgt spid="235"/>
                                        </p:tgtEl>
                                      </p:cBhvr>
                                      <p:to x="100000" y="100000"/>
                                    </p:animScale>
                                    <p:animScale>
                                      <p:cBhvr>
                                        <p:cTn id="816" dur="26">
                                          <p:stCondLst>
                                            <p:cond delay="1642"/>
                                          </p:stCondLst>
                                        </p:cTn>
                                        <p:tgtEl>
                                          <p:spTgt spid="235"/>
                                        </p:tgtEl>
                                      </p:cBhvr>
                                      <p:to x="100000" y="90000"/>
                                    </p:animScale>
                                    <p:animScale>
                                      <p:cBhvr>
                                        <p:cTn id="817" dur="166" decel="50000">
                                          <p:stCondLst>
                                            <p:cond delay="1668"/>
                                          </p:stCondLst>
                                        </p:cTn>
                                        <p:tgtEl>
                                          <p:spTgt spid="235"/>
                                        </p:tgtEl>
                                      </p:cBhvr>
                                      <p:to x="100000" y="100000"/>
                                    </p:animScale>
                                    <p:animScale>
                                      <p:cBhvr>
                                        <p:cTn id="818" dur="26">
                                          <p:stCondLst>
                                            <p:cond delay="1808"/>
                                          </p:stCondLst>
                                        </p:cTn>
                                        <p:tgtEl>
                                          <p:spTgt spid="235"/>
                                        </p:tgtEl>
                                      </p:cBhvr>
                                      <p:to x="100000" y="95000"/>
                                    </p:animScale>
                                    <p:animScale>
                                      <p:cBhvr>
                                        <p:cTn id="819" dur="166" decel="50000">
                                          <p:stCondLst>
                                            <p:cond delay="1834"/>
                                          </p:stCondLst>
                                        </p:cTn>
                                        <p:tgtEl>
                                          <p:spTgt spid="235"/>
                                        </p:tgtEl>
                                      </p:cBhvr>
                                      <p:to x="100000" y="100000"/>
                                    </p:animScale>
                                  </p:childTnLst>
                                </p:cTn>
                              </p:par>
                              <p:par>
                                <p:cTn id="820" presetID="26" presetClass="entr" presetSubtype="0" fill="hold" grpId="0" nodeType="withEffect">
                                  <p:stCondLst>
                                    <p:cond delay="0"/>
                                  </p:stCondLst>
                                  <p:childTnLst>
                                    <p:set>
                                      <p:cBhvr>
                                        <p:cTn id="821" dur="1" fill="hold">
                                          <p:stCondLst>
                                            <p:cond delay="0"/>
                                          </p:stCondLst>
                                        </p:cTn>
                                        <p:tgtEl>
                                          <p:spTgt spid="236"/>
                                        </p:tgtEl>
                                        <p:attrNameLst>
                                          <p:attrName>style.visibility</p:attrName>
                                        </p:attrNameLst>
                                      </p:cBhvr>
                                      <p:to>
                                        <p:strVal val="visible"/>
                                      </p:to>
                                    </p:set>
                                    <p:animEffect transition="in" filter="wipe(down)">
                                      <p:cBhvr>
                                        <p:cTn id="822" dur="580">
                                          <p:stCondLst>
                                            <p:cond delay="0"/>
                                          </p:stCondLst>
                                        </p:cTn>
                                        <p:tgtEl>
                                          <p:spTgt spid="236"/>
                                        </p:tgtEl>
                                      </p:cBhvr>
                                    </p:animEffect>
                                    <p:anim calcmode="lin" valueType="num">
                                      <p:cBhvr>
                                        <p:cTn id="823" dur="1822" tmFilter="0,0; 0.14,0.36; 0.43,0.73; 0.71,0.91; 1.0,1.0">
                                          <p:stCondLst>
                                            <p:cond delay="0"/>
                                          </p:stCondLst>
                                        </p:cTn>
                                        <p:tgtEl>
                                          <p:spTgt spid="236"/>
                                        </p:tgtEl>
                                        <p:attrNameLst>
                                          <p:attrName>ppt_x</p:attrName>
                                        </p:attrNameLst>
                                      </p:cBhvr>
                                      <p:tavLst>
                                        <p:tav tm="0">
                                          <p:val>
                                            <p:strVal val="#ppt_x-0.25"/>
                                          </p:val>
                                        </p:tav>
                                        <p:tav tm="100000">
                                          <p:val>
                                            <p:strVal val="#ppt_x"/>
                                          </p:val>
                                        </p:tav>
                                      </p:tavLst>
                                    </p:anim>
                                    <p:anim calcmode="lin" valueType="num">
                                      <p:cBhvr>
                                        <p:cTn id="824" dur="664" tmFilter="0.0,0.0; 0.25,0.07; 0.50,0.2; 0.75,0.467; 1.0,1.0">
                                          <p:stCondLst>
                                            <p:cond delay="0"/>
                                          </p:stCondLst>
                                        </p:cTn>
                                        <p:tgtEl>
                                          <p:spTgt spid="236"/>
                                        </p:tgtEl>
                                        <p:attrNameLst>
                                          <p:attrName>ppt_y</p:attrName>
                                        </p:attrNameLst>
                                      </p:cBhvr>
                                      <p:tavLst>
                                        <p:tav tm="0" fmla="#ppt_y-sin(pi*$)/3">
                                          <p:val>
                                            <p:fltVal val="0.5"/>
                                          </p:val>
                                        </p:tav>
                                        <p:tav tm="100000">
                                          <p:val>
                                            <p:fltVal val="1"/>
                                          </p:val>
                                        </p:tav>
                                      </p:tavLst>
                                    </p:anim>
                                    <p:anim calcmode="lin" valueType="num">
                                      <p:cBhvr>
                                        <p:cTn id="825" dur="664" tmFilter="0, 0; 0.125,0.2665; 0.25,0.4; 0.375,0.465; 0.5,0.5;  0.625,0.535; 0.75,0.6; 0.875,0.7335; 1,1">
                                          <p:stCondLst>
                                            <p:cond delay="664"/>
                                          </p:stCondLst>
                                        </p:cTn>
                                        <p:tgtEl>
                                          <p:spTgt spid="236"/>
                                        </p:tgtEl>
                                        <p:attrNameLst>
                                          <p:attrName>ppt_y</p:attrName>
                                        </p:attrNameLst>
                                      </p:cBhvr>
                                      <p:tavLst>
                                        <p:tav tm="0" fmla="#ppt_y-sin(pi*$)/9">
                                          <p:val>
                                            <p:fltVal val="0"/>
                                          </p:val>
                                        </p:tav>
                                        <p:tav tm="100000">
                                          <p:val>
                                            <p:fltVal val="1"/>
                                          </p:val>
                                        </p:tav>
                                      </p:tavLst>
                                    </p:anim>
                                    <p:anim calcmode="lin" valueType="num">
                                      <p:cBhvr>
                                        <p:cTn id="826" dur="332" tmFilter="0, 0; 0.125,0.2665; 0.25,0.4; 0.375,0.465; 0.5,0.5;  0.625,0.535; 0.75,0.6; 0.875,0.7335; 1,1">
                                          <p:stCondLst>
                                            <p:cond delay="1324"/>
                                          </p:stCondLst>
                                        </p:cTn>
                                        <p:tgtEl>
                                          <p:spTgt spid="236"/>
                                        </p:tgtEl>
                                        <p:attrNameLst>
                                          <p:attrName>ppt_y</p:attrName>
                                        </p:attrNameLst>
                                      </p:cBhvr>
                                      <p:tavLst>
                                        <p:tav tm="0" fmla="#ppt_y-sin(pi*$)/27">
                                          <p:val>
                                            <p:fltVal val="0"/>
                                          </p:val>
                                        </p:tav>
                                        <p:tav tm="100000">
                                          <p:val>
                                            <p:fltVal val="1"/>
                                          </p:val>
                                        </p:tav>
                                      </p:tavLst>
                                    </p:anim>
                                    <p:anim calcmode="lin" valueType="num">
                                      <p:cBhvr>
                                        <p:cTn id="827" dur="164" tmFilter="0, 0; 0.125,0.2665; 0.25,0.4; 0.375,0.465; 0.5,0.5;  0.625,0.535; 0.75,0.6; 0.875,0.7335; 1,1">
                                          <p:stCondLst>
                                            <p:cond delay="1656"/>
                                          </p:stCondLst>
                                        </p:cTn>
                                        <p:tgtEl>
                                          <p:spTgt spid="236"/>
                                        </p:tgtEl>
                                        <p:attrNameLst>
                                          <p:attrName>ppt_y</p:attrName>
                                        </p:attrNameLst>
                                      </p:cBhvr>
                                      <p:tavLst>
                                        <p:tav tm="0" fmla="#ppt_y-sin(pi*$)/81">
                                          <p:val>
                                            <p:fltVal val="0"/>
                                          </p:val>
                                        </p:tav>
                                        <p:tav tm="100000">
                                          <p:val>
                                            <p:fltVal val="1"/>
                                          </p:val>
                                        </p:tav>
                                      </p:tavLst>
                                    </p:anim>
                                    <p:animScale>
                                      <p:cBhvr>
                                        <p:cTn id="828" dur="26">
                                          <p:stCondLst>
                                            <p:cond delay="650"/>
                                          </p:stCondLst>
                                        </p:cTn>
                                        <p:tgtEl>
                                          <p:spTgt spid="236"/>
                                        </p:tgtEl>
                                      </p:cBhvr>
                                      <p:to x="100000" y="60000"/>
                                    </p:animScale>
                                    <p:animScale>
                                      <p:cBhvr>
                                        <p:cTn id="829" dur="166" decel="50000">
                                          <p:stCondLst>
                                            <p:cond delay="676"/>
                                          </p:stCondLst>
                                        </p:cTn>
                                        <p:tgtEl>
                                          <p:spTgt spid="236"/>
                                        </p:tgtEl>
                                      </p:cBhvr>
                                      <p:to x="100000" y="100000"/>
                                    </p:animScale>
                                    <p:animScale>
                                      <p:cBhvr>
                                        <p:cTn id="830" dur="26">
                                          <p:stCondLst>
                                            <p:cond delay="1312"/>
                                          </p:stCondLst>
                                        </p:cTn>
                                        <p:tgtEl>
                                          <p:spTgt spid="236"/>
                                        </p:tgtEl>
                                      </p:cBhvr>
                                      <p:to x="100000" y="80000"/>
                                    </p:animScale>
                                    <p:animScale>
                                      <p:cBhvr>
                                        <p:cTn id="831" dur="166" decel="50000">
                                          <p:stCondLst>
                                            <p:cond delay="1338"/>
                                          </p:stCondLst>
                                        </p:cTn>
                                        <p:tgtEl>
                                          <p:spTgt spid="236"/>
                                        </p:tgtEl>
                                      </p:cBhvr>
                                      <p:to x="100000" y="100000"/>
                                    </p:animScale>
                                    <p:animScale>
                                      <p:cBhvr>
                                        <p:cTn id="832" dur="26">
                                          <p:stCondLst>
                                            <p:cond delay="1642"/>
                                          </p:stCondLst>
                                        </p:cTn>
                                        <p:tgtEl>
                                          <p:spTgt spid="236"/>
                                        </p:tgtEl>
                                      </p:cBhvr>
                                      <p:to x="100000" y="90000"/>
                                    </p:animScale>
                                    <p:animScale>
                                      <p:cBhvr>
                                        <p:cTn id="833" dur="166" decel="50000">
                                          <p:stCondLst>
                                            <p:cond delay="1668"/>
                                          </p:stCondLst>
                                        </p:cTn>
                                        <p:tgtEl>
                                          <p:spTgt spid="236"/>
                                        </p:tgtEl>
                                      </p:cBhvr>
                                      <p:to x="100000" y="100000"/>
                                    </p:animScale>
                                    <p:animScale>
                                      <p:cBhvr>
                                        <p:cTn id="834" dur="26">
                                          <p:stCondLst>
                                            <p:cond delay="1808"/>
                                          </p:stCondLst>
                                        </p:cTn>
                                        <p:tgtEl>
                                          <p:spTgt spid="236"/>
                                        </p:tgtEl>
                                      </p:cBhvr>
                                      <p:to x="100000" y="95000"/>
                                    </p:animScale>
                                    <p:animScale>
                                      <p:cBhvr>
                                        <p:cTn id="835" dur="166" decel="50000">
                                          <p:stCondLst>
                                            <p:cond delay="1834"/>
                                          </p:stCondLst>
                                        </p:cTn>
                                        <p:tgtEl>
                                          <p:spTgt spid="236"/>
                                        </p:tgtEl>
                                      </p:cBhvr>
                                      <p:to x="100000" y="100000"/>
                                    </p:animScale>
                                  </p:childTnLst>
                                </p:cTn>
                              </p:par>
                              <p:par>
                                <p:cTn id="836" presetID="26" presetClass="entr" presetSubtype="0" fill="hold" grpId="0" nodeType="withEffect">
                                  <p:stCondLst>
                                    <p:cond delay="0"/>
                                  </p:stCondLst>
                                  <p:childTnLst>
                                    <p:set>
                                      <p:cBhvr>
                                        <p:cTn id="837" dur="1" fill="hold">
                                          <p:stCondLst>
                                            <p:cond delay="0"/>
                                          </p:stCondLst>
                                        </p:cTn>
                                        <p:tgtEl>
                                          <p:spTgt spid="237"/>
                                        </p:tgtEl>
                                        <p:attrNameLst>
                                          <p:attrName>style.visibility</p:attrName>
                                        </p:attrNameLst>
                                      </p:cBhvr>
                                      <p:to>
                                        <p:strVal val="visible"/>
                                      </p:to>
                                    </p:set>
                                    <p:animEffect transition="in" filter="wipe(down)">
                                      <p:cBhvr>
                                        <p:cTn id="838" dur="580">
                                          <p:stCondLst>
                                            <p:cond delay="0"/>
                                          </p:stCondLst>
                                        </p:cTn>
                                        <p:tgtEl>
                                          <p:spTgt spid="237"/>
                                        </p:tgtEl>
                                      </p:cBhvr>
                                    </p:animEffect>
                                    <p:anim calcmode="lin" valueType="num">
                                      <p:cBhvr>
                                        <p:cTn id="839" dur="1822" tmFilter="0,0; 0.14,0.36; 0.43,0.73; 0.71,0.91; 1.0,1.0">
                                          <p:stCondLst>
                                            <p:cond delay="0"/>
                                          </p:stCondLst>
                                        </p:cTn>
                                        <p:tgtEl>
                                          <p:spTgt spid="237"/>
                                        </p:tgtEl>
                                        <p:attrNameLst>
                                          <p:attrName>ppt_x</p:attrName>
                                        </p:attrNameLst>
                                      </p:cBhvr>
                                      <p:tavLst>
                                        <p:tav tm="0">
                                          <p:val>
                                            <p:strVal val="#ppt_x-0.25"/>
                                          </p:val>
                                        </p:tav>
                                        <p:tav tm="100000">
                                          <p:val>
                                            <p:strVal val="#ppt_x"/>
                                          </p:val>
                                        </p:tav>
                                      </p:tavLst>
                                    </p:anim>
                                    <p:anim calcmode="lin" valueType="num">
                                      <p:cBhvr>
                                        <p:cTn id="840" dur="664" tmFilter="0.0,0.0; 0.25,0.07; 0.50,0.2; 0.75,0.467; 1.0,1.0">
                                          <p:stCondLst>
                                            <p:cond delay="0"/>
                                          </p:stCondLst>
                                        </p:cTn>
                                        <p:tgtEl>
                                          <p:spTgt spid="237"/>
                                        </p:tgtEl>
                                        <p:attrNameLst>
                                          <p:attrName>ppt_y</p:attrName>
                                        </p:attrNameLst>
                                      </p:cBhvr>
                                      <p:tavLst>
                                        <p:tav tm="0" fmla="#ppt_y-sin(pi*$)/3">
                                          <p:val>
                                            <p:fltVal val="0.5"/>
                                          </p:val>
                                        </p:tav>
                                        <p:tav tm="100000">
                                          <p:val>
                                            <p:fltVal val="1"/>
                                          </p:val>
                                        </p:tav>
                                      </p:tavLst>
                                    </p:anim>
                                    <p:anim calcmode="lin" valueType="num">
                                      <p:cBhvr>
                                        <p:cTn id="841" dur="664" tmFilter="0, 0; 0.125,0.2665; 0.25,0.4; 0.375,0.465; 0.5,0.5;  0.625,0.535; 0.75,0.6; 0.875,0.7335; 1,1">
                                          <p:stCondLst>
                                            <p:cond delay="664"/>
                                          </p:stCondLst>
                                        </p:cTn>
                                        <p:tgtEl>
                                          <p:spTgt spid="237"/>
                                        </p:tgtEl>
                                        <p:attrNameLst>
                                          <p:attrName>ppt_y</p:attrName>
                                        </p:attrNameLst>
                                      </p:cBhvr>
                                      <p:tavLst>
                                        <p:tav tm="0" fmla="#ppt_y-sin(pi*$)/9">
                                          <p:val>
                                            <p:fltVal val="0"/>
                                          </p:val>
                                        </p:tav>
                                        <p:tav tm="100000">
                                          <p:val>
                                            <p:fltVal val="1"/>
                                          </p:val>
                                        </p:tav>
                                      </p:tavLst>
                                    </p:anim>
                                    <p:anim calcmode="lin" valueType="num">
                                      <p:cBhvr>
                                        <p:cTn id="842" dur="332" tmFilter="0, 0; 0.125,0.2665; 0.25,0.4; 0.375,0.465; 0.5,0.5;  0.625,0.535; 0.75,0.6; 0.875,0.7335; 1,1">
                                          <p:stCondLst>
                                            <p:cond delay="1324"/>
                                          </p:stCondLst>
                                        </p:cTn>
                                        <p:tgtEl>
                                          <p:spTgt spid="237"/>
                                        </p:tgtEl>
                                        <p:attrNameLst>
                                          <p:attrName>ppt_y</p:attrName>
                                        </p:attrNameLst>
                                      </p:cBhvr>
                                      <p:tavLst>
                                        <p:tav tm="0" fmla="#ppt_y-sin(pi*$)/27">
                                          <p:val>
                                            <p:fltVal val="0"/>
                                          </p:val>
                                        </p:tav>
                                        <p:tav tm="100000">
                                          <p:val>
                                            <p:fltVal val="1"/>
                                          </p:val>
                                        </p:tav>
                                      </p:tavLst>
                                    </p:anim>
                                    <p:anim calcmode="lin" valueType="num">
                                      <p:cBhvr>
                                        <p:cTn id="843" dur="164" tmFilter="0, 0; 0.125,0.2665; 0.25,0.4; 0.375,0.465; 0.5,0.5;  0.625,0.535; 0.75,0.6; 0.875,0.7335; 1,1">
                                          <p:stCondLst>
                                            <p:cond delay="1656"/>
                                          </p:stCondLst>
                                        </p:cTn>
                                        <p:tgtEl>
                                          <p:spTgt spid="237"/>
                                        </p:tgtEl>
                                        <p:attrNameLst>
                                          <p:attrName>ppt_y</p:attrName>
                                        </p:attrNameLst>
                                      </p:cBhvr>
                                      <p:tavLst>
                                        <p:tav tm="0" fmla="#ppt_y-sin(pi*$)/81">
                                          <p:val>
                                            <p:fltVal val="0"/>
                                          </p:val>
                                        </p:tav>
                                        <p:tav tm="100000">
                                          <p:val>
                                            <p:fltVal val="1"/>
                                          </p:val>
                                        </p:tav>
                                      </p:tavLst>
                                    </p:anim>
                                    <p:animScale>
                                      <p:cBhvr>
                                        <p:cTn id="844" dur="26">
                                          <p:stCondLst>
                                            <p:cond delay="650"/>
                                          </p:stCondLst>
                                        </p:cTn>
                                        <p:tgtEl>
                                          <p:spTgt spid="237"/>
                                        </p:tgtEl>
                                      </p:cBhvr>
                                      <p:to x="100000" y="60000"/>
                                    </p:animScale>
                                    <p:animScale>
                                      <p:cBhvr>
                                        <p:cTn id="845" dur="166" decel="50000">
                                          <p:stCondLst>
                                            <p:cond delay="676"/>
                                          </p:stCondLst>
                                        </p:cTn>
                                        <p:tgtEl>
                                          <p:spTgt spid="237"/>
                                        </p:tgtEl>
                                      </p:cBhvr>
                                      <p:to x="100000" y="100000"/>
                                    </p:animScale>
                                    <p:animScale>
                                      <p:cBhvr>
                                        <p:cTn id="846" dur="26">
                                          <p:stCondLst>
                                            <p:cond delay="1312"/>
                                          </p:stCondLst>
                                        </p:cTn>
                                        <p:tgtEl>
                                          <p:spTgt spid="237"/>
                                        </p:tgtEl>
                                      </p:cBhvr>
                                      <p:to x="100000" y="80000"/>
                                    </p:animScale>
                                    <p:animScale>
                                      <p:cBhvr>
                                        <p:cTn id="847" dur="166" decel="50000">
                                          <p:stCondLst>
                                            <p:cond delay="1338"/>
                                          </p:stCondLst>
                                        </p:cTn>
                                        <p:tgtEl>
                                          <p:spTgt spid="237"/>
                                        </p:tgtEl>
                                      </p:cBhvr>
                                      <p:to x="100000" y="100000"/>
                                    </p:animScale>
                                    <p:animScale>
                                      <p:cBhvr>
                                        <p:cTn id="848" dur="26">
                                          <p:stCondLst>
                                            <p:cond delay="1642"/>
                                          </p:stCondLst>
                                        </p:cTn>
                                        <p:tgtEl>
                                          <p:spTgt spid="237"/>
                                        </p:tgtEl>
                                      </p:cBhvr>
                                      <p:to x="100000" y="90000"/>
                                    </p:animScale>
                                    <p:animScale>
                                      <p:cBhvr>
                                        <p:cTn id="849" dur="166" decel="50000">
                                          <p:stCondLst>
                                            <p:cond delay="1668"/>
                                          </p:stCondLst>
                                        </p:cTn>
                                        <p:tgtEl>
                                          <p:spTgt spid="237"/>
                                        </p:tgtEl>
                                      </p:cBhvr>
                                      <p:to x="100000" y="100000"/>
                                    </p:animScale>
                                    <p:animScale>
                                      <p:cBhvr>
                                        <p:cTn id="850" dur="26">
                                          <p:stCondLst>
                                            <p:cond delay="1808"/>
                                          </p:stCondLst>
                                        </p:cTn>
                                        <p:tgtEl>
                                          <p:spTgt spid="237"/>
                                        </p:tgtEl>
                                      </p:cBhvr>
                                      <p:to x="100000" y="95000"/>
                                    </p:animScale>
                                    <p:animScale>
                                      <p:cBhvr>
                                        <p:cTn id="851" dur="166" decel="50000">
                                          <p:stCondLst>
                                            <p:cond delay="1834"/>
                                          </p:stCondLst>
                                        </p:cTn>
                                        <p:tgtEl>
                                          <p:spTgt spid="237"/>
                                        </p:tgtEl>
                                      </p:cBhvr>
                                      <p:to x="100000" y="100000"/>
                                    </p:animScale>
                                  </p:childTnLst>
                                </p:cTn>
                              </p:par>
                              <p:par>
                                <p:cTn id="852" presetID="26" presetClass="entr" presetSubtype="0" fill="hold" grpId="0" nodeType="withEffect">
                                  <p:stCondLst>
                                    <p:cond delay="0"/>
                                  </p:stCondLst>
                                  <p:childTnLst>
                                    <p:set>
                                      <p:cBhvr>
                                        <p:cTn id="853" dur="1" fill="hold">
                                          <p:stCondLst>
                                            <p:cond delay="0"/>
                                          </p:stCondLst>
                                        </p:cTn>
                                        <p:tgtEl>
                                          <p:spTgt spid="274"/>
                                        </p:tgtEl>
                                        <p:attrNameLst>
                                          <p:attrName>style.visibility</p:attrName>
                                        </p:attrNameLst>
                                      </p:cBhvr>
                                      <p:to>
                                        <p:strVal val="visible"/>
                                      </p:to>
                                    </p:set>
                                    <p:animEffect transition="in" filter="wipe(down)">
                                      <p:cBhvr>
                                        <p:cTn id="854" dur="580">
                                          <p:stCondLst>
                                            <p:cond delay="0"/>
                                          </p:stCondLst>
                                        </p:cTn>
                                        <p:tgtEl>
                                          <p:spTgt spid="274"/>
                                        </p:tgtEl>
                                      </p:cBhvr>
                                    </p:animEffect>
                                    <p:anim calcmode="lin" valueType="num">
                                      <p:cBhvr>
                                        <p:cTn id="855" dur="1822" tmFilter="0,0; 0.14,0.36; 0.43,0.73; 0.71,0.91; 1.0,1.0">
                                          <p:stCondLst>
                                            <p:cond delay="0"/>
                                          </p:stCondLst>
                                        </p:cTn>
                                        <p:tgtEl>
                                          <p:spTgt spid="274"/>
                                        </p:tgtEl>
                                        <p:attrNameLst>
                                          <p:attrName>ppt_x</p:attrName>
                                        </p:attrNameLst>
                                      </p:cBhvr>
                                      <p:tavLst>
                                        <p:tav tm="0">
                                          <p:val>
                                            <p:strVal val="#ppt_x-0.25"/>
                                          </p:val>
                                        </p:tav>
                                        <p:tav tm="100000">
                                          <p:val>
                                            <p:strVal val="#ppt_x"/>
                                          </p:val>
                                        </p:tav>
                                      </p:tavLst>
                                    </p:anim>
                                    <p:anim calcmode="lin" valueType="num">
                                      <p:cBhvr>
                                        <p:cTn id="856" dur="664" tmFilter="0.0,0.0; 0.25,0.07; 0.50,0.2; 0.75,0.467; 1.0,1.0">
                                          <p:stCondLst>
                                            <p:cond delay="0"/>
                                          </p:stCondLst>
                                        </p:cTn>
                                        <p:tgtEl>
                                          <p:spTgt spid="274"/>
                                        </p:tgtEl>
                                        <p:attrNameLst>
                                          <p:attrName>ppt_y</p:attrName>
                                        </p:attrNameLst>
                                      </p:cBhvr>
                                      <p:tavLst>
                                        <p:tav tm="0" fmla="#ppt_y-sin(pi*$)/3">
                                          <p:val>
                                            <p:fltVal val="0.5"/>
                                          </p:val>
                                        </p:tav>
                                        <p:tav tm="100000">
                                          <p:val>
                                            <p:fltVal val="1"/>
                                          </p:val>
                                        </p:tav>
                                      </p:tavLst>
                                    </p:anim>
                                    <p:anim calcmode="lin" valueType="num">
                                      <p:cBhvr>
                                        <p:cTn id="857" dur="664" tmFilter="0, 0; 0.125,0.2665; 0.25,0.4; 0.375,0.465; 0.5,0.5;  0.625,0.535; 0.75,0.6; 0.875,0.7335; 1,1">
                                          <p:stCondLst>
                                            <p:cond delay="664"/>
                                          </p:stCondLst>
                                        </p:cTn>
                                        <p:tgtEl>
                                          <p:spTgt spid="274"/>
                                        </p:tgtEl>
                                        <p:attrNameLst>
                                          <p:attrName>ppt_y</p:attrName>
                                        </p:attrNameLst>
                                      </p:cBhvr>
                                      <p:tavLst>
                                        <p:tav tm="0" fmla="#ppt_y-sin(pi*$)/9">
                                          <p:val>
                                            <p:fltVal val="0"/>
                                          </p:val>
                                        </p:tav>
                                        <p:tav tm="100000">
                                          <p:val>
                                            <p:fltVal val="1"/>
                                          </p:val>
                                        </p:tav>
                                      </p:tavLst>
                                    </p:anim>
                                    <p:anim calcmode="lin" valueType="num">
                                      <p:cBhvr>
                                        <p:cTn id="858" dur="332" tmFilter="0, 0; 0.125,0.2665; 0.25,0.4; 0.375,0.465; 0.5,0.5;  0.625,0.535; 0.75,0.6; 0.875,0.7335; 1,1">
                                          <p:stCondLst>
                                            <p:cond delay="1324"/>
                                          </p:stCondLst>
                                        </p:cTn>
                                        <p:tgtEl>
                                          <p:spTgt spid="274"/>
                                        </p:tgtEl>
                                        <p:attrNameLst>
                                          <p:attrName>ppt_y</p:attrName>
                                        </p:attrNameLst>
                                      </p:cBhvr>
                                      <p:tavLst>
                                        <p:tav tm="0" fmla="#ppt_y-sin(pi*$)/27">
                                          <p:val>
                                            <p:fltVal val="0"/>
                                          </p:val>
                                        </p:tav>
                                        <p:tav tm="100000">
                                          <p:val>
                                            <p:fltVal val="1"/>
                                          </p:val>
                                        </p:tav>
                                      </p:tavLst>
                                    </p:anim>
                                    <p:anim calcmode="lin" valueType="num">
                                      <p:cBhvr>
                                        <p:cTn id="859" dur="164" tmFilter="0, 0; 0.125,0.2665; 0.25,0.4; 0.375,0.465; 0.5,0.5;  0.625,0.535; 0.75,0.6; 0.875,0.7335; 1,1">
                                          <p:stCondLst>
                                            <p:cond delay="1656"/>
                                          </p:stCondLst>
                                        </p:cTn>
                                        <p:tgtEl>
                                          <p:spTgt spid="274"/>
                                        </p:tgtEl>
                                        <p:attrNameLst>
                                          <p:attrName>ppt_y</p:attrName>
                                        </p:attrNameLst>
                                      </p:cBhvr>
                                      <p:tavLst>
                                        <p:tav tm="0" fmla="#ppt_y-sin(pi*$)/81">
                                          <p:val>
                                            <p:fltVal val="0"/>
                                          </p:val>
                                        </p:tav>
                                        <p:tav tm="100000">
                                          <p:val>
                                            <p:fltVal val="1"/>
                                          </p:val>
                                        </p:tav>
                                      </p:tavLst>
                                    </p:anim>
                                    <p:animScale>
                                      <p:cBhvr>
                                        <p:cTn id="860" dur="26">
                                          <p:stCondLst>
                                            <p:cond delay="650"/>
                                          </p:stCondLst>
                                        </p:cTn>
                                        <p:tgtEl>
                                          <p:spTgt spid="274"/>
                                        </p:tgtEl>
                                      </p:cBhvr>
                                      <p:to x="100000" y="60000"/>
                                    </p:animScale>
                                    <p:animScale>
                                      <p:cBhvr>
                                        <p:cTn id="861" dur="166" decel="50000">
                                          <p:stCondLst>
                                            <p:cond delay="676"/>
                                          </p:stCondLst>
                                        </p:cTn>
                                        <p:tgtEl>
                                          <p:spTgt spid="274"/>
                                        </p:tgtEl>
                                      </p:cBhvr>
                                      <p:to x="100000" y="100000"/>
                                    </p:animScale>
                                    <p:animScale>
                                      <p:cBhvr>
                                        <p:cTn id="862" dur="26">
                                          <p:stCondLst>
                                            <p:cond delay="1312"/>
                                          </p:stCondLst>
                                        </p:cTn>
                                        <p:tgtEl>
                                          <p:spTgt spid="274"/>
                                        </p:tgtEl>
                                      </p:cBhvr>
                                      <p:to x="100000" y="80000"/>
                                    </p:animScale>
                                    <p:animScale>
                                      <p:cBhvr>
                                        <p:cTn id="863" dur="166" decel="50000">
                                          <p:stCondLst>
                                            <p:cond delay="1338"/>
                                          </p:stCondLst>
                                        </p:cTn>
                                        <p:tgtEl>
                                          <p:spTgt spid="274"/>
                                        </p:tgtEl>
                                      </p:cBhvr>
                                      <p:to x="100000" y="100000"/>
                                    </p:animScale>
                                    <p:animScale>
                                      <p:cBhvr>
                                        <p:cTn id="864" dur="26">
                                          <p:stCondLst>
                                            <p:cond delay="1642"/>
                                          </p:stCondLst>
                                        </p:cTn>
                                        <p:tgtEl>
                                          <p:spTgt spid="274"/>
                                        </p:tgtEl>
                                      </p:cBhvr>
                                      <p:to x="100000" y="90000"/>
                                    </p:animScale>
                                    <p:animScale>
                                      <p:cBhvr>
                                        <p:cTn id="865" dur="166" decel="50000">
                                          <p:stCondLst>
                                            <p:cond delay="1668"/>
                                          </p:stCondLst>
                                        </p:cTn>
                                        <p:tgtEl>
                                          <p:spTgt spid="274"/>
                                        </p:tgtEl>
                                      </p:cBhvr>
                                      <p:to x="100000" y="100000"/>
                                    </p:animScale>
                                    <p:animScale>
                                      <p:cBhvr>
                                        <p:cTn id="866" dur="26">
                                          <p:stCondLst>
                                            <p:cond delay="1808"/>
                                          </p:stCondLst>
                                        </p:cTn>
                                        <p:tgtEl>
                                          <p:spTgt spid="274"/>
                                        </p:tgtEl>
                                      </p:cBhvr>
                                      <p:to x="100000" y="95000"/>
                                    </p:animScale>
                                    <p:animScale>
                                      <p:cBhvr>
                                        <p:cTn id="867" dur="166" decel="50000">
                                          <p:stCondLst>
                                            <p:cond delay="1834"/>
                                          </p:stCondLst>
                                        </p:cTn>
                                        <p:tgtEl>
                                          <p:spTgt spid="274"/>
                                        </p:tgtEl>
                                      </p:cBhvr>
                                      <p:to x="100000" y="100000"/>
                                    </p:animScale>
                                  </p:childTnLst>
                                </p:cTn>
                              </p:par>
                              <p:par>
                                <p:cTn id="868" presetID="26" presetClass="entr" presetSubtype="0" fill="hold" grpId="0" nodeType="withEffect">
                                  <p:stCondLst>
                                    <p:cond delay="0"/>
                                  </p:stCondLst>
                                  <p:childTnLst>
                                    <p:set>
                                      <p:cBhvr>
                                        <p:cTn id="869" dur="1" fill="hold">
                                          <p:stCondLst>
                                            <p:cond delay="0"/>
                                          </p:stCondLst>
                                        </p:cTn>
                                        <p:tgtEl>
                                          <p:spTgt spid="275"/>
                                        </p:tgtEl>
                                        <p:attrNameLst>
                                          <p:attrName>style.visibility</p:attrName>
                                        </p:attrNameLst>
                                      </p:cBhvr>
                                      <p:to>
                                        <p:strVal val="visible"/>
                                      </p:to>
                                    </p:set>
                                    <p:animEffect transition="in" filter="wipe(down)">
                                      <p:cBhvr>
                                        <p:cTn id="870" dur="580">
                                          <p:stCondLst>
                                            <p:cond delay="0"/>
                                          </p:stCondLst>
                                        </p:cTn>
                                        <p:tgtEl>
                                          <p:spTgt spid="275"/>
                                        </p:tgtEl>
                                      </p:cBhvr>
                                    </p:animEffect>
                                    <p:anim calcmode="lin" valueType="num">
                                      <p:cBhvr>
                                        <p:cTn id="871" dur="1822" tmFilter="0,0; 0.14,0.36; 0.43,0.73; 0.71,0.91; 1.0,1.0">
                                          <p:stCondLst>
                                            <p:cond delay="0"/>
                                          </p:stCondLst>
                                        </p:cTn>
                                        <p:tgtEl>
                                          <p:spTgt spid="275"/>
                                        </p:tgtEl>
                                        <p:attrNameLst>
                                          <p:attrName>ppt_x</p:attrName>
                                        </p:attrNameLst>
                                      </p:cBhvr>
                                      <p:tavLst>
                                        <p:tav tm="0">
                                          <p:val>
                                            <p:strVal val="#ppt_x-0.25"/>
                                          </p:val>
                                        </p:tav>
                                        <p:tav tm="100000">
                                          <p:val>
                                            <p:strVal val="#ppt_x"/>
                                          </p:val>
                                        </p:tav>
                                      </p:tavLst>
                                    </p:anim>
                                    <p:anim calcmode="lin" valueType="num">
                                      <p:cBhvr>
                                        <p:cTn id="872" dur="664" tmFilter="0.0,0.0; 0.25,0.07; 0.50,0.2; 0.75,0.467; 1.0,1.0">
                                          <p:stCondLst>
                                            <p:cond delay="0"/>
                                          </p:stCondLst>
                                        </p:cTn>
                                        <p:tgtEl>
                                          <p:spTgt spid="275"/>
                                        </p:tgtEl>
                                        <p:attrNameLst>
                                          <p:attrName>ppt_y</p:attrName>
                                        </p:attrNameLst>
                                      </p:cBhvr>
                                      <p:tavLst>
                                        <p:tav tm="0" fmla="#ppt_y-sin(pi*$)/3">
                                          <p:val>
                                            <p:fltVal val="0.5"/>
                                          </p:val>
                                        </p:tav>
                                        <p:tav tm="100000">
                                          <p:val>
                                            <p:fltVal val="1"/>
                                          </p:val>
                                        </p:tav>
                                      </p:tavLst>
                                    </p:anim>
                                    <p:anim calcmode="lin" valueType="num">
                                      <p:cBhvr>
                                        <p:cTn id="873" dur="664" tmFilter="0, 0; 0.125,0.2665; 0.25,0.4; 0.375,0.465; 0.5,0.5;  0.625,0.535; 0.75,0.6; 0.875,0.7335; 1,1">
                                          <p:stCondLst>
                                            <p:cond delay="664"/>
                                          </p:stCondLst>
                                        </p:cTn>
                                        <p:tgtEl>
                                          <p:spTgt spid="275"/>
                                        </p:tgtEl>
                                        <p:attrNameLst>
                                          <p:attrName>ppt_y</p:attrName>
                                        </p:attrNameLst>
                                      </p:cBhvr>
                                      <p:tavLst>
                                        <p:tav tm="0" fmla="#ppt_y-sin(pi*$)/9">
                                          <p:val>
                                            <p:fltVal val="0"/>
                                          </p:val>
                                        </p:tav>
                                        <p:tav tm="100000">
                                          <p:val>
                                            <p:fltVal val="1"/>
                                          </p:val>
                                        </p:tav>
                                      </p:tavLst>
                                    </p:anim>
                                    <p:anim calcmode="lin" valueType="num">
                                      <p:cBhvr>
                                        <p:cTn id="874" dur="332" tmFilter="0, 0; 0.125,0.2665; 0.25,0.4; 0.375,0.465; 0.5,0.5;  0.625,0.535; 0.75,0.6; 0.875,0.7335; 1,1">
                                          <p:stCondLst>
                                            <p:cond delay="1324"/>
                                          </p:stCondLst>
                                        </p:cTn>
                                        <p:tgtEl>
                                          <p:spTgt spid="275"/>
                                        </p:tgtEl>
                                        <p:attrNameLst>
                                          <p:attrName>ppt_y</p:attrName>
                                        </p:attrNameLst>
                                      </p:cBhvr>
                                      <p:tavLst>
                                        <p:tav tm="0" fmla="#ppt_y-sin(pi*$)/27">
                                          <p:val>
                                            <p:fltVal val="0"/>
                                          </p:val>
                                        </p:tav>
                                        <p:tav tm="100000">
                                          <p:val>
                                            <p:fltVal val="1"/>
                                          </p:val>
                                        </p:tav>
                                      </p:tavLst>
                                    </p:anim>
                                    <p:anim calcmode="lin" valueType="num">
                                      <p:cBhvr>
                                        <p:cTn id="875" dur="164" tmFilter="0, 0; 0.125,0.2665; 0.25,0.4; 0.375,0.465; 0.5,0.5;  0.625,0.535; 0.75,0.6; 0.875,0.7335; 1,1">
                                          <p:stCondLst>
                                            <p:cond delay="1656"/>
                                          </p:stCondLst>
                                        </p:cTn>
                                        <p:tgtEl>
                                          <p:spTgt spid="275"/>
                                        </p:tgtEl>
                                        <p:attrNameLst>
                                          <p:attrName>ppt_y</p:attrName>
                                        </p:attrNameLst>
                                      </p:cBhvr>
                                      <p:tavLst>
                                        <p:tav tm="0" fmla="#ppt_y-sin(pi*$)/81">
                                          <p:val>
                                            <p:fltVal val="0"/>
                                          </p:val>
                                        </p:tav>
                                        <p:tav tm="100000">
                                          <p:val>
                                            <p:fltVal val="1"/>
                                          </p:val>
                                        </p:tav>
                                      </p:tavLst>
                                    </p:anim>
                                    <p:animScale>
                                      <p:cBhvr>
                                        <p:cTn id="876" dur="26">
                                          <p:stCondLst>
                                            <p:cond delay="650"/>
                                          </p:stCondLst>
                                        </p:cTn>
                                        <p:tgtEl>
                                          <p:spTgt spid="275"/>
                                        </p:tgtEl>
                                      </p:cBhvr>
                                      <p:to x="100000" y="60000"/>
                                    </p:animScale>
                                    <p:animScale>
                                      <p:cBhvr>
                                        <p:cTn id="877" dur="166" decel="50000">
                                          <p:stCondLst>
                                            <p:cond delay="676"/>
                                          </p:stCondLst>
                                        </p:cTn>
                                        <p:tgtEl>
                                          <p:spTgt spid="275"/>
                                        </p:tgtEl>
                                      </p:cBhvr>
                                      <p:to x="100000" y="100000"/>
                                    </p:animScale>
                                    <p:animScale>
                                      <p:cBhvr>
                                        <p:cTn id="878" dur="26">
                                          <p:stCondLst>
                                            <p:cond delay="1312"/>
                                          </p:stCondLst>
                                        </p:cTn>
                                        <p:tgtEl>
                                          <p:spTgt spid="275"/>
                                        </p:tgtEl>
                                      </p:cBhvr>
                                      <p:to x="100000" y="80000"/>
                                    </p:animScale>
                                    <p:animScale>
                                      <p:cBhvr>
                                        <p:cTn id="879" dur="166" decel="50000">
                                          <p:stCondLst>
                                            <p:cond delay="1338"/>
                                          </p:stCondLst>
                                        </p:cTn>
                                        <p:tgtEl>
                                          <p:spTgt spid="275"/>
                                        </p:tgtEl>
                                      </p:cBhvr>
                                      <p:to x="100000" y="100000"/>
                                    </p:animScale>
                                    <p:animScale>
                                      <p:cBhvr>
                                        <p:cTn id="880" dur="26">
                                          <p:stCondLst>
                                            <p:cond delay="1642"/>
                                          </p:stCondLst>
                                        </p:cTn>
                                        <p:tgtEl>
                                          <p:spTgt spid="275"/>
                                        </p:tgtEl>
                                      </p:cBhvr>
                                      <p:to x="100000" y="90000"/>
                                    </p:animScale>
                                    <p:animScale>
                                      <p:cBhvr>
                                        <p:cTn id="881" dur="166" decel="50000">
                                          <p:stCondLst>
                                            <p:cond delay="1668"/>
                                          </p:stCondLst>
                                        </p:cTn>
                                        <p:tgtEl>
                                          <p:spTgt spid="275"/>
                                        </p:tgtEl>
                                      </p:cBhvr>
                                      <p:to x="100000" y="100000"/>
                                    </p:animScale>
                                    <p:animScale>
                                      <p:cBhvr>
                                        <p:cTn id="882" dur="26">
                                          <p:stCondLst>
                                            <p:cond delay="1808"/>
                                          </p:stCondLst>
                                        </p:cTn>
                                        <p:tgtEl>
                                          <p:spTgt spid="275"/>
                                        </p:tgtEl>
                                      </p:cBhvr>
                                      <p:to x="100000" y="95000"/>
                                    </p:animScale>
                                    <p:animScale>
                                      <p:cBhvr>
                                        <p:cTn id="883" dur="166" decel="50000">
                                          <p:stCondLst>
                                            <p:cond delay="1834"/>
                                          </p:stCondLst>
                                        </p:cTn>
                                        <p:tgtEl>
                                          <p:spTgt spid="275"/>
                                        </p:tgtEl>
                                      </p:cBhvr>
                                      <p:to x="100000" y="100000"/>
                                    </p:animScale>
                                  </p:childTnLst>
                                </p:cTn>
                              </p:par>
                              <p:par>
                                <p:cTn id="884" presetID="26" presetClass="entr" presetSubtype="0" fill="hold" grpId="0" nodeType="withEffect">
                                  <p:stCondLst>
                                    <p:cond delay="0"/>
                                  </p:stCondLst>
                                  <p:childTnLst>
                                    <p:set>
                                      <p:cBhvr>
                                        <p:cTn id="885" dur="1" fill="hold">
                                          <p:stCondLst>
                                            <p:cond delay="0"/>
                                          </p:stCondLst>
                                        </p:cTn>
                                        <p:tgtEl>
                                          <p:spTgt spid="283"/>
                                        </p:tgtEl>
                                        <p:attrNameLst>
                                          <p:attrName>style.visibility</p:attrName>
                                        </p:attrNameLst>
                                      </p:cBhvr>
                                      <p:to>
                                        <p:strVal val="visible"/>
                                      </p:to>
                                    </p:set>
                                    <p:animEffect transition="in" filter="wipe(down)">
                                      <p:cBhvr>
                                        <p:cTn id="886" dur="580">
                                          <p:stCondLst>
                                            <p:cond delay="0"/>
                                          </p:stCondLst>
                                        </p:cTn>
                                        <p:tgtEl>
                                          <p:spTgt spid="283"/>
                                        </p:tgtEl>
                                      </p:cBhvr>
                                    </p:animEffect>
                                    <p:anim calcmode="lin" valueType="num">
                                      <p:cBhvr>
                                        <p:cTn id="887" dur="1822" tmFilter="0,0; 0.14,0.36; 0.43,0.73; 0.71,0.91; 1.0,1.0">
                                          <p:stCondLst>
                                            <p:cond delay="0"/>
                                          </p:stCondLst>
                                        </p:cTn>
                                        <p:tgtEl>
                                          <p:spTgt spid="283"/>
                                        </p:tgtEl>
                                        <p:attrNameLst>
                                          <p:attrName>ppt_x</p:attrName>
                                        </p:attrNameLst>
                                      </p:cBhvr>
                                      <p:tavLst>
                                        <p:tav tm="0">
                                          <p:val>
                                            <p:strVal val="#ppt_x-0.25"/>
                                          </p:val>
                                        </p:tav>
                                        <p:tav tm="100000">
                                          <p:val>
                                            <p:strVal val="#ppt_x"/>
                                          </p:val>
                                        </p:tav>
                                      </p:tavLst>
                                    </p:anim>
                                    <p:anim calcmode="lin" valueType="num">
                                      <p:cBhvr>
                                        <p:cTn id="888" dur="664" tmFilter="0.0,0.0; 0.25,0.07; 0.50,0.2; 0.75,0.467; 1.0,1.0">
                                          <p:stCondLst>
                                            <p:cond delay="0"/>
                                          </p:stCondLst>
                                        </p:cTn>
                                        <p:tgtEl>
                                          <p:spTgt spid="283"/>
                                        </p:tgtEl>
                                        <p:attrNameLst>
                                          <p:attrName>ppt_y</p:attrName>
                                        </p:attrNameLst>
                                      </p:cBhvr>
                                      <p:tavLst>
                                        <p:tav tm="0" fmla="#ppt_y-sin(pi*$)/3">
                                          <p:val>
                                            <p:fltVal val="0.5"/>
                                          </p:val>
                                        </p:tav>
                                        <p:tav tm="100000">
                                          <p:val>
                                            <p:fltVal val="1"/>
                                          </p:val>
                                        </p:tav>
                                      </p:tavLst>
                                    </p:anim>
                                    <p:anim calcmode="lin" valueType="num">
                                      <p:cBhvr>
                                        <p:cTn id="889" dur="664" tmFilter="0, 0; 0.125,0.2665; 0.25,0.4; 0.375,0.465; 0.5,0.5;  0.625,0.535; 0.75,0.6; 0.875,0.7335; 1,1">
                                          <p:stCondLst>
                                            <p:cond delay="664"/>
                                          </p:stCondLst>
                                        </p:cTn>
                                        <p:tgtEl>
                                          <p:spTgt spid="283"/>
                                        </p:tgtEl>
                                        <p:attrNameLst>
                                          <p:attrName>ppt_y</p:attrName>
                                        </p:attrNameLst>
                                      </p:cBhvr>
                                      <p:tavLst>
                                        <p:tav tm="0" fmla="#ppt_y-sin(pi*$)/9">
                                          <p:val>
                                            <p:fltVal val="0"/>
                                          </p:val>
                                        </p:tav>
                                        <p:tav tm="100000">
                                          <p:val>
                                            <p:fltVal val="1"/>
                                          </p:val>
                                        </p:tav>
                                      </p:tavLst>
                                    </p:anim>
                                    <p:anim calcmode="lin" valueType="num">
                                      <p:cBhvr>
                                        <p:cTn id="890" dur="332" tmFilter="0, 0; 0.125,0.2665; 0.25,0.4; 0.375,0.465; 0.5,0.5;  0.625,0.535; 0.75,0.6; 0.875,0.7335; 1,1">
                                          <p:stCondLst>
                                            <p:cond delay="1324"/>
                                          </p:stCondLst>
                                        </p:cTn>
                                        <p:tgtEl>
                                          <p:spTgt spid="283"/>
                                        </p:tgtEl>
                                        <p:attrNameLst>
                                          <p:attrName>ppt_y</p:attrName>
                                        </p:attrNameLst>
                                      </p:cBhvr>
                                      <p:tavLst>
                                        <p:tav tm="0" fmla="#ppt_y-sin(pi*$)/27">
                                          <p:val>
                                            <p:fltVal val="0"/>
                                          </p:val>
                                        </p:tav>
                                        <p:tav tm="100000">
                                          <p:val>
                                            <p:fltVal val="1"/>
                                          </p:val>
                                        </p:tav>
                                      </p:tavLst>
                                    </p:anim>
                                    <p:anim calcmode="lin" valueType="num">
                                      <p:cBhvr>
                                        <p:cTn id="891" dur="164" tmFilter="0, 0; 0.125,0.2665; 0.25,0.4; 0.375,0.465; 0.5,0.5;  0.625,0.535; 0.75,0.6; 0.875,0.7335; 1,1">
                                          <p:stCondLst>
                                            <p:cond delay="1656"/>
                                          </p:stCondLst>
                                        </p:cTn>
                                        <p:tgtEl>
                                          <p:spTgt spid="283"/>
                                        </p:tgtEl>
                                        <p:attrNameLst>
                                          <p:attrName>ppt_y</p:attrName>
                                        </p:attrNameLst>
                                      </p:cBhvr>
                                      <p:tavLst>
                                        <p:tav tm="0" fmla="#ppt_y-sin(pi*$)/81">
                                          <p:val>
                                            <p:fltVal val="0"/>
                                          </p:val>
                                        </p:tav>
                                        <p:tav tm="100000">
                                          <p:val>
                                            <p:fltVal val="1"/>
                                          </p:val>
                                        </p:tav>
                                      </p:tavLst>
                                    </p:anim>
                                    <p:animScale>
                                      <p:cBhvr>
                                        <p:cTn id="892" dur="26">
                                          <p:stCondLst>
                                            <p:cond delay="650"/>
                                          </p:stCondLst>
                                        </p:cTn>
                                        <p:tgtEl>
                                          <p:spTgt spid="283"/>
                                        </p:tgtEl>
                                      </p:cBhvr>
                                      <p:to x="100000" y="60000"/>
                                    </p:animScale>
                                    <p:animScale>
                                      <p:cBhvr>
                                        <p:cTn id="893" dur="166" decel="50000">
                                          <p:stCondLst>
                                            <p:cond delay="676"/>
                                          </p:stCondLst>
                                        </p:cTn>
                                        <p:tgtEl>
                                          <p:spTgt spid="283"/>
                                        </p:tgtEl>
                                      </p:cBhvr>
                                      <p:to x="100000" y="100000"/>
                                    </p:animScale>
                                    <p:animScale>
                                      <p:cBhvr>
                                        <p:cTn id="894" dur="26">
                                          <p:stCondLst>
                                            <p:cond delay="1312"/>
                                          </p:stCondLst>
                                        </p:cTn>
                                        <p:tgtEl>
                                          <p:spTgt spid="283"/>
                                        </p:tgtEl>
                                      </p:cBhvr>
                                      <p:to x="100000" y="80000"/>
                                    </p:animScale>
                                    <p:animScale>
                                      <p:cBhvr>
                                        <p:cTn id="895" dur="166" decel="50000">
                                          <p:stCondLst>
                                            <p:cond delay="1338"/>
                                          </p:stCondLst>
                                        </p:cTn>
                                        <p:tgtEl>
                                          <p:spTgt spid="283"/>
                                        </p:tgtEl>
                                      </p:cBhvr>
                                      <p:to x="100000" y="100000"/>
                                    </p:animScale>
                                    <p:animScale>
                                      <p:cBhvr>
                                        <p:cTn id="896" dur="26">
                                          <p:stCondLst>
                                            <p:cond delay="1642"/>
                                          </p:stCondLst>
                                        </p:cTn>
                                        <p:tgtEl>
                                          <p:spTgt spid="283"/>
                                        </p:tgtEl>
                                      </p:cBhvr>
                                      <p:to x="100000" y="90000"/>
                                    </p:animScale>
                                    <p:animScale>
                                      <p:cBhvr>
                                        <p:cTn id="897" dur="166" decel="50000">
                                          <p:stCondLst>
                                            <p:cond delay="1668"/>
                                          </p:stCondLst>
                                        </p:cTn>
                                        <p:tgtEl>
                                          <p:spTgt spid="283"/>
                                        </p:tgtEl>
                                      </p:cBhvr>
                                      <p:to x="100000" y="100000"/>
                                    </p:animScale>
                                    <p:animScale>
                                      <p:cBhvr>
                                        <p:cTn id="898" dur="26">
                                          <p:stCondLst>
                                            <p:cond delay="1808"/>
                                          </p:stCondLst>
                                        </p:cTn>
                                        <p:tgtEl>
                                          <p:spTgt spid="283"/>
                                        </p:tgtEl>
                                      </p:cBhvr>
                                      <p:to x="100000" y="95000"/>
                                    </p:animScale>
                                    <p:animScale>
                                      <p:cBhvr>
                                        <p:cTn id="899" dur="166" decel="50000">
                                          <p:stCondLst>
                                            <p:cond delay="1834"/>
                                          </p:stCondLst>
                                        </p:cTn>
                                        <p:tgtEl>
                                          <p:spTgt spid="283"/>
                                        </p:tgtEl>
                                      </p:cBhvr>
                                      <p:to x="100000" y="100000"/>
                                    </p:animScale>
                                  </p:childTnLst>
                                </p:cTn>
                              </p:par>
                              <p:par>
                                <p:cTn id="900" presetID="26" presetClass="entr" presetSubtype="0" fill="hold" grpId="0" nodeType="withEffect">
                                  <p:stCondLst>
                                    <p:cond delay="0"/>
                                  </p:stCondLst>
                                  <p:childTnLst>
                                    <p:set>
                                      <p:cBhvr>
                                        <p:cTn id="901" dur="1" fill="hold">
                                          <p:stCondLst>
                                            <p:cond delay="0"/>
                                          </p:stCondLst>
                                        </p:cTn>
                                        <p:tgtEl>
                                          <p:spTgt spid="115"/>
                                        </p:tgtEl>
                                        <p:attrNameLst>
                                          <p:attrName>style.visibility</p:attrName>
                                        </p:attrNameLst>
                                      </p:cBhvr>
                                      <p:to>
                                        <p:strVal val="visible"/>
                                      </p:to>
                                    </p:set>
                                    <p:animEffect transition="in" filter="wipe(down)">
                                      <p:cBhvr>
                                        <p:cTn id="902" dur="580">
                                          <p:stCondLst>
                                            <p:cond delay="0"/>
                                          </p:stCondLst>
                                        </p:cTn>
                                        <p:tgtEl>
                                          <p:spTgt spid="115"/>
                                        </p:tgtEl>
                                      </p:cBhvr>
                                    </p:animEffect>
                                    <p:anim calcmode="lin" valueType="num">
                                      <p:cBhvr>
                                        <p:cTn id="903" dur="1822" tmFilter="0,0; 0.14,0.36; 0.43,0.73; 0.71,0.91; 1.0,1.0">
                                          <p:stCondLst>
                                            <p:cond delay="0"/>
                                          </p:stCondLst>
                                        </p:cTn>
                                        <p:tgtEl>
                                          <p:spTgt spid="115"/>
                                        </p:tgtEl>
                                        <p:attrNameLst>
                                          <p:attrName>ppt_x</p:attrName>
                                        </p:attrNameLst>
                                      </p:cBhvr>
                                      <p:tavLst>
                                        <p:tav tm="0">
                                          <p:val>
                                            <p:strVal val="#ppt_x-0.25"/>
                                          </p:val>
                                        </p:tav>
                                        <p:tav tm="100000">
                                          <p:val>
                                            <p:strVal val="#ppt_x"/>
                                          </p:val>
                                        </p:tav>
                                      </p:tavLst>
                                    </p:anim>
                                    <p:anim calcmode="lin" valueType="num">
                                      <p:cBhvr>
                                        <p:cTn id="904" dur="664" tmFilter="0.0,0.0; 0.25,0.07; 0.50,0.2; 0.75,0.467; 1.0,1.0">
                                          <p:stCondLst>
                                            <p:cond delay="0"/>
                                          </p:stCondLst>
                                        </p:cTn>
                                        <p:tgtEl>
                                          <p:spTgt spid="115"/>
                                        </p:tgtEl>
                                        <p:attrNameLst>
                                          <p:attrName>ppt_y</p:attrName>
                                        </p:attrNameLst>
                                      </p:cBhvr>
                                      <p:tavLst>
                                        <p:tav tm="0" fmla="#ppt_y-sin(pi*$)/3">
                                          <p:val>
                                            <p:fltVal val="0.5"/>
                                          </p:val>
                                        </p:tav>
                                        <p:tav tm="100000">
                                          <p:val>
                                            <p:fltVal val="1"/>
                                          </p:val>
                                        </p:tav>
                                      </p:tavLst>
                                    </p:anim>
                                    <p:anim calcmode="lin" valueType="num">
                                      <p:cBhvr>
                                        <p:cTn id="905" dur="664" tmFilter="0, 0; 0.125,0.2665; 0.25,0.4; 0.375,0.465; 0.5,0.5;  0.625,0.535; 0.75,0.6; 0.875,0.7335; 1,1">
                                          <p:stCondLst>
                                            <p:cond delay="664"/>
                                          </p:stCondLst>
                                        </p:cTn>
                                        <p:tgtEl>
                                          <p:spTgt spid="115"/>
                                        </p:tgtEl>
                                        <p:attrNameLst>
                                          <p:attrName>ppt_y</p:attrName>
                                        </p:attrNameLst>
                                      </p:cBhvr>
                                      <p:tavLst>
                                        <p:tav tm="0" fmla="#ppt_y-sin(pi*$)/9">
                                          <p:val>
                                            <p:fltVal val="0"/>
                                          </p:val>
                                        </p:tav>
                                        <p:tav tm="100000">
                                          <p:val>
                                            <p:fltVal val="1"/>
                                          </p:val>
                                        </p:tav>
                                      </p:tavLst>
                                    </p:anim>
                                    <p:anim calcmode="lin" valueType="num">
                                      <p:cBhvr>
                                        <p:cTn id="906" dur="332" tmFilter="0, 0; 0.125,0.2665; 0.25,0.4; 0.375,0.465; 0.5,0.5;  0.625,0.535; 0.75,0.6; 0.875,0.7335; 1,1">
                                          <p:stCondLst>
                                            <p:cond delay="1324"/>
                                          </p:stCondLst>
                                        </p:cTn>
                                        <p:tgtEl>
                                          <p:spTgt spid="115"/>
                                        </p:tgtEl>
                                        <p:attrNameLst>
                                          <p:attrName>ppt_y</p:attrName>
                                        </p:attrNameLst>
                                      </p:cBhvr>
                                      <p:tavLst>
                                        <p:tav tm="0" fmla="#ppt_y-sin(pi*$)/27">
                                          <p:val>
                                            <p:fltVal val="0"/>
                                          </p:val>
                                        </p:tav>
                                        <p:tav tm="100000">
                                          <p:val>
                                            <p:fltVal val="1"/>
                                          </p:val>
                                        </p:tav>
                                      </p:tavLst>
                                    </p:anim>
                                    <p:anim calcmode="lin" valueType="num">
                                      <p:cBhvr>
                                        <p:cTn id="907" dur="164" tmFilter="0, 0; 0.125,0.2665; 0.25,0.4; 0.375,0.465; 0.5,0.5;  0.625,0.535; 0.75,0.6; 0.875,0.7335; 1,1">
                                          <p:stCondLst>
                                            <p:cond delay="1656"/>
                                          </p:stCondLst>
                                        </p:cTn>
                                        <p:tgtEl>
                                          <p:spTgt spid="115"/>
                                        </p:tgtEl>
                                        <p:attrNameLst>
                                          <p:attrName>ppt_y</p:attrName>
                                        </p:attrNameLst>
                                      </p:cBhvr>
                                      <p:tavLst>
                                        <p:tav tm="0" fmla="#ppt_y-sin(pi*$)/81">
                                          <p:val>
                                            <p:fltVal val="0"/>
                                          </p:val>
                                        </p:tav>
                                        <p:tav tm="100000">
                                          <p:val>
                                            <p:fltVal val="1"/>
                                          </p:val>
                                        </p:tav>
                                      </p:tavLst>
                                    </p:anim>
                                    <p:animScale>
                                      <p:cBhvr>
                                        <p:cTn id="908" dur="26">
                                          <p:stCondLst>
                                            <p:cond delay="650"/>
                                          </p:stCondLst>
                                        </p:cTn>
                                        <p:tgtEl>
                                          <p:spTgt spid="115"/>
                                        </p:tgtEl>
                                      </p:cBhvr>
                                      <p:to x="100000" y="60000"/>
                                    </p:animScale>
                                    <p:animScale>
                                      <p:cBhvr>
                                        <p:cTn id="909" dur="166" decel="50000">
                                          <p:stCondLst>
                                            <p:cond delay="676"/>
                                          </p:stCondLst>
                                        </p:cTn>
                                        <p:tgtEl>
                                          <p:spTgt spid="115"/>
                                        </p:tgtEl>
                                      </p:cBhvr>
                                      <p:to x="100000" y="100000"/>
                                    </p:animScale>
                                    <p:animScale>
                                      <p:cBhvr>
                                        <p:cTn id="910" dur="26">
                                          <p:stCondLst>
                                            <p:cond delay="1312"/>
                                          </p:stCondLst>
                                        </p:cTn>
                                        <p:tgtEl>
                                          <p:spTgt spid="115"/>
                                        </p:tgtEl>
                                      </p:cBhvr>
                                      <p:to x="100000" y="80000"/>
                                    </p:animScale>
                                    <p:animScale>
                                      <p:cBhvr>
                                        <p:cTn id="911" dur="166" decel="50000">
                                          <p:stCondLst>
                                            <p:cond delay="1338"/>
                                          </p:stCondLst>
                                        </p:cTn>
                                        <p:tgtEl>
                                          <p:spTgt spid="115"/>
                                        </p:tgtEl>
                                      </p:cBhvr>
                                      <p:to x="100000" y="100000"/>
                                    </p:animScale>
                                    <p:animScale>
                                      <p:cBhvr>
                                        <p:cTn id="912" dur="26">
                                          <p:stCondLst>
                                            <p:cond delay="1642"/>
                                          </p:stCondLst>
                                        </p:cTn>
                                        <p:tgtEl>
                                          <p:spTgt spid="115"/>
                                        </p:tgtEl>
                                      </p:cBhvr>
                                      <p:to x="100000" y="90000"/>
                                    </p:animScale>
                                    <p:animScale>
                                      <p:cBhvr>
                                        <p:cTn id="913" dur="166" decel="50000">
                                          <p:stCondLst>
                                            <p:cond delay="1668"/>
                                          </p:stCondLst>
                                        </p:cTn>
                                        <p:tgtEl>
                                          <p:spTgt spid="115"/>
                                        </p:tgtEl>
                                      </p:cBhvr>
                                      <p:to x="100000" y="100000"/>
                                    </p:animScale>
                                    <p:animScale>
                                      <p:cBhvr>
                                        <p:cTn id="914" dur="26">
                                          <p:stCondLst>
                                            <p:cond delay="1808"/>
                                          </p:stCondLst>
                                        </p:cTn>
                                        <p:tgtEl>
                                          <p:spTgt spid="115"/>
                                        </p:tgtEl>
                                      </p:cBhvr>
                                      <p:to x="100000" y="95000"/>
                                    </p:animScale>
                                    <p:animScale>
                                      <p:cBhvr>
                                        <p:cTn id="915" dur="166" decel="50000">
                                          <p:stCondLst>
                                            <p:cond delay="1834"/>
                                          </p:stCondLst>
                                        </p:cTn>
                                        <p:tgtEl>
                                          <p:spTgt spid="115"/>
                                        </p:tgtEl>
                                      </p:cBhvr>
                                      <p:to x="100000" y="100000"/>
                                    </p:animScale>
                                  </p:childTnLst>
                                </p:cTn>
                              </p:par>
                              <p:par>
                                <p:cTn id="916" presetID="26" presetClass="entr" presetSubtype="0" fill="hold" grpId="0" nodeType="withEffect">
                                  <p:stCondLst>
                                    <p:cond delay="0"/>
                                  </p:stCondLst>
                                  <p:childTnLst>
                                    <p:set>
                                      <p:cBhvr>
                                        <p:cTn id="917" dur="1" fill="hold">
                                          <p:stCondLst>
                                            <p:cond delay="0"/>
                                          </p:stCondLst>
                                        </p:cTn>
                                        <p:tgtEl>
                                          <p:spTgt spid="116"/>
                                        </p:tgtEl>
                                        <p:attrNameLst>
                                          <p:attrName>style.visibility</p:attrName>
                                        </p:attrNameLst>
                                      </p:cBhvr>
                                      <p:to>
                                        <p:strVal val="visible"/>
                                      </p:to>
                                    </p:set>
                                    <p:animEffect transition="in" filter="wipe(down)">
                                      <p:cBhvr>
                                        <p:cTn id="918" dur="580">
                                          <p:stCondLst>
                                            <p:cond delay="0"/>
                                          </p:stCondLst>
                                        </p:cTn>
                                        <p:tgtEl>
                                          <p:spTgt spid="116"/>
                                        </p:tgtEl>
                                      </p:cBhvr>
                                    </p:animEffect>
                                    <p:anim calcmode="lin" valueType="num">
                                      <p:cBhvr>
                                        <p:cTn id="919" dur="1822" tmFilter="0,0; 0.14,0.36; 0.43,0.73; 0.71,0.91; 1.0,1.0">
                                          <p:stCondLst>
                                            <p:cond delay="0"/>
                                          </p:stCondLst>
                                        </p:cTn>
                                        <p:tgtEl>
                                          <p:spTgt spid="116"/>
                                        </p:tgtEl>
                                        <p:attrNameLst>
                                          <p:attrName>ppt_x</p:attrName>
                                        </p:attrNameLst>
                                      </p:cBhvr>
                                      <p:tavLst>
                                        <p:tav tm="0">
                                          <p:val>
                                            <p:strVal val="#ppt_x-0.25"/>
                                          </p:val>
                                        </p:tav>
                                        <p:tav tm="100000">
                                          <p:val>
                                            <p:strVal val="#ppt_x"/>
                                          </p:val>
                                        </p:tav>
                                      </p:tavLst>
                                    </p:anim>
                                    <p:anim calcmode="lin" valueType="num">
                                      <p:cBhvr>
                                        <p:cTn id="920" dur="664" tmFilter="0.0,0.0; 0.25,0.07; 0.50,0.2; 0.75,0.467; 1.0,1.0">
                                          <p:stCondLst>
                                            <p:cond delay="0"/>
                                          </p:stCondLst>
                                        </p:cTn>
                                        <p:tgtEl>
                                          <p:spTgt spid="116"/>
                                        </p:tgtEl>
                                        <p:attrNameLst>
                                          <p:attrName>ppt_y</p:attrName>
                                        </p:attrNameLst>
                                      </p:cBhvr>
                                      <p:tavLst>
                                        <p:tav tm="0" fmla="#ppt_y-sin(pi*$)/3">
                                          <p:val>
                                            <p:fltVal val="0.5"/>
                                          </p:val>
                                        </p:tav>
                                        <p:tav tm="100000">
                                          <p:val>
                                            <p:fltVal val="1"/>
                                          </p:val>
                                        </p:tav>
                                      </p:tavLst>
                                    </p:anim>
                                    <p:anim calcmode="lin" valueType="num">
                                      <p:cBhvr>
                                        <p:cTn id="921" dur="664" tmFilter="0, 0; 0.125,0.2665; 0.25,0.4; 0.375,0.465; 0.5,0.5;  0.625,0.535; 0.75,0.6; 0.875,0.7335; 1,1">
                                          <p:stCondLst>
                                            <p:cond delay="664"/>
                                          </p:stCondLst>
                                        </p:cTn>
                                        <p:tgtEl>
                                          <p:spTgt spid="116"/>
                                        </p:tgtEl>
                                        <p:attrNameLst>
                                          <p:attrName>ppt_y</p:attrName>
                                        </p:attrNameLst>
                                      </p:cBhvr>
                                      <p:tavLst>
                                        <p:tav tm="0" fmla="#ppt_y-sin(pi*$)/9">
                                          <p:val>
                                            <p:fltVal val="0"/>
                                          </p:val>
                                        </p:tav>
                                        <p:tav tm="100000">
                                          <p:val>
                                            <p:fltVal val="1"/>
                                          </p:val>
                                        </p:tav>
                                      </p:tavLst>
                                    </p:anim>
                                    <p:anim calcmode="lin" valueType="num">
                                      <p:cBhvr>
                                        <p:cTn id="922" dur="332" tmFilter="0, 0; 0.125,0.2665; 0.25,0.4; 0.375,0.465; 0.5,0.5;  0.625,0.535; 0.75,0.6; 0.875,0.7335; 1,1">
                                          <p:stCondLst>
                                            <p:cond delay="1324"/>
                                          </p:stCondLst>
                                        </p:cTn>
                                        <p:tgtEl>
                                          <p:spTgt spid="116"/>
                                        </p:tgtEl>
                                        <p:attrNameLst>
                                          <p:attrName>ppt_y</p:attrName>
                                        </p:attrNameLst>
                                      </p:cBhvr>
                                      <p:tavLst>
                                        <p:tav tm="0" fmla="#ppt_y-sin(pi*$)/27">
                                          <p:val>
                                            <p:fltVal val="0"/>
                                          </p:val>
                                        </p:tav>
                                        <p:tav tm="100000">
                                          <p:val>
                                            <p:fltVal val="1"/>
                                          </p:val>
                                        </p:tav>
                                      </p:tavLst>
                                    </p:anim>
                                    <p:anim calcmode="lin" valueType="num">
                                      <p:cBhvr>
                                        <p:cTn id="923" dur="164" tmFilter="0, 0; 0.125,0.2665; 0.25,0.4; 0.375,0.465; 0.5,0.5;  0.625,0.535; 0.75,0.6; 0.875,0.7335; 1,1">
                                          <p:stCondLst>
                                            <p:cond delay="1656"/>
                                          </p:stCondLst>
                                        </p:cTn>
                                        <p:tgtEl>
                                          <p:spTgt spid="116"/>
                                        </p:tgtEl>
                                        <p:attrNameLst>
                                          <p:attrName>ppt_y</p:attrName>
                                        </p:attrNameLst>
                                      </p:cBhvr>
                                      <p:tavLst>
                                        <p:tav tm="0" fmla="#ppt_y-sin(pi*$)/81">
                                          <p:val>
                                            <p:fltVal val="0"/>
                                          </p:val>
                                        </p:tav>
                                        <p:tav tm="100000">
                                          <p:val>
                                            <p:fltVal val="1"/>
                                          </p:val>
                                        </p:tav>
                                      </p:tavLst>
                                    </p:anim>
                                    <p:animScale>
                                      <p:cBhvr>
                                        <p:cTn id="924" dur="26">
                                          <p:stCondLst>
                                            <p:cond delay="650"/>
                                          </p:stCondLst>
                                        </p:cTn>
                                        <p:tgtEl>
                                          <p:spTgt spid="116"/>
                                        </p:tgtEl>
                                      </p:cBhvr>
                                      <p:to x="100000" y="60000"/>
                                    </p:animScale>
                                    <p:animScale>
                                      <p:cBhvr>
                                        <p:cTn id="925" dur="166" decel="50000">
                                          <p:stCondLst>
                                            <p:cond delay="676"/>
                                          </p:stCondLst>
                                        </p:cTn>
                                        <p:tgtEl>
                                          <p:spTgt spid="116"/>
                                        </p:tgtEl>
                                      </p:cBhvr>
                                      <p:to x="100000" y="100000"/>
                                    </p:animScale>
                                    <p:animScale>
                                      <p:cBhvr>
                                        <p:cTn id="926" dur="26">
                                          <p:stCondLst>
                                            <p:cond delay="1312"/>
                                          </p:stCondLst>
                                        </p:cTn>
                                        <p:tgtEl>
                                          <p:spTgt spid="116"/>
                                        </p:tgtEl>
                                      </p:cBhvr>
                                      <p:to x="100000" y="80000"/>
                                    </p:animScale>
                                    <p:animScale>
                                      <p:cBhvr>
                                        <p:cTn id="927" dur="166" decel="50000">
                                          <p:stCondLst>
                                            <p:cond delay="1338"/>
                                          </p:stCondLst>
                                        </p:cTn>
                                        <p:tgtEl>
                                          <p:spTgt spid="116"/>
                                        </p:tgtEl>
                                      </p:cBhvr>
                                      <p:to x="100000" y="100000"/>
                                    </p:animScale>
                                    <p:animScale>
                                      <p:cBhvr>
                                        <p:cTn id="928" dur="26">
                                          <p:stCondLst>
                                            <p:cond delay="1642"/>
                                          </p:stCondLst>
                                        </p:cTn>
                                        <p:tgtEl>
                                          <p:spTgt spid="116"/>
                                        </p:tgtEl>
                                      </p:cBhvr>
                                      <p:to x="100000" y="90000"/>
                                    </p:animScale>
                                    <p:animScale>
                                      <p:cBhvr>
                                        <p:cTn id="929" dur="166" decel="50000">
                                          <p:stCondLst>
                                            <p:cond delay="1668"/>
                                          </p:stCondLst>
                                        </p:cTn>
                                        <p:tgtEl>
                                          <p:spTgt spid="116"/>
                                        </p:tgtEl>
                                      </p:cBhvr>
                                      <p:to x="100000" y="100000"/>
                                    </p:animScale>
                                    <p:animScale>
                                      <p:cBhvr>
                                        <p:cTn id="930" dur="26">
                                          <p:stCondLst>
                                            <p:cond delay="1808"/>
                                          </p:stCondLst>
                                        </p:cTn>
                                        <p:tgtEl>
                                          <p:spTgt spid="116"/>
                                        </p:tgtEl>
                                      </p:cBhvr>
                                      <p:to x="100000" y="95000"/>
                                    </p:animScale>
                                    <p:animScale>
                                      <p:cBhvr>
                                        <p:cTn id="931" dur="166" decel="50000">
                                          <p:stCondLst>
                                            <p:cond delay="1834"/>
                                          </p:stCondLst>
                                        </p:cTn>
                                        <p:tgtEl>
                                          <p:spTgt spid="116"/>
                                        </p:tgtEl>
                                      </p:cBhvr>
                                      <p:to x="100000" y="100000"/>
                                    </p:animScale>
                                  </p:childTnLst>
                                </p:cTn>
                              </p:par>
                              <p:par>
                                <p:cTn id="932" presetID="26" presetClass="entr" presetSubtype="0" fill="hold" nodeType="withEffect">
                                  <p:stCondLst>
                                    <p:cond delay="0"/>
                                  </p:stCondLst>
                                  <p:childTnLst>
                                    <p:set>
                                      <p:cBhvr>
                                        <p:cTn id="933" dur="1" fill="hold">
                                          <p:stCondLst>
                                            <p:cond delay="0"/>
                                          </p:stCondLst>
                                        </p:cTn>
                                        <p:tgtEl>
                                          <p:spTgt spid="133"/>
                                        </p:tgtEl>
                                        <p:attrNameLst>
                                          <p:attrName>style.visibility</p:attrName>
                                        </p:attrNameLst>
                                      </p:cBhvr>
                                      <p:to>
                                        <p:strVal val="visible"/>
                                      </p:to>
                                    </p:set>
                                    <p:animEffect transition="in" filter="wipe(down)">
                                      <p:cBhvr>
                                        <p:cTn id="934" dur="580">
                                          <p:stCondLst>
                                            <p:cond delay="0"/>
                                          </p:stCondLst>
                                        </p:cTn>
                                        <p:tgtEl>
                                          <p:spTgt spid="133"/>
                                        </p:tgtEl>
                                      </p:cBhvr>
                                    </p:animEffect>
                                    <p:anim calcmode="lin" valueType="num">
                                      <p:cBhvr>
                                        <p:cTn id="935" dur="1822" tmFilter="0,0; 0.14,0.36; 0.43,0.73; 0.71,0.91; 1.0,1.0">
                                          <p:stCondLst>
                                            <p:cond delay="0"/>
                                          </p:stCondLst>
                                        </p:cTn>
                                        <p:tgtEl>
                                          <p:spTgt spid="133"/>
                                        </p:tgtEl>
                                        <p:attrNameLst>
                                          <p:attrName>ppt_x</p:attrName>
                                        </p:attrNameLst>
                                      </p:cBhvr>
                                      <p:tavLst>
                                        <p:tav tm="0">
                                          <p:val>
                                            <p:strVal val="#ppt_x-0.25"/>
                                          </p:val>
                                        </p:tav>
                                        <p:tav tm="100000">
                                          <p:val>
                                            <p:strVal val="#ppt_x"/>
                                          </p:val>
                                        </p:tav>
                                      </p:tavLst>
                                    </p:anim>
                                    <p:anim calcmode="lin" valueType="num">
                                      <p:cBhvr>
                                        <p:cTn id="936" dur="664" tmFilter="0.0,0.0; 0.25,0.07; 0.50,0.2; 0.75,0.467; 1.0,1.0">
                                          <p:stCondLst>
                                            <p:cond delay="0"/>
                                          </p:stCondLst>
                                        </p:cTn>
                                        <p:tgtEl>
                                          <p:spTgt spid="133"/>
                                        </p:tgtEl>
                                        <p:attrNameLst>
                                          <p:attrName>ppt_y</p:attrName>
                                        </p:attrNameLst>
                                      </p:cBhvr>
                                      <p:tavLst>
                                        <p:tav tm="0" fmla="#ppt_y-sin(pi*$)/3">
                                          <p:val>
                                            <p:fltVal val="0.5"/>
                                          </p:val>
                                        </p:tav>
                                        <p:tav tm="100000">
                                          <p:val>
                                            <p:fltVal val="1"/>
                                          </p:val>
                                        </p:tav>
                                      </p:tavLst>
                                    </p:anim>
                                    <p:anim calcmode="lin" valueType="num">
                                      <p:cBhvr>
                                        <p:cTn id="937" dur="664" tmFilter="0, 0; 0.125,0.2665; 0.25,0.4; 0.375,0.465; 0.5,0.5;  0.625,0.535; 0.75,0.6; 0.875,0.7335; 1,1">
                                          <p:stCondLst>
                                            <p:cond delay="664"/>
                                          </p:stCondLst>
                                        </p:cTn>
                                        <p:tgtEl>
                                          <p:spTgt spid="133"/>
                                        </p:tgtEl>
                                        <p:attrNameLst>
                                          <p:attrName>ppt_y</p:attrName>
                                        </p:attrNameLst>
                                      </p:cBhvr>
                                      <p:tavLst>
                                        <p:tav tm="0" fmla="#ppt_y-sin(pi*$)/9">
                                          <p:val>
                                            <p:fltVal val="0"/>
                                          </p:val>
                                        </p:tav>
                                        <p:tav tm="100000">
                                          <p:val>
                                            <p:fltVal val="1"/>
                                          </p:val>
                                        </p:tav>
                                      </p:tavLst>
                                    </p:anim>
                                    <p:anim calcmode="lin" valueType="num">
                                      <p:cBhvr>
                                        <p:cTn id="938" dur="332" tmFilter="0, 0; 0.125,0.2665; 0.25,0.4; 0.375,0.465; 0.5,0.5;  0.625,0.535; 0.75,0.6; 0.875,0.7335; 1,1">
                                          <p:stCondLst>
                                            <p:cond delay="1324"/>
                                          </p:stCondLst>
                                        </p:cTn>
                                        <p:tgtEl>
                                          <p:spTgt spid="133"/>
                                        </p:tgtEl>
                                        <p:attrNameLst>
                                          <p:attrName>ppt_y</p:attrName>
                                        </p:attrNameLst>
                                      </p:cBhvr>
                                      <p:tavLst>
                                        <p:tav tm="0" fmla="#ppt_y-sin(pi*$)/27">
                                          <p:val>
                                            <p:fltVal val="0"/>
                                          </p:val>
                                        </p:tav>
                                        <p:tav tm="100000">
                                          <p:val>
                                            <p:fltVal val="1"/>
                                          </p:val>
                                        </p:tav>
                                      </p:tavLst>
                                    </p:anim>
                                    <p:anim calcmode="lin" valueType="num">
                                      <p:cBhvr>
                                        <p:cTn id="939" dur="164" tmFilter="0, 0; 0.125,0.2665; 0.25,0.4; 0.375,0.465; 0.5,0.5;  0.625,0.535; 0.75,0.6; 0.875,0.7335; 1,1">
                                          <p:stCondLst>
                                            <p:cond delay="1656"/>
                                          </p:stCondLst>
                                        </p:cTn>
                                        <p:tgtEl>
                                          <p:spTgt spid="133"/>
                                        </p:tgtEl>
                                        <p:attrNameLst>
                                          <p:attrName>ppt_y</p:attrName>
                                        </p:attrNameLst>
                                      </p:cBhvr>
                                      <p:tavLst>
                                        <p:tav tm="0" fmla="#ppt_y-sin(pi*$)/81">
                                          <p:val>
                                            <p:fltVal val="0"/>
                                          </p:val>
                                        </p:tav>
                                        <p:tav tm="100000">
                                          <p:val>
                                            <p:fltVal val="1"/>
                                          </p:val>
                                        </p:tav>
                                      </p:tavLst>
                                    </p:anim>
                                    <p:animScale>
                                      <p:cBhvr>
                                        <p:cTn id="940" dur="26">
                                          <p:stCondLst>
                                            <p:cond delay="650"/>
                                          </p:stCondLst>
                                        </p:cTn>
                                        <p:tgtEl>
                                          <p:spTgt spid="133"/>
                                        </p:tgtEl>
                                      </p:cBhvr>
                                      <p:to x="100000" y="60000"/>
                                    </p:animScale>
                                    <p:animScale>
                                      <p:cBhvr>
                                        <p:cTn id="941" dur="166" decel="50000">
                                          <p:stCondLst>
                                            <p:cond delay="676"/>
                                          </p:stCondLst>
                                        </p:cTn>
                                        <p:tgtEl>
                                          <p:spTgt spid="133"/>
                                        </p:tgtEl>
                                      </p:cBhvr>
                                      <p:to x="100000" y="100000"/>
                                    </p:animScale>
                                    <p:animScale>
                                      <p:cBhvr>
                                        <p:cTn id="942" dur="26">
                                          <p:stCondLst>
                                            <p:cond delay="1312"/>
                                          </p:stCondLst>
                                        </p:cTn>
                                        <p:tgtEl>
                                          <p:spTgt spid="133"/>
                                        </p:tgtEl>
                                      </p:cBhvr>
                                      <p:to x="100000" y="80000"/>
                                    </p:animScale>
                                    <p:animScale>
                                      <p:cBhvr>
                                        <p:cTn id="943" dur="166" decel="50000">
                                          <p:stCondLst>
                                            <p:cond delay="1338"/>
                                          </p:stCondLst>
                                        </p:cTn>
                                        <p:tgtEl>
                                          <p:spTgt spid="133"/>
                                        </p:tgtEl>
                                      </p:cBhvr>
                                      <p:to x="100000" y="100000"/>
                                    </p:animScale>
                                    <p:animScale>
                                      <p:cBhvr>
                                        <p:cTn id="944" dur="26">
                                          <p:stCondLst>
                                            <p:cond delay="1642"/>
                                          </p:stCondLst>
                                        </p:cTn>
                                        <p:tgtEl>
                                          <p:spTgt spid="133"/>
                                        </p:tgtEl>
                                      </p:cBhvr>
                                      <p:to x="100000" y="90000"/>
                                    </p:animScale>
                                    <p:animScale>
                                      <p:cBhvr>
                                        <p:cTn id="945" dur="166" decel="50000">
                                          <p:stCondLst>
                                            <p:cond delay="1668"/>
                                          </p:stCondLst>
                                        </p:cTn>
                                        <p:tgtEl>
                                          <p:spTgt spid="133"/>
                                        </p:tgtEl>
                                      </p:cBhvr>
                                      <p:to x="100000" y="100000"/>
                                    </p:animScale>
                                    <p:animScale>
                                      <p:cBhvr>
                                        <p:cTn id="946" dur="26">
                                          <p:stCondLst>
                                            <p:cond delay="1808"/>
                                          </p:stCondLst>
                                        </p:cTn>
                                        <p:tgtEl>
                                          <p:spTgt spid="133"/>
                                        </p:tgtEl>
                                      </p:cBhvr>
                                      <p:to x="100000" y="95000"/>
                                    </p:animScale>
                                    <p:animScale>
                                      <p:cBhvr>
                                        <p:cTn id="947" dur="166" decel="50000">
                                          <p:stCondLst>
                                            <p:cond delay="1834"/>
                                          </p:stCondLst>
                                        </p:cTn>
                                        <p:tgtEl>
                                          <p:spTgt spid="133"/>
                                        </p:tgtEl>
                                      </p:cBhvr>
                                      <p:to x="100000" y="100000"/>
                                    </p:animScale>
                                  </p:childTnLst>
                                </p:cTn>
                              </p:par>
                              <p:par>
                                <p:cTn id="948" presetID="26" presetClass="entr" presetSubtype="0" fill="hold" nodeType="withEffect">
                                  <p:stCondLst>
                                    <p:cond delay="0"/>
                                  </p:stCondLst>
                                  <p:childTnLst>
                                    <p:set>
                                      <p:cBhvr>
                                        <p:cTn id="949" dur="1" fill="hold">
                                          <p:stCondLst>
                                            <p:cond delay="0"/>
                                          </p:stCondLst>
                                        </p:cTn>
                                        <p:tgtEl>
                                          <p:spTgt spid="134"/>
                                        </p:tgtEl>
                                        <p:attrNameLst>
                                          <p:attrName>style.visibility</p:attrName>
                                        </p:attrNameLst>
                                      </p:cBhvr>
                                      <p:to>
                                        <p:strVal val="visible"/>
                                      </p:to>
                                    </p:set>
                                    <p:animEffect transition="in" filter="wipe(down)">
                                      <p:cBhvr>
                                        <p:cTn id="950" dur="580">
                                          <p:stCondLst>
                                            <p:cond delay="0"/>
                                          </p:stCondLst>
                                        </p:cTn>
                                        <p:tgtEl>
                                          <p:spTgt spid="134"/>
                                        </p:tgtEl>
                                      </p:cBhvr>
                                    </p:animEffect>
                                    <p:anim calcmode="lin" valueType="num">
                                      <p:cBhvr>
                                        <p:cTn id="951" dur="1822" tmFilter="0,0; 0.14,0.36; 0.43,0.73; 0.71,0.91; 1.0,1.0">
                                          <p:stCondLst>
                                            <p:cond delay="0"/>
                                          </p:stCondLst>
                                        </p:cTn>
                                        <p:tgtEl>
                                          <p:spTgt spid="134"/>
                                        </p:tgtEl>
                                        <p:attrNameLst>
                                          <p:attrName>ppt_x</p:attrName>
                                        </p:attrNameLst>
                                      </p:cBhvr>
                                      <p:tavLst>
                                        <p:tav tm="0">
                                          <p:val>
                                            <p:strVal val="#ppt_x-0.25"/>
                                          </p:val>
                                        </p:tav>
                                        <p:tav tm="100000">
                                          <p:val>
                                            <p:strVal val="#ppt_x"/>
                                          </p:val>
                                        </p:tav>
                                      </p:tavLst>
                                    </p:anim>
                                    <p:anim calcmode="lin" valueType="num">
                                      <p:cBhvr>
                                        <p:cTn id="952" dur="664" tmFilter="0.0,0.0; 0.25,0.07; 0.50,0.2; 0.75,0.467; 1.0,1.0">
                                          <p:stCondLst>
                                            <p:cond delay="0"/>
                                          </p:stCondLst>
                                        </p:cTn>
                                        <p:tgtEl>
                                          <p:spTgt spid="134"/>
                                        </p:tgtEl>
                                        <p:attrNameLst>
                                          <p:attrName>ppt_y</p:attrName>
                                        </p:attrNameLst>
                                      </p:cBhvr>
                                      <p:tavLst>
                                        <p:tav tm="0" fmla="#ppt_y-sin(pi*$)/3">
                                          <p:val>
                                            <p:fltVal val="0.5"/>
                                          </p:val>
                                        </p:tav>
                                        <p:tav tm="100000">
                                          <p:val>
                                            <p:fltVal val="1"/>
                                          </p:val>
                                        </p:tav>
                                      </p:tavLst>
                                    </p:anim>
                                    <p:anim calcmode="lin" valueType="num">
                                      <p:cBhvr>
                                        <p:cTn id="953" dur="664" tmFilter="0, 0; 0.125,0.2665; 0.25,0.4; 0.375,0.465; 0.5,0.5;  0.625,0.535; 0.75,0.6; 0.875,0.7335; 1,1">
                                          <p:stCondLst>
                                            <p:cond delay="664"/>
                                          </p:stCondLst>
                                        </p:cTn>
                                        <p:tgtEl>
                                          <p:spTgt spid="134"/>
                                        </p:tgtEl>
                                        <p:attrNameLst>
                                          <p:attrName>ppt_y</p:attrName>
                                        </p:attrNameLst>
                                      </p:cBhvr>
                                      <p:tavLst>
                                        <p:tav tm="0" fmla="#ppt_y-sin(pi*$)/9">
                                          <p:val>
                                            <p:fltVal val="0"/>
                                          </p:val>
                                        </p:tav>
                                        <p:tav tm="100000">
                                          <p:val>
                                            <p:fltVal val="1"/>
                                          </p:val>
                                        </p:tav>
                                      </p:tavLst>
                                    </p:anim>
                                    <p:anim calcmode="lin" valueType="num">
                                      <p:cBhvr>
                                        <p:cTn id="954" dur="332" tmFilter="0, 0; 0.125,0.2665; 0.25,0.4; 0.375,0.465; 0.5,0.5;  0.625,0.535; 0.75,0.6; 0.875,0.7335; 1,1">
                                          <p:stCondLst>
                                            <p:cond delay="1324"/>
                                          </p:stCondLst>
                                        </p:cTn>
                                        <p:tgtEl>
                                          <p:spTgt spid="134"/>
                                        </p:tgtEl>
                                        <p:attrNameLst>
                                          <p:attrName>ppt_y</p:attrName>
                                        </p:attrNameLst>
                                      </p:cBhvr>
                                      <p:tavLst>
                                        <p:tav tm="0" fmla="#ppt_y-sin(pi*$)/27">
                                          <p:val>
                                            <p:fltVal val="0"/>
                                          </p:val>
                                        </p:tav>
                                        <p:tav tm="100000">
                                          <p:val>
                                            <p:fltVal val="1"/>
                                          </p:val>
                                        </p:tav>
                                      </p:tavLst>
                                    </p:anim>
                                    <p:anim calcmode="lin" valueType="num">
                                      <p:cBhvr>
                                        <p:cTn id="955" dur="164" tmFilter="0, 0; 0.125,0.2665; 0.25,0.4; 0.375,0.465; 0.5,0.5;  0.625,0.535; 0.75,0.6; 0.875,0.7335; 1,1">
                                          <p:stCondLst>
                                            <p:cond delay="1656"/>
                                          </p:stCondLst>
                                        </p:cTn>
                                        <p:tgtEl>
                                          <p:spTgt spid="134"/>
                                        </p:tgtEl>
                                        <p:attrNameLst>
                                          <p:attrName>ppt_y</p:attrName>
                                        </p:attrNameLst>
                                      </p:cBhvr>
                                      <p:tavLst>
                                        <p:tav tm="0" fmla="#ppt_y-sin(pi*$)/81">
                                          <p:val>
                                            <p:fltVal val="0"/>
                                          </p:val>
                                        </p:tav>
                                        <p:tav tm="100000">
                                          <p:val>
                                            <p:fltVal val="1"/>
                                          </p:val>
                                        </p:tav>
                                      </p:tavLst>
                                    </p:anim>
                                    <p:animScale>
                                      <p:cBhvr>
                                        <p:cTn id="956" dur="26">
                                          <p:stCondLst>
                                            <p:cond delay="650"/>
                                          </p:stCondLst>
                                        </p:cTn>
                                        <p:tgtEl>
                                          <p:spTgt spid="134"/>
                                        </p:tgtEl>
                                      </p:cBhvr>
                                      <p:to x="100000" y="60000"/>
                                    </p:animScale>
                                    <p:animScale>
                                      <p:cBhvr>
                                        <p:cTn id="957" dur="166" decel="50000">
                                          <p:stCondLst>
                                            <p:cond delay="676"/>
                                          </p:stCondLst>
                                        </p:cTn>
                                        <p:tgtEl>
                                          <p:spTgt spid="134"/>
                                        </p:tgtEl>
                                      </p:cBhvr>
                                      <p:to x="100000" y="100000"/>
                                    </p:animScale>
                                    <p:animScale>
                                      <p:cBhvr>
                                        <p:cTn id="958" dur="26">
                                          <p:stCondLst>
                                            <p:cond delay="1312"/>
                                          </p:stCondLst>
                                        </p:cTn>
                                        <p:tgtEl>
                                          <p:spTgt spid="134"/>
                                        </p:tgtEl>
                                      </p:cBhvr>
                                      <p:to x="100000" y="80000"/>
                                    </p:animScale>
                                    <p:animScale>
                                      <p:cBhvr>
                                        <p:cTn id="959" dur="166" decel="50000">
                                          <p:stCondLst>
                                            <p:cond delay="1338"/>
                                          </p:stCondLst>
                                        </p:cTn>
                                        <p:tgtEl>
                                          <p:spTgt spid="134"/>
                                        </p:tgtEl>
                                      </p:cBhvr>
                                      <p:to x="100000" y="100000"/>
                                    </p:animScale>
                                    <p:animScale>
                                      <p:cBhvr>
                                        <p:cTn id="960" dur="26">
                                          <p:stCondLst>
                                            <p:cond delay="1642"/>
                                          </p:stCondLst>
                                        </p:cTn>
                                        <p:tgtEl>
                                          <p:spTgt spid="134"/>
                                        </p:tgtEl>
                                      </p:cBhvr>
                                      <p:to x="100000" y="90000"/>
                                    </p:animScale>
                                    <p:animScale>
                                      <p:cBhvr>
                                        <p:cTn id="961" dur="166" decel="50000">
                                          <p:stCondLst>
                                            <p:cond delay="1668"/>
                                          </p:stCondLst>
                                        </p:cTn>
                                        <p:tgtEl>
                                          <p:spTgt spid="134"/>
                                        </p:tgtEl>
                                      </p:cBhvr>
                                      <p:to x="100000" y="100000"/>
                                    </p:animScale>
                                    <p:animScale>
                                      <p:cBhvr>
                                        <p:cTn id="962" dur="26">
                                          <p:stCondLst>
                                            <p:cond delay="1808"/>
                                          </p:stCondLst>
                                        </p:cTn>
                                        <p:tgtEl>
                                          <p:spTgt spid="134"/>
                                        </p:tgtEl>
                                      </p:cBhvr>
                                      <p:to x="100000" y="95000"/>
                                    </p:animScale>
                                    <p:animScale>
                                      <p:cBhvr>
                                        <p:cTn id="963" dur="166" decel="50000">
                                          <p:stCondLst>
                                            <p:cond delay="1834"/>
                                          </p:stCondLst>
                                        </p:cTn>
                                        <p:tgtEl>
                                          <p:spTgt spid="134"/>
                                        </p:tgtEl>
                                      </p:cBhvr>
                                      <p:to x="100000" y="100000"/>
                                    </p:animScale>
                                  </p:childTnLst>
                                </p:cTn>
                              </p:par>
                              <p:par>
                                <p:cTn id="964" presetID="26" presetClass="entr" presetSubtype="0" fill="hold" nodeType="withEffect">
                                  <p:stCondLst>
                                    <p:cond delay="0"/>
                                  </p:stCondLst>
                                  <p:childTnLst>
                                    <p:set>
                                      <p:cBhvr>
                                        <p:cTn id="965" dur="1" fill="hold">
                                          <p:stCondLst>
                                            <p:cond delay="0"/>
                                          </p:stCondLst>
                                        </p:cTn>
                                        <p:tgtEl>
                                          <p:spTgt spid="162"/>
                                        </p:tgtEl>
                                        <p:attrNameLst>
                                          <p:attrName>style.visibility</p:attrName>
                                        </p:attrNameLst>
                                      </p:cBhvr>
                                      <p:to>
                                        <p:strVal val="visible"/>
                                      </p:to>
                                    </p:set>
                                    <p:animEffect transition="in" filter="wipe(down)">
                                      <p:cBhvr>
                                        <p:cTn id="966" dur="580">
                                          <p:stCondLst>
                                            <p:cond delay="0"/>
                                          </p:stCondLst>
                                        </p:cTn>
                                        <p:tgtEl>
                                          <p:spTgt spid="162"/>
                                        </p:tgtEl>
                                      </p:cBhvr>
                                    </p:animEffect>
                                    <p:anim calcmode="lin" valueType="num">
                                      <p:cBhvr>
                                        <p:cTn id="967" dur="1822" tmFilter="0,0; 0.14,0.36; 0.43,0.73; 0.71,0.91; 1.0,1.0">
                                          <p:stCondLst>
                                            <p:cond delay="0"/>
                                          </p:stCondLst>
                                        </p:cTn>
                                        <p:tgtEl>
                                          <p:spTgt spid="162"/>
                                        </p:tgtEl>
                                        <p:attrNameLst>
                                          <p:attrName>ppt_x</p:attrName>
                                        </p:attrNameLst>
                                      </p:cBhvr>
                                      <p:tavLst>
                                        <p:tav tm="0">
                                          <p:val>
                                            <p:strVal val="#ppt_x-0.25"/>
                                          </p:val>
                                        </p:tav>
                                        <p:tav tm="100000">
                                          <p:val>
                                            <p:strVal val="#ppt_x"/>
                                          </p:val>
                                        </p:tav>
                                      </p:tavLst>
                                    </p:anim>
                                    <p:anim calcmode="lin" valueType="num">
                                      <p:cBhvr>
                                        <p:cTn id="968" dur="664" tmFilter="0.0,0.0; 0.25,0.07; 0.50,0.2; 0.75,0.467; 1.0,1.0">
                                          <p:stCondLst>
                                            <p:cond delay="0"/>
                                          </p:stCondLst>
                                        </p:cTn>
                                        <p:tgtEl>
                                          <p:spTgt spid="162"/>
                                        </p:tgtEl>
                                        <p:attrNameLst>
                                          <p:attrName>ppt_y</p:attrName>
                                        </p:attrNameLst>
                                      </p:cBhvr>
                                      <p:tavLst>
                                        <p:tav tm="0" fmla="#ppt_y-sin(pi*$)/3">
                                          <p:val>
                                            <p:fltVal val="0.5"/>
                                          </p:val>
                                        </p:tav>
                                        <p:tav tm="100000">
                                          <p:val>
                                            <p:fltVal val="1"/>
                                          </p:val>
                                        </p:tav>
                                      </p:tavLst>
                                    </p:anim>
                                    <p:anim calcmode="lin" valueType="num">
                                      <p:cBhvr>
                                        <p:cTn id="969" dur="664" tmFilter="0, 0; 0.125,0.2665; 0.25,0.4; 0.375,0.465; 0.5,0.5;  0.625,0.535; 0.75,0.6; 0.875,0.7335; 1,1">
                                          <p:stCondLst>
                                            <p:cond delay="664"/>
                                          </p:stCondLst>
                                        </p:cTn>
                                        <p:tgtEl>
                                          <p:spTgt spid="162"/>
                                        </p:tgtEl>
                                        <p:attrNameLst>
                                          <p:attrName>ppt_y</p:attrName>
                                        </p:attrNameLst>
                                      </p:cBhvr>
                                      <p:tavLst>
                                        <p:tav tm="0" fmla="#ppt_y-sin(pi*$)/9">
                                          <p:val>
                                            <p:fltVal val="0"/>
                                          </p:val>
                                        </p:tav>
                                        <p:tav tm="100000">
                                          <p:val>
                                            <p:fltVal val="1"/>
                                          </p:val>
                                        </p:tav>
                                      </p:tavLst>
                                    </p:anim>
                                    <p:anim calcmode="lin" valueType="num">
                                      <p:cBhvr>
                                        <p:cTn id="970" dur="332" tmFilter="0, 0; 0.125,0.2665; 0.25,0.4; 0.375,0.465; 0.5,0.5;  0.625,0.535; 0.75,0.6; 0.875,0.7335; 1,1">
                                          <p:stCondLst>
                                            <p:cond delay="1324"/>
                                          </p:stCondLst>
                                        </p:cTn>
                                        <p:tgtEl>
                                          <p:spTgt spid="162"/>
                                        </p:tgtEl>
                                        <p:attrNameLst>
                                          <p:attrName>ppt_y</p:attrName>
                                        </p:attrNameLst>
                                      </p:cBhvr>
                                      <p:tavLst>
                                        <p:tav tm="0" fmla="#ppt_y-sin(pi*$)/27">
                                          <p:val>
                                            <p:fltVal val="0"/>
                                          </p:val>
                                        </p:tav>
                                        <p:tav tm="100000">
                                          <p:val>
                                            <p:fltVal val="1"/>
                                          </p:val>
                                        </p:tav>
                                      </p:tavLst>
                                    </p:anim>
                                    <p:anim calcmode="lin" valueType="num">
                                      <p:cBhvr>
                                        <p:cTn id="971" dur="164" tmFilter="0, 0; 0.125,0.2665; 0.25,0.4; 0.375,0.465; 0.5,0.5;  0.625,0.535; 0.75,0.6; 0.875,0.7335; 1,1">
                                          <p:stCondLst>
                                            <p:cond delay="1656"/>
                                          </p:stCondLst>
                                        </p:cTn>
                                        <p:tgtEl>
                                          <p:spTgt spid="162"/>
                                        </p:tgtEl>
                                        <p:attrNameLst>
                                          <p:attrName>ppt_y</p:attrName>
                                        </p:attrNameLst>
                                      </p:cBhvr>
                                      <p:tavLst>
                                        <p:tav tm="0" fmla="#ppt_y-sin(pi*$)/81">
                                          <p:val>
                                            <p:fltVal val="0"/>
                                          </p:val>
                                        </p:tav>
                                        <p:tav tm="100000">
                                          <p:val>
                                            <p:fltVal val="1"/>
                                          </p:val>
                                        </p:tav>
                                      </p:tavLst>
                                    </p:anim>
                                    <p:animScale>
                                      <p:cBhvr>
                                        <p:cTn id="972" dur="26">
                                          <p:stCondLst>
                                            <p:cond delay="650"/>
                                          </p:stCondLst>
                                        </p:cTn>
                                        <p:tgtEl>
                                          <p:spTgt spid="162"/>
                                        </p:tgtEl>
                                      </p:cBhvr>
                                      <p:to x="100000" y="60000"/>
                                    </p:animScale>
                                    <p:animScale>
                                      <p:cBhvr>
                                        <p:cTn id="973" dur="166" decel="50000">
                                          <p:stCondLst>
                                            <p:cond delay="676"/>
                                          </p:stCondLst>
                                        </p:cTn>
                                        <p:tgtEl>
                                          <p:spTgt spid="162"/>
                                        </p:tgtEl>
                                      </p:cBhvr>
                                      <p:to x="100000" y="100000"/>
                                    </p:animScale>
                                    <p:animScale>
                                      <p:cBhvr>
                                        <p:cTn id="974" dur="26">
                                          <p:stCondLst>
                                            <p:cond delay="1312"/>
                                          </p:stCondLst>
                                        </p:cTn>
                                        <p:tgtEl>
                                          <p:spTgt spid="162"/>
                                        </p:tgtEl>
                                      </p:cBhvr>
                                      <p:to x="100000" y="80000"/>
                                    </p:animScale>
                                    <p:animScale>
                                      <p:cBhvr>
                                        <p:cTn id="975" dur="166" decel="50000">
                                          <p:stCondLst>
                                            <p:cond delay="1338"/>
                                          </p:stCondLst>
                                        </p:cTn>
                                        <p:tgtEl>
                                          <p:spTgt spid="162"/>
                                        </p:tgtEl>
                                      </p:cBhvr>
                                      <p:to x="100000" y="100000"/>
                                    </p:animScale>
                                    <p:animScale>
                                      <p:cBhvr>
                                        <p:cTn id="976" dur="26">
                                          <p:stCondLst>
                                            <p:cond delay="1642"/>
                                          </p:stCondLst>
                                        </p:cTn>
                                        <p:tgtEl>
                                          <p:spTgt spid="162"/>
                                        </p:tgtEl>
                                      </p:cBhvr>
                                      <p:to x="100000" y="90000"/>
                                    </p:animScale>
                                    <p:animScale>
                                      <p:cBhvr>
                                        <p:cTn id="977" dur="166" decel="50000">
                                          <p:stCondLst>
                                            <p:cond delay="1668"/>
                                          </p:stCondLst>
                                        </p:cTn>
                                        <p:tgtEl>
                                          <p:spTgt spid="162"/>
                                        </p:tgtEl>
                                      </p:cBhvr>
                                      <p:to x="100000" y="100000"/>
                                    </p:animScale>
                                    <p:animScale>
                                      <p:cBhvr>
                                        <p:cTn id="978" dur="26">
                                          <p:stCondLst>
                                            <p:cond delay="1808"/>
                                          </p:stCondLst>
                                        </p:cTn>
                                        <p:tgtEl>
                                          <p:spTgt spid="162"/>
                                        </p:tgtEl>
                                      </p:cBhvr>
                                      <p:to x="100000" y="95000"/>
                                    </p:animScale>
                                    <p:animScale>
                                      <p:cBhvr>
                                        <p:cTn id="979" dur="166" decel="50000">
                                          <p:stCondLst>
                                            <p:cond delay="1834"/>
                                          </p:stCondLst>
                                        </p:cTn>
                                        <p:tgtEl>
                                          <p:spTgt spid="162"/>
                                        </p:tgtEl>
                                      </p:cBhvr>
                                      <p:to x="100000" y="100000"/>
                                    </p:animScale>
                                  </p:childTnLst>
                                </p:cTn>
                              </p:par>
                              <p:par>
                                <p:cTn id="980" presetID="26" presetClass="entr" presetSubtype="0" fill="hold" nodeType="withEffect">
                                  <p:stCondLst>
                                    <p:cond delay="0"/>
                                  </p:stCondLst>
                                  <p:childTnLst>
                                    <p:set>
                                      <p:cBhvr>
                                        <p:cTn id="981" dur="1" fill="hold">
                                          <p:stCondLst>
                                            <p:cond delay="0"/>
                                          </p:stCondLst>
                                        </p:cTn>
                                        <p:tgtEl>
                                          <p:spTgt spid="163"/>
                                        </p:tgtEl>
                                        <p:attrNameLst>
                                          <p:attrName>style.visibility</p:attrName>
                                        </p:attrNameLst>
                                      </p:cBhvr>
                                      <p:to>
                                        <p:strVal val="visible"/>
                                      </p:to>
                                    </p:set>
                                    <p:animEffect transition="in" filter="wipe(down)">
                                      <p:cBhvr>
                                        <p:cTn id="982" dur="580">
                                          <p:stCondLst>
                                            <p:cond delay="0"/>
                                          </p:stCondLst>
                                        </p:cTn>
                                        <p:tgtEl>
                                          <p:spTgt spid="163"/>
                                        </p:tgtEl>
                                      </p:cBhvr>
                                    </p:animEffect>
                                    <p:anim calcmode="lin" valueType="num">
                                      <p:cBhvr>
                                        <p:cTn id="983" dur="1822" tmFilter="0,0; 0.14,0.36; 0.43,0.73; 0.71,0.91; 1.0,1.0">
                                          <p:stCondLst>
                                            <p:cond delay="0"/>
                                          </p:stCondLst>
                                        </p:cTn>
                                        <p:tgtEl>
                                          <p:spTgt spid="163"/>
                                        </p:tgtEl>
                                        <p:attrNameLst>
                                          <p:attrName>ppt_x</p:attrName>
                                        </p:attrNameLst>
                                      </p:cBhvr>
                                      <p:tavLst>
                                        <p:tav tm="0">
                                          <p:val>
                                            <p:strVal val="#ppt_x-0.25"/>
                                          </p:val>
                                        </p:tav>
                                        <p:tav tm="100000">
                                          <p:val>
                                            <p:strVal val="#ppt_x"/>
                                          </p:val>
                                        </p:tav>
                                      </p:tavLst>
                                    </p:anim>
                                    <p:anim calcmode="lin" valueType="num">
                                      <p:cBhvr>
                                        <p:cTn id="984" dur="664" tmFilter="0.0,0.0; 0.25,0.07; 0.50,0.2; 0.75,0.467; 1.0,1.0">
                                          <p:stCondLst>
                                            <p:cond delay="0"/>
                                          </p:stCondLst>
                                        </p:cTn>
                                        <p:tgtEl>
                                          <p:spTgt spid="163"/>
                                        </p:tgtEl>
                                        <p:attrNameLst>
                                          <p:attrName>ppt_y</p:attrName>
                                        </p:attrNameLst>
                                      </p:cBhvr>
                                      <p:tavLst>
                                        <p:tav tm="0" fmla="#ppt_y-sin(pi*$)/3">
                                          <p:val>
                                            <p:fltVal val="0.5"/>
                                          </p:val>
                                        </p:tav>
                                        <p:tav tm="100000">
                                          <p:val>
                                            <p:fltVal val="1"/>
                                          </p:val>
                                        </p:tav>
                                      </p:tavLst>
                                    </p:anim>
                                    <p:anim calcmode="lin" valueType="num">
                                      <p:cBhvr>
                                        <p:cTn id="985" dur="664" tmFilter="0, 0; 0.125,0.2665; 0.25,0.4; 0.375,0.465; 0.5,0.5;  0.625,0.535; 0.75,0.6; 0.875,0.7335; 1,1">
                                          <p:stCondLst>
                                            <p:cond delay="664"/>
                                          </p:stCondLst>
                                        </p:cTn>
                                        <p:tgtEl>
                                          <p:spTgt spid="163"/>
                                        </p:tgtEl>
                                        <p:attrNameLst>
                                          <p:attrName>ppt_y</p:attrName>
                                        </p:attrNameLst>
                                      </p:cBhvr>
                                      <p:tavLst>
                                        <p:tav tm="0" fmla="#ppt_y-sin(pi*$)/9">
                                          <p:val>
                                            <p:fltVal val="0"/>
                                          </p:val>
                                        </p:tav>
                                        <p:tav tm="100000">
                                          <p:val>
                                            <p:fltVal val="1"/>
                                          </p:val>
                                        </p:tav>
                                      </p:tavLst>
                                    </p:anim>
                                    <p:anim calcmode="lin" valueType="num">
                                      <p:cBhvr>
                                        <p:cTn id="986" dur="332" tmFilter="0, 0; 0.125,0.2665; 0.25,0.4; 0.375,0.465; 0.5,0.5;  0.625,0.535; 0.75,0.6; 0.875,0.7335; 1,1">
                                          <p:stCondLst>
                                            <p:cond delay="1324"/>
                                          </p:stCondLst>
                                        </p:cTn>
                                        <p:tgtEl>
                                          <p:spTgt spid="163"/>
                                        </p:tgtEl>
                                        <p:attrNameLst>
                                          <p:attrName>ppt_y</p:attrName>
                                        </p:attrNameLst>
                                      </p:cBhvr>
                                      <p:tavLst>
                                        <p:tav tm="0" fmla="#ppt_y-sin(pi*$)/27">
                                          <p:val>
                                            <p:fltVal val="0"/>
                                          </p:val>
                                        </p:tav>
                                        <p:tav tm="100000">
                                          <p:val>
                                            <p:fltVal val="1"/>
                                          </p:val>
                                        </p:tav>
                                      </p:tavLst>
                                    </p:anim>
                                    <p:anim calcmode="lin" valueType="num">
                                      <p:cBhvr>
                                        <p:cTn id="987" dur="164" tmFilter="0, 0; 0.125,0.2665; 0.25,0.4; 0.375,0.465; 0.5,0.5;  0.625,0.535; 0.75,0.6; 0.875,0.7335; 1,1">
                                          <p:stCondLst>
                                            <p:cond delay="1656"/>
                                          </p:stCondLst>
                                        </p:cTn>
                                        <p:tgtEl>
                                          <p:spTgt spid="163"/>
                                        </p:tgtEl>
                                        <p:attrNameLst>
                                          <p:attrName>ppt_y</p:attrName>
                                        </p:attrNameLst>
                                      </p:cBhvr>
                                      <p:tavLst>
                                        <p:tav tm="0" fmla="#ppt_y-sin(pi*$)/81">
                                          <p:val>
                                            <p:fltVal val="0"/>
                                          </p:val>
                                        </p:tav>
                                        <p:tav tm="100000">
                                          <p:val>
                                            <p:fltVal val="1"/>
                                          </p:val>
                                        </p:tav>
                                      </p:tavLst>
                                    </p:anim>
                                    <p:animScale>
                                      <p:cBhvr>
                                        <p:cTn id="988" dur="26">
                                          <p:stCondLst>
                                            <p:cond delay="650"/>
                                          </p:stCondLst>
                                        </p:cTn>
                                        <p:tgtEl>
                                          <p:spTgt spid="163"/>
                                        </p:tgtEl>
                                      </p:cBhvr>
                                      <p:to x="100000" y="60000"/>
                                    </p:animScale>
                                    <p:animScale>
                                      <p:cBhvr>
                                        <p:cTn id="989" dur="166" decel="50000">
                                          <p:stCondLst>
                                            <p:cond delay="676"/>
                                          </p:stCondLst>
                                        </p:cTn>
                                        <p:tgtEl>
                                          <p:spTgt spid="163"/>
                                        </p:tgtEl>
                                      </p:cBhvr>
                                      <p:to x="100000" y="100000"/>
                                    </p:animScale>
                                    <p:animScale>
                                      <p:cBhvr>
                                        <p:cTn id="990" dur="26">
                                          <p:stCondLst>
                                            <p:cond delay="1312"/>
                                          </p:stCondLst>
                                        </p:cTn>
                                        <p:tgtEl>
                                          <p:spTgt spid="163"/>
                                        </p:tgtEl>
                                      </p:cBhvr>
                                      <p:to x="100000" y="80000"/>
                                    </p:animScale>
                                    <p:animScale>
                                      <p:cBhvr>
                                        <p:cTn id="991" dur="166" decel="50000">
                                          <p:stCondLst>
                                            <p:cond delay="1338"/>
                                          </p:stCondLst>
                                        </p:cTn>
                                        <p:tgtEl>
                                          <p:spTgt spid="163"/>
                                        </p:tgtEl>
                                      </p:cBhvr>
                                      <p:to x="100000" y="100000"/>
                                    </p:animScale>
                                    <p:animScale>
                                      <p:cBhvr>
                                        <p:cTn id="992" dur="26">
                                          <p:stCondLst>
                                            <p:cond delay="1642"/>
                                          </p:stCondLst>
                                        </p:cTn>
                                        <p:tgtEl>
                                          <p:spTgt spid="163"/>
                                        </p:tgtEl>
                                      </p:cBhvr>
                                      <p:to x="100000" y="90000"/>
                                    </p:animScale>
                                    <p:animScale>
                                      <p:cBhvr>
                                        <p:cTn id="993" dur="166" decel="50000">
                                          <p:stCondLst>
                                            <p:cond delay="1668"/>
                                          </p:stCondLst>
                                        </p:cTn>
                                        <p:tgtEl>
                                          <p:spTgt spid="163"/>
                                        </p:tgtEl>
                                      </p:cBhvr>
                                      <p:to x="100000" y="100000"/>
                                    </p:animScale>
                                    <p:animScale>
                                      <p:cBhvr>
                                        <p:cTn id="994" dur="26">
                                          <p:stCondLst>
                                            <p:cond delay="1808"/>
                                          </p:stCondLst>
                                        </p:cTn>
                                        <p:tgtEl>
                                          <p:spTgt spid="163"/>
                                        </p:tgtEl>
                                      </p:cBhvr>
                                      <p:to x="100000" y="95000"/>
                                    </p:animScale>
                                    <p:animScale>
                                      <p:cBhvr>
                                        <p:cTn id="995" dur="166" decel="50000">
                                          <p:stCondLst>
                                            <p:cond delay="1834"/>
                                          </p:stCondLst>
                                        </p:cTn>
                                        <p:tgtEl>
                                          <p:spTgt spid="163"/>
                                        </p:tgtEl>
                                      </p:cBhvr>
                                      <p:to x="100000" y="100000"/>
                                    </p:animScale>
                                  </p:childTnLst>
                                </p:cTn>
                              </p:par>
                              <p:par>
                                <p:cTn id="996" presetID="26" presetClass="entr" presetSubtype="0" fill="hold" nodeType="withEffect">
                                  <p:stCondLst>
                                    <p:cond delay="0"/>
                                  </p:stCondLst>
                                  <p:childTnLst>
                                    <p:set>
                                      <p:cBhvr>
                                        <p:cTn id="997" dur="1" fill="hold">
                                          <p:stCondLst>
                                            <p:cond delay="0"/>
                                          </p:stCondLst>
                                        </p:cTn>
                                        <p:tgtEl>
                                          <p:spTgt spid="164"/>
                                        </p:tgtEl>
                                        <p:attrNameLst>
                                          <p:attrName>style.visibility</p:attrName>
                                        </p:attrNameLst>
                                      </p:cBhvr>
                                      <p:to>
                                        <p:strVal val="visible"/>
                                      </p:to>
                                    </p:set>
                                    <p:animEffect transition="in" filter="wipe(down)">
                                      <p:cBhvr>
                                        <p:cTn id="998" dur="580">
                                          <p:stCondLst>
                                            <p:cond delay="0"/>
                                          </p:stCondLst>
                                        </p:cTn>
                                        <p:tgtEl>
                                          <p:spTgt spid="164"/>
                                        </p:tgtEl>
                                      </p:cBhvr>
                                    </p:animEffect>
                                    <p:anim calcmode="lin" valueType="num">
                                      <p:cBhvr>
                                        <p:cTn id="999" dur="1822" tmFilter="0,0; 0.14,0.36; 0.43,0.73; 0.71,0.91; 1.0,1.0">
                                          <p:stCondLst>
                                            <p:cond delay="0"/>
                                          </p:stCondLst>
                                        </p:cTn>
                                        <p:tgtEl>
                                          <p:spTgt spid="164"/>
                                        </p:tgtEl>
                                        <p:attrNameLst>
                                          <p:attrName>ppt_x</p:attrName>
                                        </p:attrNameLst>
                                      </p:cBhvr>
                                      <p:tavLst>
                                        <p:tav tm="0">
                                          <p:val>
                                            <p:strVal val="#ppt_x-0.25"/>
                                          </p:val>
                                        </p:tav>
                                        <p:tav tm="100000">
                                          <p:val>
                                            <p:strVal val="#ppt_x"/>
                                          </p:val>
                                        </p:tav>
                                      </p:tavLst>
                                    </p:anim>
                                    <p:anim calcmode="lin" valueType="num">
                                      <p:cBhvr>
                                        <p:cTn id="1000" dur="664" tmFilter="0.0,0.0; 0.25,0.07; 0.50,0.2; 0.75,0.467; 1.0,1.0">
                                          <p:stCondLst>
                                            <p:cond delay="0"/>
                                          </p:stCondLst>
                                        </p:cTn>
                                        <p:tgtEl>
                                          <p:spTgt spid="164"/>
                                        </p:tgtEl>
                                        <p:attrNameLst>
                                          <p:attrName>ppt_y</p:attrName>
                                        </p:attrNameLst>
                                      </p:cBhvr>
                                      <p:tavLst>
                                        <p:tav tm="0" fmla="#ppt_y-sin(pi*$)/3">
                                          <p:val>
                                            <p:fltVal val="0.5"/>
                                          </p:val>
                                        </p:tav>
                                        <p:tav tm="100000">
                                          <p:val>
                                            <p:fltVal val="1"/>
                                          </p:val>
                                        </p:tav>
                                      </p:tavLst>
                                    </p:anim>
                                    <p:anim calcmode="lin" valueType="num">
                                      <p:cBhvr>
                                        <p:cTn id="1001" dur="664" tmFilter="0, 0; 0.125,0.2665; 0.25,0.4; 0.375,0.465; 0.5,0.5;  0.625,0.535; 0.75,0.6; 0.875,0.7335; 1,1">
                                          <p:stCondLst>
                                            <p:cond delay="664"/>
                                          </p:stCondLst>
                                        </p:cTn>
                                        <p:tgtEl>
                                          <p:spTgt spid="164"/>
                                        </p:tgtEl>
                                        <p:attrNameLst>
                                          <p:attrName>ppt_y</p:attrName>
                                        </p:attrNameLst>
                                      </p:cBhvr>
                                      <p:tavLst>
                                        <p:tav tm="0" fmla="#ppt_y-sin(pi*$)/9">
                                          <p:val>
                                            <p:fltVal val="0"/>
                                          </p:val>
                                        </p:tav>
                                        <p:tav tm="100000">
                                          <p:val>
                                            <p:fltVal val="1"/>
                                          </p:val>
                                        </p:tav>
                                      </p:tavLst>
                                    </p:anim>
                                    <p:anim calcmode="lin" valueType="num">
                                      <p:cBhvr>
                                        <p:cTn id="1002" dur="332" tmFilter="0, 0; 0.125,0.2665; 0.25,0.4; 0.375,0.465; 0.5,0.5;  0.625,0.535; 0.75,0.6; 0.875,0.7335; 1,1">
                                          <p:stCondLst>
                                            <p:cond delay="1324"/>
                                          </p:stCondLst>
                                        </p:cTn>
                                        <p:tgtEl>
                                          <p:spTgt spid="164"/>
                                        </p:tgtEl>
                                        <p:attrNameLst>
                                          <p:attrName>ppt_y</p:attrName>
                                        </p:attrNameLst>
                                      </p:cBhvr>
                                      <p:tavLst>
                                        <p:tav tm="0" fmla="#ppt_y-sin(pi*$)/27">
                                          <p:val>
                                            <p:fltVal val="0"/>
                                          </p:val>
                                        </p:tav>
                                        <p:tav tm="100000">
                                          <p:val>
                                            <p:fltVal val="1"/>
                                          </p:val>
                                        </p:tav>
                                      </p:tavLst>
                                    </p:anim>
                                    <p:anim calcmode="lin" valueType="num">
                                      <p:cBhvr>
                                        <p:cTn id="1003" dur="164" tmFilter="0, 0; 0.125,0.2665; 0.25,0.4; 0.375,0.465; 0.5,0.5;  0.625,0.535; 0.75,0.6; 0.875,0.7335; 1,1">
                                          <p:stCondLst>
                                            <p:cond delay="1656"/>
                                          </p:stCondLst>
                                        </p:cTn>
                                        <p:tgtEl>
                                          <p:spTgt spid="164"/>
                                        </p:tgtEl>
                                        <p:attrNameLst>
                                          <p:attrName>ppt_y</p:attrName>
                                        </p:attrNameLst>
                                      </p:cBhvr>
                                      <p:tavLst>
                                        <p:tav tm="0" fmla="#ppt_y-sin(pi*$)/81">
                                          <p:val>
                                            <p:fltVal val="0"/>
                                          </p:val>
                                        </p:tav>
                                        <p:tav tm="100000">
                                          <p:val>
                                            <p:fltVal val="1"/>
                                          </p:val>
                                        </p:tav>
                                      </p:tavLst>
                                    </p:anim>
                                    <p:animScale>
                                      <p:cBhvr>
                                        <p:cTn id="1004" dur="26">
                                          <p:stCondLst>
                                            <p:cond delay="650"/>
                                          </p:stCondLst>
                                        </p:cTn>
                                        <p:tgtEl>
                                          <p:spTgt spid="164"/>
                                        </p:tgtEl>
                                      </p:cBhvr>
                                      <p:to x="100000" y="60000"/>
                                    </p:animScale>
                                    <p:animScale>
                                      <p:cBhvr>
                                        <p:cTn id="1005" dur="166" decel="50000">
                                          <p:stCondLst>
                                            <p:cond delay="676"/>
                                          </p:stCondLst>
                                        </p:cTn>
                                        <p:tgtEl>
                                          <p:spTgt spid="164"/>
                                        </p:tgtEl>
                                      </p:cBhvr>
                                      <p:to x="100000" y="100000"/>
                                    </p:animScale>
                                    <p:animScale>
                                      <p:cBhvr>
                                        <p:cTn id="1006" dur="26">
                                          <p:stCondLst>
                                            <p:cond delay="1312"/>
                                          </p:stCondLst>
                                        </p:cTn>
                                        <p:tgtEl>
                                          <p:spTgt spid="164"/>
                                        </p:tgtEl>
                                      </p:cBhvr>
                                      <p:to x="100000" y="80000"/>
                                    </p:animScale>
                                    <p:animScale>
                                      <p:cBhvr>
                                        <p:cTn id="1007" dur="166" decel="50000">
                                          <p:stCondLst>
                                            <p:cond delay="1338"/>
                                          </p:stCondLst>
                                        </p:cTn>
                                        <p:tgtEl>
                                          <p:spTgt spid="164"/>
                                        </p:tgtEl>
                                      </p:cBhvr>
                                      <p:to x="100000" y="100000"/>
                                    </p:animScale>
                                    <p:animScale>
                                      <p:cBhvr>
                                        <p:cTn id="1008" dur="26">
                                          <p:stCondLst>
                                            <p:cond delay="1642"/>
                                          </p:stCondLst>
                                        </p:cTn>
                                        <p:tgtEl>
                                          <p:spTgt spid="164"/>
                                        </p:tgtEl>
                                      </p:cBhvr>
                                      <p:to x="100000" y="90000"/>
                                    </p:animScale>
                                    <p:animScale>
                                      <p:cBhvr>
                                        <p:cTn id="1009" dur="166" decel="50000">
                                          <p:stCondLst>
                                            <p:cond delay="1668"/>
                                          </p:stCondLst>
                                        </p:cTn>
                                        <p:tgtEl>
                                          <p:spTgt spid="164"/>
                                        </p:tgtEl>
                                      </p:cBhvr>
                                      <p:to x="100000" y="100000"/>
                                    </p:animScale>
                                    <p:animScale>
                                      <p:cBhvr>
                                        <p:cTn id="1010" dur="26">
                                          <p:stCondLst>
                                            <p:cond delay="1808"/>
                                          </p:stCondLst>
                                        </p:cTn>
                                        <p:tgtEl>
                                          <p:spTgt spid="164"/>
                                        </p:tgtEl>
                                      </p:cBhvr>
                                      <p:to x="100000" y="95000"/>
                                    </p:animScale>
                                    <p:animScale>
                                      <p:cBhvr>
                                        <p:cTn id="1011" dur="166" decel="50000">
                                          <p:stCondLst>
                                            <p:cond delay="1834"/>
                                          </p:stCondLst>
                                        </p:cTn>
                                        <p:tgtEl>
                                          <p:spTgt spid="164"/>
                                        </p:tgtEl>
                                      </p:cBhvr>
                                      <p:to x="100000" y="100000"/>
                                    </p:animScale>
                                  </p:childTnLst>
                                </p:cTn>
                              </p:par>
                              <p:par>
                                <p:cTn id="1012" presetID="26" presetClass="entr" presetSubtype="0" fill="hold" nodeType="withEffect">
                                  <p:stCondLst>
                                    <p:cond delay="0"/>
                                  </p:stCondLst>
                                  <p:childTnLst>
                                    <p:set>
                                      <p:cBhvr>
                                        <p:cTn id="1013" dur="1" fill="hold">
                                          <p:stCondLst>
                                            <p:cond delay="0"/>
                                          </p:stCondLst>
                                        </p:cTn>
                                        <p:tgtEl>
                                          <p:spTgt spid="165"/>
                                        </p:tgtEl>
                                        <p:attrNameLst>
                                          <p:attrName>style.visibility</p:attrName>
                                        </p:attrNameLst>
                                      </p:cBhvr>
                                      <p:to>
                                        <p:strVal val="visible"/>
                                      </p:to>
                                    </p:set>
                                    <p:animEffect transition="in" filter="wipe(down)">
                                      <p:cBhvr>
                                        <p:cTn id="1014" dur="580">
                                          <p:stCondLst>
                                            <p:cond delay="0"/>
                                          </p:stCondLst>
                                        </p:cTn>
                                        <p:tgtEl>
                                          <p:spTgt spid="165"/>
                                        </p:tgtEl>
                                      </p:cBhvr>
                                    </p:animEffect>
                                    <p:anim calcmode="lin" valueType="num">
                                      <p:cBhvr>
                                        <p:cTn id="1015" dur="1822" tmFilter="0,0; 0.14,0.36; 0.43,0.73; 0.71,0.91; 1.0,1.0">
                                          <p:stCondLst>
                                            <p:cond delay="0"/>
                                          </p:stCondLst>
                                        </p:cTn>
                                        <p:tgtEl>
                                          <p:spTgt spid="165"/>
                                        </p:tgtEl>
                                        <p:attrNameLst>
                                          <p:attrName>ppt_x</p:attrName>
                                        </p:attrNameLst>
                                      </p:cBhvr>
                                      <p:tavLst>
                                        <p:tav tm="0">
                                          <p:val>
                                            <p:strVal val="#ppt_x-0.25"/>
                                          </p:val>
                                        </p:tav>
                                        <p:tav tm="100000">
                                          <p:val>
                                            <p:strVal val="#ppt_x"/>
                                          </p:val>
                                        </p:tav>
                                      </p:tavLst>
                                    </p:anim>
                                    <p:anim calcmode="lin" valueType="num">
                                      <p:cBhvr>
                                        <p:cTn id="1016" dur="664" tmFilter="0.0,0.0; 0.25,0.07; 0.50,0.2; 0.75,0.467; 1.0,1.0">
                                          <p:stCondLst>
                                            <p:cond delay="0"/>
                                          </p:stCondLst>
                                        </p:cTn>
                                        <p:tgtEl>
                                          <p:spTgt spid="165"/>
                                        </p:tgtEl>
                                        <p:attrNameLst>
                                          <p:attrName>ppt_y</p:attrName>
                                        </p:attrNameLst>
                                      </p:cBhvr>
                                      <p:tavLst>
                                        <p:tav tm="0" fmla="#ppt_y-sin(pi*$)/3">
                                          <p:val>
                                            <p:fltVal val="0.5"/>
                                          </p:val>
                                        </p:tav>
                                        <p:tav tm="100000">
                                          <p:val>
                                            <p:fltVal val="1"/>
                                          </p:val>
                                        </p:tav>
                                      </p:tavLst>
                                    </p:anim>
                                    <p:anim calcmode="lin" valueType="num">
                                      <p:cBhvr>
                                        <p:cTn id="1017" dur="664" tmFilter="0, 0; 0.125,0.2665; 0.25,0.4; 0.375,0.465; 0.5,0.5;  0.625,0.535; 0.75,0.6; 0.875,0.7335; 1,1">
                                          <p:stCondLst>
                                            <p:cond delay="664"/>
                                          </p:stCondLst>
                                        </p:cTn>
                                        <p:tgtEl>
                                          <p:spTgt spid="165"/>
                                        </p:tgtEl>
                                        <p:attrNameLst>
                                          <p:attrName>ppt_y</p:attrName>
                                        </p:attrNameLst>
                                      </p:cBhvr>
                                      <p:tavLst>
                                        <p:tav tm="0" fmla="#ppt_y-sin(pi*$)/9">
                                          <p:val>
                                            <p:fltVal val="0"/>
                                          </p:val>
                                        </p:tav>
                                        <p:tav tm="100000">
                                          <p:val>
                                            <p:fltVal val="1"/>
                                          </p:val>
                                        </p:tav>
                                      </p:tavLst>
                                    </p:anim>
                                    <p:anim calcmode="lin" valueType="num">
                                      <p:cBhvr>
                                        <p:cTn id="1018" dur="332" tmFilter="0, 0; 0.125,0.2665; 0.25,0.4; 0.375,0.465; 0.5,0.5;  0.625,0.535; 0.75,0.6; 0.875,0.7335; 1,1">
                                          <p:stCondLst>
                                            <p:cond delay="1324"/>
                                          </p:stCondLst>
                                        </p:cTn>
                                        <p:tgtEl>
                                          <p:spTgt spid="165"/>
                                        </p:tgtEl>
                                        <p:attrNameLst>
                                          <p:attrName>ppt_y</p:attrName>
                                        </p:attrNameLst>
                                      </p:cBhvr>
                                      <p:tavLst>
                                        <p:tav tm="0" fmla="#ppt_y-sin(pi*$)/27">
                                          <p:val>
                                            <p:fltVal val="0"/>
                                          </p:val>
                                        </p:tav>
                                        <p:tav tm="100000">
                                          <p:val>
                                            <p:fltVal val="1"/>
                                          </p:val>
                                        </p:tav>
                                      </p:tavLst>
                                    </p:anim>
                                    <p:anim calcmode="lin" valueType="num">
                                      <p:cBhvr>
                                        <p:cTn id="1019" dur="164" tmFilter="0, 0; 0.125,0.2665; 0.25,0.4; 0.375,0.465; 0.5,0.5;  0.625,0.535; 0.75,0.6; 0.875,0.7335; 1,1">
                                          <p:stCondLst>
                                            <p:cond delay="1656"/>
                                          </p:stCondLst>
                                        </p:cTn>
                                        <p:tgtEl>
                                          <p:spTgt spid="165"/>
                                        </p:tgtEl>
                                        <p:attrNameLst>
                                          <p:attrName>ppt_y</p:attrName>
                                        </p:attrNameLst>
                                      </p:cBhvr>
                                      <p:tavLst>
                                        <p:tav tm="0" fmla="#ppt_y-sin(pi*$)/81">
                                          <p:val>
                                            <p:fltVal val="0"/>
                                          </p:val>
                                        </p:tav>
                                        <p:tav tm="100000">
                                          <p:val>
                                            <p:fltVal val="1"/>
                                          </p:val>
                                        </p:tav>
                                      </p:tavLst>
                                    </p:anim>
                                    <p:animScale>
                                      <p:cBhvr>
                                        <p:cTn id="1020" dur="26">
                                          <p:stCondLst>
                                            <p:cond delay="650"/>
                                          </p:stCondLst>
                                        </p:cTn>
                                        <p:tgtEl>
                                          <p:spTgt spid="165"/>
                                        </p:tgtEl>
                                      </p:cBhvr>
                                      <p:to x="100000" y="60000"/>
                                    </p:animScale>
                                    <p:animScale>
                                      <p:cBhvr>
                                        <p:cTn id="1021" dur="166" decel="50000">
                                          <p:stCondLst>
                                            <p:cond delay="676"/>
                                          </p:stCondLst>
                                        </p:cTn>
                                        <p:tgtEl>
                                          <p:spTgt spid="165"/>
                                        </p:tgtEl>
                                      </p:cBhvr>
                                      <p:to x="100000" y="100000"/>
                                    </p:animScale>
                                    <p:animScale>
                                      <p:cBhvr>
                                        <p:cTn id="1022" dur="26">
                                          <p:stCondLst>
                                            <p:cond delay="1312"/>
                                          </p:stCondLst>
                                        </p:cTn>
                                        <p:tgtEl>
                                          <p:spTgt spid="165"/>
                                        </p:tgtEl>
                                      </p:cBhvr>
                                      <p:to x="100000" y="80000"/>
                                    </p:animScale>
                                    <p:animScale>
                                      <p:cBhvr>
                                        <p:cTn id="1023" dur="166" decel="50000">
                                          <p:stCondLst>
                                            <p:cond delay="1338"/>
                                          </p:stCondLst>
                                        </p:cTn>
                                        <p:tgtEl>
                                          <p:spTgt spid="165"/>
                                        </p:tgtEl>
                                      </p:cBhvr>
                                      <p:to x="100000" y="100000"/>
                                    </p:animScale>
                                    <p:animScale>
                                      <p:cBhvr>
                                        <p:cTn id="1024" dur="26">
                                          <p:stCondLst>
                                            <p:cond delay="1642"/>
                                          </p:stCondLst>
                                        </p:cTn>
                                        <p:tgtEl>
                                          <p:spTgt spid="165"/>
                                        </p:tgtEl>
                                      </p:cBhvr>
                                      <p:to x="100000" y="90000"/>
                                    </p:animScale>
                                    <p:animScale>
                                      <p:cBhvr>
                                        <p:cTn id="1025" dur="166" decel="50000">
                                          <p:stCondLst>
                                            <p:cond delay="1668"/>
                                          </p:stCondLst>
                                        </p:cTn>
                                        <p:tgtEl>
                                          <p:spTgt spid="165"/>
                                        </p:tgtEl>
                                      </p:cBhvr>
                                      <p:to x="100000" y="100000"/>
                                    </p:animScale>
                                    <p:animScale>
                                      <p:cBhvr>
                                        <p:cTn id="1026" dur="26">
                                          <p:stCondLst>
                                            <p:cond delay="1808"/>
                                          </p:stCondLst>
                                        </p:cTn>
                                        <p:tgtEl>
                                          <p:spTgt spid="165"/>
                                        </p:tgtEl>
                                      </p:cBhvr>
                                      <p:to x="100000" y="95000"/>
                                    </p:animScale>
                                    <p:animScale>
                                      <p:cBhvr>
                                        <p:cTn id="1027" dur="166" decel="50000">
                                          <p:stCondLst>
                                            <p:cond delay="1834"/>
                                          </p:stCondLst>
                                        </p:cTn>
                                        <p:tgtEl>
                                          <p:spTgt spid="165"/>
                                        </p:tgtEl>
                                      </p:cBhvr>
                                      <p:to x="100000" y="100000"/>
                                    </p:animScale>
                                  </p:childTnLst>
                                </p:cTn>
                              </p:par>
                              <p:par>
                                <p:cTn id="1028" presetID="26" presetClass="entr" presetSubtype="0" fill="hold" nodeType="withEffect">
                                  <p:stCondLst>
                                    <p:cond delay="0"/>
                                  </p:stCondLst>
                                  <p:childTnLst>
                                    <p:set>
                                      <p:cBhvr>
                                        <p:cTn id="1029" dur="1" fill="hold">
                                          <p:stCondLst>
                                            <p:cond delay="0"/>
                                          </p:stCondLst>
                                        </p:cTn>
                                        <p:tgtEl>
                                          <p:spTgt spid="166"/>
                                        </p:tgtEl>
                                        <p:attrNameLst>
                                          <p:attrName>style.visibility</p:attrName>
                                        </p:attrNameLst>
                                      </p:cBhvr>
                                      <p:to>
                                        <p:strVal val="visible"/>
                                      </p:to>
                                    </p:set>
                                    <p:animEffect transition="in" filter="wipe(down)">
                                      <p:cBhvr>
                                        <p:cTn id="1030" dur="580">
                                          <p:stCondLst>
                                            <p:cond delay="0"/>
                                          </p:stCondLst>
                                        </p:cTn>
                                        <p:tgtEl>
                                          <p:spTgt spid="166"/>
                                        </p:tgtEl>
                                      </p:cBhvr>
                                    </p:animEffect>
                                    <p:anim calcmode="lin" valueType="num">
                                      <p:cBhvr>
                                        <p:cTn id="1031" dur="1822" tmFilter="0,0; 0.14,0.36; 0.43,0.73; 0.71,0.91; 1.0,1.0">
                                          <p:stCondLst>
                                            <p:cond delay="0"/>
                                          </p:stCondLst>
                                        </p:cTn>
                                        <p:tgtEl>
                                          <p:spTgt spid="166"/>
                                        </p:tgtEl>
                                        <p:attrNameLst>
                                          <p:attrName>ppt_x</p:attrName>
                                        </p:attrNameLst>
                                      </p:cBhvr>
                                      <p:tavLst>
                                        <p:tav tm="0">
                                          <p:val>
                                            <p:strVal val="#ppt_x-0.25"/>
                                          </p:val>
                                        </p:tav>
                                        <p:tav tm="100000">
                                          <p:val>
                                            <p:strVal val="#ppt_x"/>
                                          </p:val>
                                        </p:tav>
                                      </p:tavLst>
                                    </p:anim>
                                    <p:anim calcmode="lin" valueType="num">
                                      <p:cBhvr>
                                        <p:cTn id="1032" dur="664" tmFilter="0.0,0.0; 0.25,0.07; 0.50,0.2; 0.75,0.467; 1.0,1.0">
                                          <p:stCondLst>
                                            <p:cond delay="0"/>
                                          </p:stCondLst>
                                        </p:cTn>
                                        <p:tgtEl>
                                          <p:spTgt spid="166"/>
                                        </p:tgtEl>
                                        <p:attrNameLst>
                                          <p:attrName>ppt_y</p:attrName>
                                        </p:attrNameLst>
                                      </p:cBhvr>
                                      <p:tavLst>
                                        <p:tav tm="0" fmla="#ppt_y-sin(pi*$)/3">
                                          <p:val>
                                            <p:fltVal val="0.5"/>
                                          </p:val>
                                        </p:tav>
                                        <p:tav tm="100000">
                                          <p:val>
                                            <p:fltVal val="1"/>
                                          </p:val>
                                        </p:tav>
                                      </p:tavLst>
                                    </p:anim>
                                    <p:anim calcmode="lin" valueType="num">
                                      <p:cBhvr>
                                        <p:cTn id="1033" dur="664" tmFilter="0, 0; 0.125,0.2665; 0.25,0.4; 0.375,0.465; 0.5,0.5;  0.625,0.535; 0.75,0.6; 0.875,0.7335; 1,1">
                                          <p:stCondLst>
                                            <p:cond delay="664"/>
                                          </p:stCondLst>
                                        </p:cTn>
                                        <p:tgtEl>
                                          <p:spTgt spid="166"/>
                                        </p:tgtEl>
                                        <p:attrNameLst>
                                          <p:attrName>ppt_y</p:attrName>
                                        </p:attrNameLst>
                                      </p:cBhvr>
                                      <p:tavLst>
                                        <p:tav tm="0" fmla="#ppt_y-sin(pi*$)/9">
                                          <p:val>
                                            <p:fltVal val="0"/>
                                          </p:val>
                                        </p:tav>
                                        <p:tav tm="100000">
                                          <p:val>
                                            <p:fltVal val="1"/>
                                          </p:val>
                                        </p:tav>
                                      </p:tavLst>
                                    </p:anim>
                                    <p:anim calcmode="lin" valueType="num">
                                      <p:cBhvr>
                                        <p:cTn id="1034" dur="332" tmFilter="0, 0; 0.125,0.2665; 0.25,0.4; 0.375,0.465; 0.5,0.5;  0.625,0.535; 0.75,0.6; 0.875,0.7335; 1,1">
                                          <p:stCondLst>
                                            <p:cond delay="1324"/>
                                          </p:stCondLst>
                                        </p:cTn>
                                        <p:tgtEl>
                                          <p:spTgt spid="166"/>
                                        </p:tgtEl>
                                        <p:attrNameLst>
                                          <p:attrName>ppt_y</p:attrName>
                                        </p:attrNameLst>
                                      </p:cBhvr>
                                      <p:tavLst>
                                        <p:tav tm="0" fmla="#ppt_y-sin(pi*$)/27">
                                          <p:val>
                                            <p:fltVal val="0"/>
                                          </p:val>
                                        </p:tav>
                                        <p:tav tm="100000">
                                          <p:val>
                                            <p:fltVal val="1"/>
                                          </p:val>
                                        </p:tav>
                                      </p:tavLst>
                                    </p:anim>
                                    <p:anim calcmode="lin" valueType="num">
                                      <p:cBhvr>
                                        <p:cTn id="1035" dur="164" tmFilter="0, 0; 0.125,0.2665; 0.25,0.4; 0.375,0.465; 0.5,0.5;  0.625,0.535; 0.75,0.6; 0.875,0.7335; 1,1">
                                          <p:stCondLst>
                                            <p:cond delay="1656"/>
                                          </p:stCondLst>
                                        </p:cTn>
                                        <p:tgtEl>
                                          <p:spTgt spid="166"/>
                                        </p:tgtEl>
                                        <p:attrNameLst>
                                          <p:attrName>ppt_y</p:attrName>
                                        </p:attrNameLst>
                                      </p:cBhvr>
                                      <p:tavLst>
                                        <p:tav tm="0" fmla="#ppt_y-sin(pi*$)/81">
                                          <p:val>
                                            <p:fltVal val="0"/>
                                          </p:val>
                                        </p:tav>
                                        <p:tav tm="100000">
                                          <p:val>
                                            <p:fltVal val="1"/>
                                          </p:val>
                                        </p:tav>
                                      </p:tavLst>
                                    </p:anim>
                                    <p:animScale>
                                      <p:cBhvr>
                                        <p:cTn id="1036" dur="26">
                                          <p:stCondLst>
                                            <p:cond delay="650"/>
                                          </p:stCondLst>
                                        </p:cTn>
                                        <p:tgtEl>
                                          <p:spTgt spid="166"/>
                                        </p:tgtEl>
                                      </p:cBhvr>
                                      <p:to x="100000" y="60000"/>
                                    </p:animScale>
                                    <p:animScale>
                                      <p:cBhvr>
                                        <p:cTn id="1037" dur="166" decel="50000">
                                          <p:stCondLst>
                                            <p:cond delay="676"/>
                                          </p:stCondLst>
                                        </p:cTn>
                                        <p:tgtEl>
                                          <p:spTgt spid="166"/>
                                        </p:tgtEl>
                                      </p:cBhvr>
                                      <p:to x="100000" y="100000"/>
                                    </p:animScale>
                                    <p:animScale>
                                      <p:cBhvr>
                                        <p:cTn id="1038" dur="26">
                                          <p:stCondLst>
                                            <p:cond delay="1312"/>
                                          </p:stCondLst>
                                        </p:cTn>
                                        <p:tgtEl>
                                          <p:spTgt spid="166"/>
                                        </p:tgtEl>
                                      </p:cBhvr>
                                      <p:to x="100000" y="80000"/>
                                    </p:animScale>
                                    <p:animScale>
                                      <p:cBhvr>
                                        <p:cTn id="1039" dur="166" decel="50000">
                                          <p:stCondLst>
                                            <p:cond delay="1338"/>
                                          </p:stCondLst>
                                        </p:cTn>
                                        <p:tgtEl>
                                          <p:spTgt spid="166"/>
                                        </p:tgtEl>
                                      </p:cBhvr>
                                      <p:to x="100000" y="100000"/>
                                    </p:animScale>
                                    <p:animScale>
                                      <p:cBhvr>
                                        <p:cTn id="1040" dur="26">
                                          <p:stCondLst>
                                            <p:cond delay="1642"/>
                                          </p:stCondLst>
                                        </p:cTn>
                                        <p:tgtEl>
                                          <p:spTgt spid="166"/>
                                        </p:tgtEl>
                                      </p:cBhvr>
                                      <p:to x="100000" y="90000"/>
                                    </p:animScale>
                                    <p:animScale>
                                      <p:cBhvr>
                                        <p:cTn id="1041" dur="166" decel="50000">
                                          <p:stCondLst>
                                            <p:cond delay="1668"/>
                                          </p:stCondLst>
                                        </p:cTn>
                                        <p:tgtEl>
                                          <p:spTgt spid="166"/>
                                        </p:tgtEl>
                                      </p:cBhvr>
                                      <p:to x="100000" y="100000"/>
                                    </p:animScale>
                                    <p:animScale>
                                      <p:cBhvr>
                                        <p:cTn id="1042" dur="26">
                                          <p:stCondLst>
                                            <p:cond delay="1808"/>
                                          </p:stCondLst>
                                        </p:cTn>
                                        <p:tgtEl>
                                          <p:spTgt spid="166"/>
                                        </p:tgtEl>
                                      </p:cBhvr>
                                      <p:to x="100000" y="95000"/>
                                    </p:animScale>
                                    <p:animScale>
                                      <p:cBhvr>
                                        <p:cTn id="1043" dur="166" decel="50000">
                                          <p:stCondLst>
                                            <p:cond delay="1834"/>
                                          </p:stCondLst>
                                        </p:cTn>
                                        <p:tgtEl>
                                          <p:spTgt spid="166"/>
                                        </p:tgtEl>
                                      </p:cBhvr>
                                      <p:to x="100000" y="100000"/>
                                    </p:animScale>
                                  </p:childTnLst>
                                </p:cTn>
                              </p:par>
                              <p:par>
                                <p:cTn id="1044" presetID="26" presetClass="entr" presetSubtype="0" fill="hold" nodeType="withEffect">
                                  <p:stCondLst>
                                    <p:cond delay="0"/>
                                  </p:stCondLst>
                                  <p:childTnLst>
                                    <p:set>
                                      <p:cBhvr>
                                        <p:cTn id="1045" dur="1" fill="hold">
                                          <p:stCondLst>
                                            <p:cond delay="0"/>
                                          </p:stCondLst>
                                        </p:cTn>
                                        <p:tgtEl>
                                          <p:spTgt spid="167"/>
                                        </p:tgtEl>
                                        <p:attrNameLst>
                                          <p:attrName>style.visibility</p:attrName>
                                        </p:attrNameLst>
                                      </p:cBhvr>
                                      <p:to>
                                        <p:strVal val="visible"/>
                                      </p:to>
                                    </p:set>
                                    <p:animEffect transition="in" filter="wipe(down)">
                                      <p:cBhvr>
                                        <p:cTn id="1046" dur="580">
                                          <p:stCondLst>
                                            <p:cond delay="0"/>
                                          </p:stCondLst>
                                        </p:cTn>
                                        <p:tgtEl>
                                          <p:spTgt spid="167"/>
                                        </p:tgtEl>
                                      </p:cBhvr>
                                    </p:animEffect>
                                    <p:anim calcmode="lin" valueType="num">
                                      <p:cBhvr>
                                        <p:cTn id="1047" dur="1822" tmFilter="0,0; 0.14,0.36; 0.43,0.73; 0.71,0.91; 1.0,1.0">
                                          <p:stCondLst>
                                            <p:cond delay="0"/>
                                          </p:stCondLst>
                                        </p:cTn>
                                        <p:tgtEl>
                                          <p:spTgt spid="167"/>
                                        </p:tgtEl>
                                        <p:attrNameLst>
                                          <p:attrName>ppt_x</p:attrName>
                                        </p:attrNameLst>
                                      </p:cBhvr>
                                      <p:tavLst>
                                        <p:tav tm="0">
                                          <p:val>
                                            <p:strVal val="#ppt_x-0.25"/>
                                          </p:val>
                                        </p:tav>
                                        <p:tav tm="100000">
                                          <p:val>
                                            <p:strVal val="#ppt_x"/>
                                          </p:val>
                                        </p:tav>
                                      </p:tavLst>
                                    </p:anim>
                                    <p:anim calcmode="lin" valueType="num">
                                      <p:cBhvr>
                                        <p:cTn id="1048" dur="664" tmFilter="0.0,0.0; 0.25,0.07; 0.50,0.2; 0.75,0.467; 1.0,1.0">
                                          <p:stCondLst>
                                            <p:cond delay="0"/>
                                          </p:stCondLst>
                                        </p:cTn>
                                        <p:tgtEl>
                                          <p:spTgt spid="167"/>
                                        </p:tgtEl>
                                        <p:attrNameLst>
                                          <p:attrName>ppt_y</p:attrName>
                                        </p:attrNameLst>
                                      </p:cBhvr>
                                      <p:tavLst>
                                        <p:tav tm="0" fmla="#ppt_y-sin(pi*$)/3">
                                          <p:val>
                                            <p:fltVal val="0.5"/>
                                          </p:val>
                                        </p:tav>
                                        <p:tav tm="100000">
                                          <p:val>
                                            <p:fltVal val="1"/>
                                          </p:val>
                                        </p:tav>
                                      </p:tavLst>
                                    </p:anim>
                                    <p:anim calcmode="lin" valueType="num">
                                      <p:cBhvr>
                                        <p:cTn id="1049" dur="664" tmFilter="0, 0; 0.125,0.2665; 0.25,0.4; 0.375,0.465; 0.5,0.5;  0.625,0.535; 0.75,0.6; 0.875,0.7335; 1,1">
                                          <p:stCondLst>
                                            <p:cond delay="664"/>
                                          </p:stCondLst>
                                        </p:cTn>
                                        <p:tgtEl>
                                          <p:spTgt spid="167"/>
                                        </p:tgtEl>
                                        <p:attrNameLst>
                                          <p:attrName>ppt_y</p:attrName>
                                        </p:attrNameLst>
                                      </p:cBhvr>
                                      <p:tavLst>
                                        <p:tav tm="0" fmla="#ppt_y-sin(pi*$)/9">
                                          <p:val>
                                            <p:fltVal val="0"/>
                                          </p:val>
                                        </p:tav>
                                        <p:tav tm="100000">
                                          <p:val>
                                            <p:fltVal val="1"/>
                                          </p:val>
                                        </p:tav>
                                      </p:tavLst>
                                    </p:anim>
                                    <p:anim calcmode="lin" valueType="num">
                                      <p:cBhvr>
                                        <p:cTn id="1050" dur="332" tmFilter="0, 0; 0.125,0.2665; 0.25,0.4; 0.375,0.465; 0.5,0.5;  0.625,0.535; 0.75,0.6; 0.875,0.7335; 1,1">
                                          <p:stCondLst>
                                            <p:cond delay="1324"/>
                                          </p:stCondLst>
                                        </p:cTn>
                                        <p:tgtEl>
                                          <p:spTgt spid="167"/>
                                        </p:tgtEl>
                                        <p:attrNameLst>
                                          <p:attrName>ppt_y</p:attrName>
                                        </p:attrNameLst>
                                      </p:cBhvr>
                                      <p:tavLst>
                                        <p:tav tm="0" fmla="#ppt_y-sin(pi*$)/27">
                                          <p:val>
                                            <p:fltVal val="0"/>
                                          </p:val>
                                        </p:tav>
                                        <p:tav tm="100000">
                                          <p:val>
                                            <p:fltVal val="1"/>
                                          </p:val>
                                        </p:tav>
                                      </p:tavLst>
                                    </p:anim>
                                    <p:anim calcmode="lin" valueType="num">
                                      <p:cBhvr>
                                        <p:cTn id="1051" dur="164" tmFilter="0, 0; 0.125,0.2665; 0.25,0.4; 0.375,0.465; 0.5,0.5;  0.625,0.535; 0.75,0.6; 0.875,0.7335; 1,1">
                                          <p:stCondLst>
                                            <p:cond delay="1656"/>
                                          </p:stCondLst>
                                        </p:cTn>
                                        <p:tgtEl>
                                          <p:spTgt spid="167"/>
                                        </p:tgtEl>
                                        <p:attrNameLst>
                                          <p:attrName>ppt_y</p:attrName>
                                        </p:attrNameLst>
                                      </p:cBhvr>
                                      <p:tavLst>
                                        <p:tav tm="0" fmla="#ppt_y-sin(pi*$)/81">
                                          <p:val>
                                            <p:fltVal val="0"/>
                                          </p:val>
                                        </p:tav>
                                        <p:tav tm="100000">
                                          <p:val>
                                            <p:fltVal val="1"/>
                                          </p:val>
                                        </p:tav>
                                      </p:tavLst>
                                    </p:anim>
                                    <p:animScale>
                                      <p:cBhvr>
                                        <p:cTn id="1052" dur="26">
                                          <p:stCondLst>
                                            <p:cond delay="650"/>
                                          </p:stCondLst>
                                        </p:cTn>
                                        <p:tgtEl>
                                          <p:spTgt spid="167"/>
                                        </p:tgtEl>
                                      </p:cBhvr>
                                      <p:to x="100000" y="60000"/>
                                    </p:animScale>
                                    <p:animScale>
                                      <p:cBhvr>
                                        <p:cTn id="1053" dur="166" decel="50000">
                                          <p:stCondLst>
                                            <p:cond delay="676"/>
                                          </p:stCondLst>
                                        </p:cTn>
                                        <p:tgtEl>
                                          <p:spTgt spid="167"/>
                                        </p:tgtEl>
                                      </p:cBhvr>
                                      <p:to x="100000" y="100000"/>
                                    </p:animScale>
                                    <p:animScale>
                                      <p:cBhvr>
                                        <p:cTn id="1054" dur="26">
                                          <p:stCondLst>
                                            <p:cond delay="1312"/>
                                          </p:stCondLst>
                                        </p:cTn>
                                        <p:tgtEl>
                                          <p:spTgt spid="167"/>
                                        </p:tgtEl>
                                      </p:cBhvr>
                                      <p:to x="100000" y="80000"/>
                                    </p:animScale>
                                    <p:animScale>
                                      <p:cBhvr>
                                        <p:cTn id="1055" dur="166" decel="50000">
                                          <p:stCondLst>
                                            <p:cond delay="1338"/>
                                          </p:stCondLst>
                                        </p:cTn>
                                        <p:tgtEl>
                                          <p:spTgt spid="167"/>
                                        </p:tgtEl>
                                      </p:cBhvr>
                                      <p:to x="100000" y="100000"/>
                                    </p:animScale>
                                    <p:animScale>
                                      <p:cBhvr>
                                        <p:cTn id="1056" dur="26">
                                          <p:stCondLst>
                                            <p:cond delay="1642"/>
                                          </p:stCondLst>
                                        </p:cTn>
                                        <p:tgtEl>
                                          <p:spTgt spid="167"/>
                                        </p:tgtEl>
                                      </p:cBhvr>
                                      <p:to x="100000" y="90000"/>
                                    </p:animScale>
                                    <p:animScale>
                                      <p:cBhvr>
                                        <p:cTn id="1057" dur="166" decel="50000">
                                          <p:stCondLst>
                                            <p:cond delay="1668"/>
                                          </p:stCondLst>
                                        </p:cTn>
                                        <p:tgtEl>
                                          <p:spTgt spid="167"/>
                                        </p:tgtEl>
                                      </p:cBhvr>
                                      <p:to x="100000" y="100000"/>
                                    </p:animScale>
                                    <p:animScale>
                                      <p:cBhvr>
                                        <p:cTn id="1058" dur="26">
                                          <p:stCondLst>
                                            <p:cond delay="1808"/>
                                          </p:stCondLst>
                                        </p:cTn>
                                        <p:tgtEl>
                                          <p:spTgt spid="167"/>
                                        </p:tgtEl>
                                      </p:cBhvr>
                                      <p:to x="100000" y="95000"/>
                                    </p:animScale>
                                    <p:animScale>
                                      <p:cBhvr>
                                        <p:cTn id="1059" dur="166" decel="50000">
                                          <p:stCondLst>
                                            <p:cond delay="1834"/>
                                          </p:stCondLst>
                                        </p:cTn>
                                        <p:tgtEl>
                                          <p:spTgt spid="167"/>
                                        </p:tgtEl>
                                      </p:cBhvr>
                                      <p:to x="100000" y="100000"/>
                                    </p:animScale>
                                  </p:childTnLst>
                                </p:cTn>
                              </p:par>
                              <p:par>
                                <p:cTn id="1060" presetID="26" presetClass="entr" presetSubtype="0" fill="hold" nodeType="withEffect">
                                  <p:stCondLst>
                                    <p:cond delay="0"/>
                                  </p:stCondLst>
                                  <p:childTnLst>
                                    <p:set>
                                      <p:cBhvr>
                                        <p:cTn id="1061" dur="1" fill="hold">
                                          <p:stCondLst>
                                            <p:cond delay="0"/>
                                          </p:stCondLst>
                                        </p:cTn>
                                        <p:tgtEl>
                                          <p:spTgt spid="168"/>
                                        </p:tgtEl>
                                        <p:attrNameLst>
                                          <p:attrName>style.visibility</p:attrName>
                                        </p:attrNameLst>
                                      </p:cBhvr>
                                      <p:to>
                                        <p:strVal val="visible"/>
                                      </p:to>
                                    </p:set>
                                    <p:animEffect transition="in" filter="wipe(down)">
                                      <p:cBhvr>
                                        <p:cTn id="1062" dur="580">
                                          <p:stCondLst>
                                            <p:cond delay="0"/>
                                          </p:stCondLst>
                                        </p:cTn>
                                        <p:tgtEl>
                                          <p:spTgt spid="168"/>
                                        </p:tgtEl>
                                      </p:cBhvr>
                                    </p:animEffect>
                                    <p:anim calcmode="lin" valueType="num">
                                      <p:cBhvr>
                                        <p:cTn id="1063" dur="1822" tmFilter="0,0; 0.14,0.36; 0.43,0.73; 0.71,0.91; 1.0,1.0">
                                          <p:stCondLst>
                                            <p:cond delay="0"/>
                                          </p:stCondLst>
                                        </p:cTn>
                                        <p:tgtEl>
                                          <p:spTgt spid="168"/>
                                        </p:tgtEl>
                                        <p:attrNameLst>
                                          <p:attrName>ppt_x</p:attrName>
                                        </p:attrNameLst>
                                      </p:cBhvr>
                                      <p:tavLst>
                                        <p:tav tm="0">
                                          <p:val>
                                            <p:strVal val="#ppt_x-0.25"/>
                                          </p:val>
                                        </p:tav>
                                        <p:tav tm="100000">
                                          <p:val>
                                            <p:strVal val="#ppt_x"/>
                                          </p:val>
                                        </p:tav>
                                      </p:tavLst>
                                    </p:anim>
                                    <p:anim calcmode="lin" valueType="num">
                                      <p:cBhvr>
                                        <p:cTn id="1064" dur="664" tmFilter="0.0,0.0; 0.25,0.07; 0.50,0.2; 0.75,0.467; 1.0,1.0">
                                          <p:stCondLst>
                                            <p:cond delay="0"/>
                                          </p:stCondLst>
                                        </p:cTn>
                                        <p:tgtEl>
                                          <p:spTgt spid="168"/>
                                        </p:tgtEl>
                                        <p:attrNameLst>
                                          <p:attrName>ppt_y</p:attrName>
                                        </p:attrNameLst>
                                      </p:cBhvr>
                                      <p:tavLst>
                                        <p:tav tm="0" fmla="#ppt_y-sin(pi*$)/3">
                                          <p:val>
                                            <p:fltVal val="0.5"/>
                                          </p:val>
                                        </p:tav>
                                        <p:tav tm="100000">
                                          <p:val>
                                            <p:fltVal val="1"/>
                                          </p:val>
                                        </p:tav>
                                      </p:tavLst>
                                    </p:anim>
                                    <p:anim calcmode="lin" valueType="num">
                                      <p:cBhvr>
                                        <p:cTn id="1065" dur="664" tmFilter="0, 0; 0.125,0.2665; 0.25,0.4; 0.375,0.465; 0.5,0.5;  0.625,0.535; 0.75,0.6; 0.875,0.7335; 1,1">
                                          <p:stCondLst>
                                            <p:cond delay="664"/>
                                          </p:stCondLst>
                                        </p:cTn>
                                        <p:tgtEl>
                                          <p:spTgt spid="168"/>
                                        </p:tgtEl>
                                        <p:attrNameLst>
                                          <p:attrName>ppt_y</p:attrName>
                                        </p:attrNameLst>
                                      </p:cBhvr>
                                      <p:tavLst>
                                        <p:tav tm="0" fmla="#ppt_y-sin(pi*$)/9">
                                          <p:val>
                                            <p:fltVal val="0"/>
                                          </p:val>
                                        </p:tav>
                                        <p:tav tm="100000">
                                          <p:val>
                                            <p:fltVal val="1"/>
                                          </p:val>
                                        </p:tav>
                                      </p:tavLst>
                                    </p:anim>
                                    <p:anim calcmode="lin" valueType="num">
                                      <p:cBhvr>
                                        <p:cTn id="1066" dur="332" tmFilter="0, 0; 0.125,0.2665; 0.25,0.4; 0.375,0.465; 0.5,0.5;  0.625,0.535; 0.75,0.6; 0.875,0.7335; 1,1">
                                          <p:stCondLst>
                                            <p:cond delay="1324"/>
                                          </p:stCondLst>
                                        </p:cTn>
                                        <p:tgtEl>
                                          <p:spTgt spid="168"/>
                                        </p:tgtEl>
                                        <p:attrNameLst>
                                          <p:attrName>ppt_y</p:attrName>
                                        </p:attrNameLst>
                                      </p:cBhvr>
                                      <p:tavLst>
                                        <p:tav tm="0" fmla="#ppt_y-sin(pi*$)/27">
                                          <p:val>
                                            <p:fltVal val="0"/>
                                          </p:val>
                                        </p:tav>
                                        <p:tav tm="100000">
                                          <p:val>
                                            <p:fltVal val="1"/>
                                          </p:val>
                                        </p:tav>
                                      </p:tavLst>
                                    </p:anim>
                                    <p:anim calcmode="lin" valueType="num">
                                      <p:cBhvr>
                                        <p:cTn id="1067" dur="164" tmFilter="0, 0; 0.125,0.2665; 0.25,0.4; 0.375,0.465; 0.5,0.5;  0.625,0.535; 0.75,0.6; 0.875,0.7335; 1,1">
                                          <p:stCondLst>
                                            <p:cond delay="1656"/>
                                          </p:stCondLst>
                                        </p:cTn>
                                        <p:tgtEl>
                                          <p:spTgt spid="168"/>
                                        </p:tgtEl>
                                        <p:attrNameLst>
                                          <p:attrName>ppt_y</p:attrName>
                                        </p:attrNameLst>
                                      </p:cBhvr>
                                      <p:tavLst>
                                        <p:tav tm="0" fmla="#ppt_y-sin(pi*$)/81">
                                          <p:val>
                                            <p:fltVal val="0"/>
                                          </p:val>
                                        </p:tav>
                                        <p:tav tm="100000">
                                          <p:val>
                                            <p:fltVal val="1"/>
                                          </p:val>
                                        </p:tav>
                                      </p:tavLst>
                                    </p:anim>
                                    <p:animScale>
                                      <p:cBhvr>
                                        <p:cTn id="1068" dur="26">
                                          <p:stCondLst>
                                            <p:cond delay="650"/>
                                          </p:stCondLst>
                                        </p:cTn>
                                        <p:tgtEl>
                                          <p:spTgt spid="168"/>
                                        </p:tgtEl>
                                      </p:cBhvr>
                                      <p:to x="100000" y="60000"/>
                                    </p:animScale>
                                    <p:animScale>
                                      <p:cBhvr>
                                        <p:cTn id="1069" dur="166" decel="50000">
                                          <p:stCondLst>
                                            <p:cond delay="676"/>
                                          </p:stCondLst>
                                        </p:cTn>
                                        <p:tgtEl>
                                          <p:spTgt spid="168"/>
                                        </p:tgtEl>
                                      </p:cBhvr>
                                      <p:to x="100000" y="100000"/>
                                    </p:animScale>
                                    <p:animScale>
                                      <p:cBhvr>
                                        <p:cTn id="1070" dur="26">
                                          <p:stCondLst>
                                            <p:cond delay="1312"/>
                                          </p:stCondLst>
                                        </p:cTn>
                                        <p:tgtEl>
                                          <p:spTgt spid="168"/>
                                        </p:tgtEl>
                                      </p:cBhvr>
                                      <p:to x="100000" y="80000"/>
                                    </p:animScale>
                                    <p:animScale>
                                      <p:cBhvr>
                                        <p:cTn id="1071" dur="166" decel="50000">
                                          <p:stCondLst>
                                            <p:cond delay="1338"/>
                                          </p:stCondLst>
                                        </p:cTn>
                                        <p:tgtEl>
                                          <p:spTgt spid="168"/>
                                        </p:tgtEl>
                                      </p:cBhvr>
                                      <p:to x="100000" y="100000"/>
                                    </p:animScale>
                                    <p:animScale>
                                      <p:cBhvr>
                                        <p:cTn id="1072" dur="26">
                                          <p:stCondLst>
                                            <p:cond delay="1642"/>
                                          </p:stCondLst>
                                        </p:cTn>
                                        <p:tgtEl>
                                          <p:spTgt spid="168"/>
                                        </p:tgtEl>
                                      </p:cBhvr>
                                      <p:to x="100000" y="90000"/>
                                    </p:animScale>
                                    <p:animScale>
                                      <p:cBhvr>
                                        <p:cTn id="1073" dur="166" decel="50000">
                                          <p:stCondLst>
                                            <p:cond delay="1668"/>
                                          </p:stCondLst>
                                        </p:cTn>
                                        <p:tgtEl>
                                          <p:spTgt spid="168"/>
                                        </p:tgtEl>
                                      </p:cBhvr>
                                      <p:to x="100000" y="100000"/>
                                    </p:animScale>
                                    <p:animScale>
                                      <p:cBhvr>
                                        <p:cTn id="1074" dur="26">
                                          <p:stCondLst>
                                            <p:cond delay="1808"/>
                                          </p:stCondLst>
                                        </p:cTn>
                                        <p:tgtEl>
                                          <p:spTgt spid="168"/>
                                        </p:tgtEl>
                                      </p:cBhvr>
                                      <p:to x="100000" y="95000"/>
                                    </p:animScale>
                                    <p:animScale>
                                      <p:cBhvr>
                                        <p:cTn id="1075" dur="166" decel="50000">
                                          <p:stCondLst>
                                            <p:cond delay="1834"/>
                                          </p:stCondLst>
                                        </p:cTn>
                                        <p:tgtEl>
                                          <p:spTgt spid="168"/>
                                        </p:tgtEl>
                                      </p:cBhvr>
                                      <p:to x="100000" y="100000"/>
                                    </p:animScale>
                                  </p:childTnLst>
                                </p:cTn>
                              </p:par>
                              <p:par>
                                <p:cTn id="1076" presetID="26" presetClass="entr" presetSubtype="0" fill="hold" nodeType="withEffect">
                                  <p:stCondLst>
                                    <p:cond delay="0"/>
                                  </p:stCondLst>
                                  <p:childTnLst>
                                    <p:set>
                                      <p:cBhvr>
                                        <p:cTn id="1077" dur="1" fill="hold">
                                          <p:stCondLst>
                                            <p:cond delay="0"/>
                                          </p:stCondLst>
                                        </p:cTn>
                                        <p:tgtEl>
                                          <p:spTgt spid="169"/>
                                        </p:tgtEl>
                                        <p:attrNameLst>
                                          <p:attrName>style.visibility</p:attrName>
                                        </p:attrNameLst>
                                      </p:cBhvr>
                                      <p:to>
                                        <p:strVal val="visible"/>
                                      </p:to>
                                    </p:set>
                                    <p:animEffect transition="in" filter="wipe(down)">
                                      <p:cBhvr>
                                        <p:cTn id="1078" dur="580">
                                          <p:stCondLst>
                                            <p:cond delay="0"/>
                                          </p:stCondLst>
                                        </p:cTn>
                                        <p:tgtEl>
                                          <p:spTgt spid="169"/>
                                        </p:tgtEl>
                                      </p:cBhvr>
                                    </p:animEffect>
                                    <p:anim calcmode="lin" valueType="num">
                                      <p:cBhvr>
                                        <p:cTn id="1079" dur="1822" tmFilter="0,0; 0.14,0.36; 0.43,0.73; 0.71,0.91; 1.0,1.0">
                                          <p:stCondLst>
                                            <p:cond delay="0"/>
                                          </p:stCondLst>
                                        </p:cTn>
                                        <p:tgtEl>
                                          <p:spTgt spid="169"/>
                                        </p:tgtEl>
                                        <p:attrNameLst>
                                          <p:attrName>ppt_x</p:attrName>
                                        </p:attrNameLst>
                                      </p:cBhvr>
                                      <p:tavLst>
                                        <p:tav tm="0">
                                          <p:val>
                                            <p:strVal val="#ppt_x-0.25"/>
                                          </p:val>
                                        </p:tav>
                                        <p:tav tm="100000">
                                          <p:val>
                                            <p:strVal val="#ppt_x"/>
                                          </p:val>
                                        </p:tav>
                                      </p:tavLst>
                                    </p:anim>
                                    <p:anim calcmode="lin" valueType="num">
                                      <p:cBhvr>
                                        <p:cTn id="1080" dur="664" tmFilter="0.0,0.0; 0.25,0.07; 0.50,0.2; 0.75,0.467; 1.0,1.0">
                                          <p:stCondLst>
                                            <p:cond delay="0"/>
                                          </p:stCondLst>
                                        </p:cTn>
                                        <p:tgtEl>
                                          <p:spTgt spid="169"/>
                                        </p:tgtEl>
                                        <p:attrNameLst>
                                          <p:attrName>ppt_y</p:attrName>
                                        </p:attrNameLst>
                                      </p:cBhvr>
                                      <p:tavLst>
                                        <p:tav tm="0" fmla="#ppt_y-sin(pi*$)/3">
                                          <p:val>
                                            <p:fltVal val="0.5"/>
                                          </p:val>
                                        </p:tav>
                                        <p:tav tm="100000">
                                          <p:val>
                                            <p:fltVal val="1"/>
                                          </p:val>
                                        </p:tav>
                                      </p:tavLst>
                                    </p:anim>
                                    <p:anim calcmode="lin" valueType="num">
                                      <p:cBhvr>
                                        <p:cTn id="1081" dur="664" tmFilter="0, 0; 0.125,0.2665; 0.25,0.4; 0.375,0.465; 0.5,0.5;  0.625,0.535; 0.75,0.6; 0.875,0.7335; 1,1">
                                          <p:stCondLst>
                                            <p:cond delay="664"/>
                                          </p:stCondLst>
                                        </p:cTn>
                                        <p:tgtEl>
                                          <p:spTgt spid="169"/>
                                        </p:tgtEl>
                                        <p:attrNameLst>
                                          <p:attrName>ppt_y</p:attrName>
                                        </p:attrNameLst>
                                      </p:cBhvr>
                                      <p:tavLst>
                                        <p:tav tm="0" fmla="#ppt_y-sin(pi*$)/9">
                                          <p:val>
                                            <p:fltVal val="0"/>
                                          </p:val>
                                        </p:tav>
                                        <p:tav tm="100000">
                                          <p:val>
                                            <p:fltVal val="1"/>
                                          </p:val>
                                        </p:tav>
                                      </p:tavLst>
                                    </p:anim>
                                    <p:anim calcmode="lin" valueType="num">
                                      <p:cBhvr>
                                        <p:cTn id="1082" dur="332" tmFilter="0, 0; 0.125,0.2665; 0.25,0.4; 0.375,0.465; 0.5,0.5;  0.625,0.535; 0.75,0.6; 0.875,0.7335; 1,1">
                                          <p:stCondLst>
                                            <p:cond delay="1324"/>
                                          </p:stCondLst>
                                        </p:cTn>
                                        <p:tgtEl>
                                          <p:spTgt spid="169"/>
                                        </p:tgtEl>
                                        <p:attrNameLst>
                                          <p:attrName>ppt_y</p:attrName>
                                        </p:attrNameLst>
                                      </p:cBhvr>
                                      <p:tavLst>
                                        <p:tav tm="0" fmla="#ppt_y-sin(pi*$)/27">
                                          <p:val>
                                            <p:fltVal val="0"/>
                                          </p:val>
                                        </p:tav>
                                        <p:tav tm="100000">
                                          <p:val>
                                            <p:fltVal val="1"/>
                                          </p:val>
                                        </p:tav>
                                      </p:tavLst>
                                    </p:anim>
                                    <p:anim calcmode="lin" valueType="num">
                                      <p:cBhvr>
                                        <p:cTn id="1083" dur="164" tmFilter="0, 0; 0.125,0.2665; 0.25,0.4; 0.375,0.465; 0.5,0.5;  0.625,0.535; 0.75,0.6; 0.875,0.7335; 1,1">
                                          <p:stCondLst>
                                            <p:cond delay="1656"/>
                                          </p:stCondLst>
                                        </p:cTn>
                                        <p:tgtEl>
                                          <p:spTgt spid="169"/>
                                        </p:tgtEl>
                                        <p:attrNameLst>
                                          <p:attrName>ppt_y</p:attrName>
                                        </p:attrNameLst>
                                      </p:cBhvr>
                                      <p:tavLst>
                                        <p:tav tm="0" fmla="#ppt_y-sin(pi*$)/81">
                                          <p:val>
                                            <p:fltVal val="0"/>
                                          </p:val>
                                        </p:tav>
                                        <p:tav tm="100000">
                                          <p:val>
                                            <p:fltVal val="1"/>
                                          </p:val>
                                        </p:tav>
                                      </p:tavLst>
                                    </p:anim>
                                    <p:animScale>
                                      <p:cBhvr>
                                        <p:cTn id="1084" dur="26">
                                          <p:stCondLst>
                                            <p:cond delay="650"/>
                                          </p:stCondLst>
                                        </p:cTn>
                                        <p:tgtEl>
                                          <p:spTgt spid="169"/>
                                        </p:tgtEl>
                                      </p:cBhvr>
                                      <p:to x="100000" y="60000"/>
                                    </p:animScale>
                                    <p:animScale>
                                      <p:cBhvr>
                                        <p:cTn id="1085" dur="166" decel="50000">
                                          <p:stCondLst>
                                            <p:cond delay="676"/>
                                          </p:stCondLst>
                                        </p:cTn>
                                        <p:tgtEl>
                                          <p:spTgt spid="169"/>
                                        </p:tgtEl>
                                      </p:cBhvr>
                                      <p:to x="100000" y="100000"/>
                                    </p:animScale>
                                    <p:animScale>
                                      <p:cBhvr>
                                        <p:cTn id="1086" dur="26">
                                          <p:stCondLst>
                                            <p:cond delay="1312"/>
                                          </p:stCondLst>
                                        </p:cTn>
                                        <p:tgtEl>
                                          <p:spTgt spid="169"/>
                                        </p:tgtEl>
                                      </p:cBhvr>
                                      <p:to x="100000" y="80000"/>
                                    </p:animScale>
                                    <p:animScale>
                                      <p:cBhvr>
                                        <p:cTn id="1087" dur="166" decel="50000">
                                          <p:stCondLst>
                                            <p:cond delay="1338"/>
                                          </p:stCondLst>
                                        </p:cTn>
                                        <p:tgtEl>
                                          <p:spTgt spid="169"/>
                                        </p:tgtEl>
                                      </p:cBhvr>
                                      <p:to x="100000" y="100000"/>
                                    </p:animScale>
                                    <p:animScale>
                                      <p:cBhvr>
                                        <p:cTn id="1088" dur="26">
                                          <p:stCondLst>
                                            <p:cond delay="1642"/>
                                          </p:stCondLst>
                                        </p:cTn>
                                        <p:tgtEl>
                                          <p:spTgt spid="169"/>
                                        </p:tgtEl>
                                      </p:cBhvr>
                                      <p:to x="100000" y="90000"/>
                                    </p:animScale>
                                    <p:animScale>
                                      <p:cBhvr>
                                        <p:cTn id="1089" dur="166" decel="50000">
                                          <p:stCondLst>
                                            <p:cond delay="1668"/>
                                          </p:stCondLst>
                                        </p:cTn>
                                        <p:tgtEl>
                                          <p:spTgt spid="169"/>
                                        </p:tgtEl>
                                      </p:cBhvr>
                                      <p:to x="100000" y="100000"/>
                                    </p:animScale>
                                    <p:animScale>
                                      <p:cBhvr>
                                        <p:cTn id="1090" dur="26">
                                          <p:stCondLst>
                                            <p:cond delay="1808"/>
                                          </p:stCondLst>
                                        </p:cTn>
                                        <p:tgtEl>
                                          <p:spTgt spid="169"/>
                                        </p:tgtEl>
                                      </p:cBhvr>
                                      <p:to x="100000" y="95000"/>
                                    </p:animScale>
                                    <p:animScale>
                                      <p:cBhvr>
                                        <p:cTn id="1091" dur="166" decel="50000">
                                          <p:stCondLst>
                                            <p:cond delay="1834"/>
                                          </p:stCondLst>
                                        </p:cTn>
                                        <p:tgtEl>
                                          <p:spTgt spid="169"/>
                                        </p:tgtEl>
                                      </p:cBhvr>
                                      <p:to x="100000" y="100000"/>
                                    </p:animScale>
                                  </p:childTnLst>
                                </p:cTn>
                              </p:par>
                              <p:par>
                                <p:cTn id="1092" presetID="26" presetClass="entr" presetSubtype="0" fill="hold" nodeType="withEffect">
                                  <p:stCondLst>
                                    <p:cond delay="0"/>
                                  </p:stCondLst>
                                  <p:childTnLst>
                                    <p:set>
                                      <p:cBhvr>
                                        <p:cTn id="1093" dur="1" fill="hold">
                                          <p:stCondLst>
                                            <p:cond delay="0"/>
                                          </p:stCondLst>
                                        </p:cTn>
                                        <p:tgtEl>
                                          <p:spTgt spid="170"/>
                                        </p:tgtEl>
                                        <p:attrNameLst>
                                          <p:attrName>style.visibility</p:attrName>
                                        </p:attrNameLst>
                                      </p:cBhvr>
                                      <p:to>
                                        <p:strVal val="visible"/>
                                      </p:to>
                                    </p:set>
                                    <p:animEffect transition="in" filter="wipe(down)">
                                      <p:cBhvr>
                                        <p:cTn id="1094" dur="580">
                                          <p:stCondLst>
                                            <p:cond delay="0"/>
                                          </p:stCondLst>
                                        </p:cTn>
                                        <p:tgtEl>
                                          <p:spTgt spid="170"/>
                                        </p:tgtEl>
                                      </p:cBhvr>
                                    </p:animEffect>
                                    <p:anim calcmode="lin" valueType="num">
                                      <p:cBhvr>
                                        <p:cTn id="1095" dur="1822" tmFilter="0,0; 0.14,0.36; 0.43,0.73; 0.71,0.91; 1.0,1.0">
                                          <p:stCondLst>
                                            <p:cond delay="0"/>
                                          </p:stCondLst>
                                        </p:cTn>
                                        <p:tgtEl>
                                          <p:spTgt spid="170"/>
                                        </p:tgtEl>
                                        <p:attrNameLst>
                                          <p:attrName>ppt_x</p:attrName>
                                        </p:attrNameLst>
                                      </p:cBhvr>
                                      <p:tavLst>
                                        <p:tav tm="0">
                                          <p:val>
                                            <p:strVal val="#ppt_x-0.25"/>
                                          </p:val>
                                        </p:tav>
                                        <p:tav tm="100000">
                                          <p:val>
                                            <p:strVal val="#ppt_x"/>
                                          </p:val>
                                        </p:tav>
                                      </p:tavLst>
                                    </p:anim>
                                    <p:anim calcmode="lin" valueType="num">
                                      <p:cBhvr>
                                        <p:cTn id="1096" dur="664" tmFilter="0.0,0.0; 0.25,0.07; 0.50,0.2; 0.75,0.467; 1.0,1.0">
                                          <p:stCondLst>
                                            <p:cond delay="0"/>
                                          </p:stCondLst>
                                        </p:cTn>
                                        <p:tgtEl>
                                          <p:spTgt spid="170"/>
                                        </p:tgtEl>
                                        <p:attrNameLst>
                                          <p:attrName>ppt_y</p:attrName>
                                        </p:attrNameLst>
                                      </p:cBhvr>
                                      <p:tavLst>
                                        <p:tav tm="0" fmla="#ppt_y-sin(pi*$)/3">
                                          <p:val>
                                            <p:fltVal val="0.5"/>
                                          </p:val>
                                        </p:tav>
                                        <p:tav tm="100000">
                                          <p:val>
                                            <p:fltVal val="1"/>
                                          </p:val>
                                        </p:tav>
                                      </p:tavLst>
                                    </p:anim>
                                    <p:anim calcmode="lin" valueType="num">
                                      <p:cBhvr>
                                        <p:cTn id="1097" dur="664" tmFilter="0, 0; 0.125,0.2665; 0.25,0.4; 0.375,0.465; 0.5,0.5;  0.625,0.535; 0.75,0.6; 0.875,0.7335; 1,1">
                                          <p:stCondLst>
                                            <p:cond delay="664"/>
                                          </p:stCondLst>
                                        </p:cTn>
                                        <p:tgtEl>
                                          <p:spTgt spid="170"/>
                                        </p:tgtEl>
                                        <p:attrNameLst>
                                          <p:attrName>ppt_y</p:attrName>
                                        </p:attrNameLst>
                                      </p:cBhvr>
                                      <p:tavLst>
                                        <p:tav tm="0" fmla="#ppt_y-sin(pi*$)/9">
                                          <p:val>
                                            <p:fltVal val="0"/>
                                          </p:val>
                                        </p:tav>
                                        <p:tav tm="100000">
                                          <p:val>
                                            <p:fltVal val="1"/>
                                          </p:val>
                                        </p:tav>
                                      </p:tavLst>
                                    </p:anim>
                                    <p:anim calcmode="lin" valueType="num">
                                      <p:cBhvr>
                                        <p:cTn id="1098" dur="332" tmFilter="0, 0; 0.125,0.2665; 0.25,0.4; 0.375,0.465; 0.5,0.5;  0.625,0.535; 0.75,0.6; 0.875,0.7335; 1,1">
                                          <p:stCondLst>
                                            <p:cond delay="1324"/>
                                          </p:stCondLst>
                                        </p:cTn>
                                        <p:tgtEl>
                                          <p:spTgt spid="170"/>
                                        </p:tgtEl>
                                        <p:attrNameLst>
                                          <p:attrName>ppt_y</p:attrName>
                                        </p:attrNameLst>
                                      </p:cBhvr>
                                      <p:tavLst>
                                        <p:tav tm="0" fmla="#ppt_y-sin(pi*$)/27">
                                          <p:val>
                                            <p:fltVal val="0"/>
                                          </p:val>
                                        </p:tav>
                                        <p:tav tm="100000">
                                          <p:val>
                                            <p:fltVal val="1"/>
                                          </p:val>
                                        </p:tav>
                                      </p:tavLst>
                                    </p:anim>
                                    <p:anim calcmode="lin" valueType="num">
                                      <p:cBhvr>
                                        <p:cTn id="1099" dur="164" tmFilter="0, 0; 0.125,0.2665; 0.25,0.4; 0.375,0.465; 0.5,0.5;  0.625,0.535; 0.75,0.6; 0.875,0.7335; 1,1">
                                          <p:stCondLst>
                                            <p:cond delay="1656"/>
                                          </p:stCondLst>
                                        </p:cTn>
                                        <p:tgtEl>
                                          <p:spTgt spid="170"/>
                                        </p:tgtEl>
                                        <p:attrNameLst>
                                          <p:attrName>ppt_y</p:attrName>
                                        </p:attrNameLst>
                                      </p:cBhvr>
                                      <p:tavLst>
                                        <p:tav tm="0" fmla="#ppt_y-sin(pi*$)/81">
                                          <p:val>
                                            <p:fltVal val="0"/>
                                          </p:val>
                                        </p:tav>
                                        <p:tav tm="100000">
                                          <p:val>
                                            <p:fltVal val="1"/>
                                          </p:val>
                                        </p:tav>
                                      </p:tavLst>
                                    </p:anim>
                                    <p:animScale>
                                      <p:cBhvr>
                                        <p:cTn id="1100" dur="26">
                                          <p:stCondLst>
                                            <p:cond delay="650"/>
                                          </p:stCondLst>
                                        </p:cTn>
                                        <p:tgtEl>
                                          <p:spTgt spid="170"/>
                                        </p:tgtEl>
                                      </p:cBhvr>
                                      <p:to x="100000" y="60000"/>
                                    </p:animScale>
                                    <p:animScale>
                                      <p:cBhvr>
                                        <p:cTn id="1101" dur="166" decel="50000">
                                          <p:stCondLst>
                                            <p:cond delay="676"/>
                                          </p:stCondLst>
                                        </p:cTn>
                                        <p:tgtEl>
                                          <p:spTgt spid="170"/>
                                        </p:tgtEl>
                                      </p:cBhvr>
                                      <p:to x="100000" y="100000"/>
                                    </p:animScale>
                                    <p:animScale>
                                      <p:cBhvr>
                                        <p:cTn id="1102" dur="26">
                                          <p:stCondLst>
                                            <p:cond delay="1312"/>
                                          </p:stCondLst>
                                        </p:cTn>
                                        <p:tgtEl>
                                          <p:spTgt spid="170"/>
                                        </p:tgtEl>
                                      </p:cBhvr>
                                      <p:to x="100000" y="80000"/>
                                    </p:animScale>
                                    <p:animScale>
                                      <p:cBhvr>
                                        <p:cTn id="1103" dur="166" decel="50000">
                                          <p:stCondLst>
                                            <p:cond delay="1338"/>
                                          </p:stCondLst>
                                        </p:cTn>
                                        <p:tgtEl>
                                          <p:spTgt spid="170"/>
                                        </p:tgtEl>
                                      </p:cBhvr>
                                      <p:to x="100000" y="100000"/>
                                    </p:animScale>
                                    <p:animScale>
                                      <p:cBhvr>
                                        <p:cTn id="1104" dur="26">
                                          <p:stCondLst>
                                            <p:cond delay="1642"/>
                                          </p:stCondLst>
                                        </p:cTn>
                                        <p:tgtEl>
                                          <p:spTgt spid="170"/>
                                        </p:tgtEl>
                                      </p:cBhvr>
                                      <p:to x="100000" y="90000"/>
                                    </p:animScale>
                                    <p:animScale>
                                      <p:cBhvr>
                                        <p:cTn id="1105" dur="166" decel="50000">
                                          <p:stCondLst>
                                            <p:cond delay="1668"/>
                                          </p:stCondLst>
                                        </p:cTn>
                                        <p:tgtEl>
                                          <p:spTgt spid="170"/>
                                        </p:tgtEl>
                                      </p:cBhvr>
                                      <p:to x="100000" y="100000"/>
                                    </p:animScale>
                                    <p:animScale>
                                      <p:cBhvr>
                                        <p:cTn id="1106" dur="26">
                                          <p:stCondLst>
                                            <p:cond delay="1808"/>
                                          </p:stCondLst>
                                        </p:cTn>
                                        <p:tgtEl>
                                          <p:spTgt spid="170"/>
                                        </p:tgtEl>
                                      </p:cBhvr>
                                      <p:to x="100000" y="95000"/>
                                    </p:animScale>
                                    <p:animScale>
                                      <p:cBhvr>
                                        <p:cTn id="1107" dur="166" decel="50000">
                                          <p:stCondLst>
                                            <p:cond delay="1834"/>
                                          </p:stCondLst>
                                        </p:cTn>
                                        <p:tgtEl>
                                          <p:spTgt spid="170"/>
                                        </p:tgtEl>
                                      </p:cBhvr>
                                      <p:to x="100000" y="100000"/>
                                    </p:animScale>
                                  </p:childTnLst>
                                </p:cTn>
                              </p:par>
                              <p:par>
                                <p:cTn id="1108" presetID="26" presetClass="entr" presetSubtype="0" fill="hold" nodeType="withEffect">
                                  <p:stCondLst>
                                    <p:cond delay="0"/>
                                  </p:stCondLst>
                                  <p:childTnLst>
                                    <p:set>
                                      <p:cBhvr>
                                        <p:cTn id="1109" dur="1" fill="hold">
                                          <p:stCondLst>
                                            <p:cond delay="0"/>
                                          </p:stCondLst>
                                        </p:cTn>
                                        <p:tgtEl>
                                          <p:spTgt spid="171"/>
                                        </p:tgtEl>
                                        <p:attrNameLst>
                                          <p:attrName>style.visibility</p:attrName>
                                        </p:attrNameLst>
                                      </p:cBhvr>
                                      <p:to>
                                        <p:strVal val="visible"/>
                                      </p:to>
                                    </p:set>
                                    <p:animEffect transition="in" filter="wipe(down)">
                                      <p:cBhvr>
                                        <p:cTn id="1110" dur="580">
                                          <p:stCondLst>
                                            <p:cond delay="0"/>
                                          </p:stCondLst>
                                        </p:cTn>
                                        <p:tgtEl>
                                          <p:spTgt spid="171"/>
                                        </p:tgtEl>
                                      </p:cBhvr>
                                    </p:animEffect>
                                    <p:anim calcmode="lin" valueType="num">
                                      <p:cBhvr>
                                        <p:cTn id="1111" dur="1822" tmFilter="0,0; 0.14,0.36; 0.43,0.73; 0.71,0.91; 1.0,1.0">
                                          <p:stCondLst>
                                            <p:cond delay="0"/>
                                          </p:stCondLst>
                                        </p:cTn>
                                        <p:tgtEl>
                                          <p:spTgt spid="171"/>
                                        </p:tgtEl>
                                        <p:attrNameLst>
                                          <p:attrName>ppt_x</p:attrName>
                                        </p:attrNameLst>
                                      </p:cBhvr>
                                      <p:tavLst>
                                        <p:tav tm="0">
                                          <p:val>
                                            <p:strVal val="#ppt_x-0.25"/>
                                          </p:val>
                                        </p:tav>
                                        <p:tav tm="100000">
                                          <p:val>
                                            <p:strVal val="#ppt_x"/>
                                          </p:val>
                                        </p:tav>
                                      </p:tavLst>
                                    </p:anim>
                                    <p:anim calcmode="lin" valueType="num">
                                      <p:cBhvr>
                                        <p:cTn id="1112" dur="664" tmFilter="0.0,0.0; 0.25,0.07; 0.50,0.2; 0.75,0.467; 1.0,1.0">
                                          <p:stCondLst>
                                            <p:cond delay="0"/>
                                          </p:stCondLst>
                                        </p:cTn>
                                        <p:tgtEl>
                                          <p:spTgt spid="171"/>
                                        </p:tgtEl>
                                        <p:attrNameLst>
                                          <p:attrName>ppt_y</p:attrName>
                                        </p:attrNameLst>
                                      </p:cBhvr>
                                      <p:tavLst>
                                        <p:tav tm="0" fmla="#ppt_y-sin(pi*$)/3">
                                          <p:val>
                                            <p:fltVal val="0.5"/>
                                          </p:val>
                                        </p:tav>
                                        <p:tav tm="100000">
                                          <p:val>
                                            <p:fltVal val="1"/>
                                          </p:val>
                                        </p:tav>
                                      </p:tavLst>
                                    </p:anim>
                                    <p:anim calcmode="lin" valueType="num">
                                      <p:cBhvr>
                                        <p:cTn id="1113" dur="664" tmFilter="0, 0; 0.125,0.2665; 0.25,0.4; 0.375,0.465; 0.5,0.5;  0.625,0.535; 0.75,0.6; 0.875,0.7335; 1,1">
                                          <p:stCondLst>
                                            <p:cond delay="664"/>
                                          </p:stCondLst>
                                        </p:cTn>
                                        <p:tgtEl>
                                          <p:spTgt spid="171"/>
                                        </p:tgtEl>
                                        <p:attrNameLst>
                                          <p:attrName>ppt_y</p:attrName>
                                        </p:attrNameLst>
                                      </p:cBhvr>
                                      <p:tavLst>
                                        <p:tav tm="0" fmla="#ppt_y-sin(pi*$)/9">
                                          <p:val>
                                            <p:fltVal val="0"/>
                                          </p:val>
                                        </p:tav>
                                        <p:tav tm="100000">
                                          <p:val>
                                            <p:fltVal val="1"/>
                                          </p:val>
                                        </p:tav>
                                      </p:tavLst>
                                    </p:anim>
                                    <p:anim calcmode="lin" valueType="num">
                                      <p:cBhvr>
                                        <p:cTn id="1114" dur="332" tmFilter="0, 0; 0.125,0.2665; 0.25,0.4; 0.375,0.465; 0.5,0.5;  0.625,0.535; 0.75,0.6; 0.875,0.7335; 1,1">
                                          <p:stCondLst>
                                            <p:cond delay="1324"/>
                                          </p:stCondLst>
                                        </p:cTn>
                                        <p:tgtEl>
                                          <p:spTgt spid="171"/>
                                        </p:tgtEl>
                                        <p:attrNameLst>
                                          <p:attrName>ppt_y</p:attrName>
                                        </p:attrNameLst>
                                      </p:cBhvr>
                                      <p:tavLst>
                                        <p:tav tm="0" fmla="#ppt_y-sin(pi*$)/27">
                                          <p:val>
                                            <p:fltVal val="0"/>
                                          </p:val>
                                        </p:tav>
                                        <p:tav tm="100000">
                                          <p:val>
                                            <p:fltVal val="1"/>
                                          </p:val>
                                        </p:tav>
                                      </p:tavLst>
                                    </p:anim>
                                    <p:anim calcmode="lin" valueType="num">
                                      <p:cBhvr>
                                        <p:cTn id="1115" dur="164" tmFilter="0, 0; 0.125,0.2665; 0.25,0.4; 0.375,0.465; 0.5,0.5;  0.625,0.535; 0.75,0.6; 0.875,0.7335; 1,1">
                                          <p:stCondLst>
                                            <p:cond delay="1656"/>
                                          </p:stCondLst>
                                        </p:cTn>
                                        <p:tgtEl>
                                          <p:spTgt spid="171"/>
                                        </p:tgtEl>
                                        <p:attrNameLst>
                                          <p:attrName>ppt_y</p:attrName>
                                        </p:attrNameLst>
                                      </p:cBhvr>
                                      <p:tavLst>
                                        <p:tav tm="0" fmla="#ppt_y-sin(pi*$)/81">
                                          <p:val>
                                            <p:fltVal val="0"/>
                                          </p:val>
                                        </p:tav>
                                        <p:tav tm="100000">
                                          <p:val>
                                            <p:fltVal val="1"/>
                                          </p:val>
                                        </p:tav>
                                      </p:tavLst>
                                    </p:anim>
                                    <p:animScale>
                                      <p:cBhvr>
                                        <p:cTn id="1116" dur="26">
                                          <p:stCondLst>
                                            <p:cond delay="650"/>
                                          </p:stCondLst>
                                        </p:cTn>
                                        <p:tgtEl>
                                          <p:spTgt spid="171"/>
                                        </p:tgtEl>
                                      </p:cBhvr>
                                      <p:to x="100000" y="60000"/>
                                    </p:animScale>
                                    <p:animScale>
                                      <p:cBhvr>
                                        <p:cTn id="1117" dur="166" decel="50000">
                                          <p:stCondLst>
                                            <p:cond delay="676"/>
                                          </p:stCondLst>
                                        </p:cTn>
                                        <p:tgtEl>
                                          <p:spTgt spid="171"/>
                                        </p:tgtEl>
                                      </p:cBhvr>
                                      <p:to x="100000" y="100000"/>
                                    </p:animScale>
                                    <p:animScale>
                                      <p:cBhvr>
                                        <p:cTn id="1118" dur="26">
                                          <p:stCondLst>
                                            <p:cond delay="1312"/>
                                          </p:stCondLst>
                                        </p:cTn>
                                        <p:tgtEl>
                                          <p:spTgt spid="171"/>
                                        </p:tgtEl>
                                      </p:cBhvr>
                                      <p:to x="100000" y="80000"/>
                                    </p:animScale>
                                    <p:animScale>
                                      <p:cBhvr>
                                        <p:cTn id="1119" dur="166" decel="50000">
                                          <p:stCondLst>
                                            <p:cond delay="1338"/>
                                          </p:stCondLst>
                                        </p:cTn>
                                        <p:tgtEl>
                                          <p:spTgt spid="171"/>
                                        </p:tgtEl>
                                      </p:cBhvr>
                                      <p:to x="100000" y="100000"/>
                                    </p:animScale>
                                    <p:animScale>
                                      <p:cBhvr>
                                        <p:cTn id="1120" dur="26">
                                          <p:stCondLst>
                                            <p:cond delay="1642"/>
                                          </p:stCondLst>
                                        </p:cTn>
                                        <p:tgtEl>
                                          <p:spTgt spid="171"/>
                                        </p:tgtEl>
                                      </p:cBhvr>
                                      <p:to x="100000" y="90000"/>
                                    </p:animScale>
                                    <p:animScale>
                                      <p:cBhvr>
                                        <p:cTn id="1121" dur="166" decel="50000">
                                          <p:stCondLst>
                                            <p:cond delay="1668"/>
                                          </p:stCondLst>
                                        </p:cTn>
                                        <p:tgtEl>
                                          <p:spTgt spid="171"/>
                                        </p:tgtEl>
                                      </p:cBhvr>
                                      <p:to x="100000" y="100000"/>
                                    </p:animScale>
                                    <p:animScale>
                                      <p:cBhvr>
                                        <p:cTn id="1122" dur="26">
                                          <p:stCondLst>
                                            <p:cond delay="1808"/>
                                          </p:stCondLst>
                                        </p:cTn>
                                        <p:tgtEl>
                                          <p:spTgt spid="171"/>
                                        </p:tgtEl>
                                      </p:cBhvr>
                                      <p:to x="100000" y="95000"/>
                                    </p:animScale>
                                    <p:animScale>
                                      <p:cBhvr>
                                        <p:cTn id="1123" dur="166" decel="50000">
                                          <p:stCondLst>
                                            <p:cond delay="1834"/>
                                          </p:stCondLst>
                                        </p:cTn>
                                        <p:tgtEl>
                                          <p:spTgt spid="171"/>
                                        </p:tgtEl>
                                      </p:cBhvr>
                                      <p:to x="100000" y="100000"/>
                                    </p:animScale>
                                  </p:childTnLst>
                                </p:cTn>
                              </p:par>
                              <p:par>
                                <p:cTn id="1124" presetID="26" presetClass="entr" presetSubtype="0" fill="hold" nodeType="withEffect">
                                  <p:stCondLst>
                                    <p:cond delay="0"/>
                                  </p:stCondLst>
                                  <p:childTnLst>
                                    <p:set>
                                      <p:cBhvr>
                                        <p:cTn id="1125" dur="1" fill="hold">
                                          <p:stCondLst>
                                            <p:cond delay="0"/>
                                          </p:stCondLst>
                                        </p:cTn>
                                        <p:tgtEl>
                                          <p:spTgt spid="172"/>
                                        </p:tgtEl>
                                        <p:attrNameLst>
                                          <p:attrName>style.visibility</p:attrName>
                                        </p:attrNameLst>
                                      </p:cBhvr>
                                      <p:to>
                                        <p:strVal val="visible"/>
                                      </p:to>
                                    </p:set>
                                    <p:animEffect transition="in" filter="wipe(down)">
                                      <p:cBhvr>
                                        <p:cTn id="1126" dur="580">
                                          <p:stCondLst>
                                            <p:cond delay="0"/>
                                          </p:stCondLst>
                                        </p:cTn>
                                        <p:tgtEl>
                                          <p:spTgt spid="172"/>
                                        </p:tgtEl>
                                      </p:cBhvr>
                                    </p:animEffect>
                                    <p:anim calcmode="lin" valueType="num">
                                      <p:cBhvr>
                                        <p:cTn id="1127" dur="1822" tmFilter="0,0; 0.14,0.36; 0.43,0.73; 0.71,0.91; 1.0,1.0">
                                          <p:stCondLst>
                                            <p:cond delay="0"/>
                                          </p:stCondLst>
                                        </p:cTn>
                                        <p:tgtEl>
                                          <p:spTgt spid="172"/>
                                        </p:tgtEl>
                                        <p:attrNameLst>
                                          <p:attrName>ppt_x</p:attrName>
                                        </p:attrNameLst>
                                      </p:cBhvr>
                                      <p:tavLst>
                                        <p:tav tm="0">
                                          <p:val>
                                            <p:strVal val="#ppt_x-0.25"/>
                                          </p:val>
                                        </p:tav>
                                        <p:tav tm="100000">
                                          <p:val>
                                            <p:strVal val="#ppt_x"/>
                                          </p:val>
                                        </p:tav>
                                      </p:tavLst>
                                    </p:anim>
                                    <p:anim calcmode="lin" valueType="num">
                                      <p:cBhvr>
                                        <p:cTn id="1128" dur="664" tmFilter="0.0,0.0; 0.25,0.07; 0.50,0.2; 0.75,0.467; 1.0,1.0">
                                          <p:stCondLst>
                                            <p:cond delay="0"/>
                                          </p:stCondLst>
                                        </p:cTn>
                                        <p:tgtEl>
                                          <p:spTgt spid="172"/>
                                        </p:tgtEl>
                                        <p:attrNameLst>
                                          <p:attrName>ppt_y</p:attrName>
                                        </p:attrNameLst>
                                      </p:cBhvr>
                                      <p:tavLst>
                                        <p:tav tm="0" fmla="#ppt_y-sin(pi*$)/3">
                                          <p:val>
                                            <p:fltVal val="0.5"/>
                                          </p:val>
                                        </p:tav>
                                        <p:tav tm="100000">
                                          <p:val>
                                            <p:fltVal val="1"/>
                                          </p:val>
                                        </p:tav>
                                      </p:tavLst>
                                    </p:anim>
                                    <p:anim calcmode="lin" valueType="num">
                                      <p:cBhvr>
                                        <p:cTn id="1129" dur="664" tmFilter="0, 0; 0.125,0.2665; 0.25,0.4; 0.375,0.465; 0.5,0.5;  0.625,0.535; 0.75,0.6; 0.875,0.7335; 1,1">
                                          <p:stCondLst>
                                            <p:cond delay="664"/>
                                          </p:stCondLst>
                                        </p:cTn>
                                        <p:tgtEl>
                                          <p:spTgt spid="172"/>
                                        </p:tgtEl>
                                        <p:attrNameLst>
                                          <p:attrName>ppt_y</p:attrName>
                                        </p:attrNameLst>
                                      </p:cBhvr>
                                      <p:tavLst>
                                        <p:tav tm="0" fmla="#ppt_y-sin(pi*$)/9">
                                          <p:val>
                                            <p:fltVal val="0"/>
                                          </p:val>
                                        </p:tav>
                                        <p:tav tm="100000">
                                          <p:val>
                                            <p:fltVal val="1"/>
                                          </p:val>
                                        </p:tav>
                                      </p:tavLst>
                                    </p:anim>
                                    <p:anim calcmode="lin" valueType="num">
                                      <p:cBhvr>
                                        <p:cTn id="1130" dur="332" tmFilter="0, 0; 0.125,0.2665; 0.25,0.4; 0.375,0.465; 0.5,0.5;  0.625,0.535; 0.75,0.6; 0.875,0.7335; 1,1">
                                          <p:stCondLst>
                                            <p:cond delay="1324"/>
                                          </p:stCondLst>
                                        </p:cTn>
                                        <p:tgtEl>
                                          <p:spTgt spid="172"/>
                                        </p:tgtEl>
                                        <p:attrNameLst>
                                          <p:attrName>ppt_y</p:attrName>
                                        </p:attrNameLst>
                                      </p:cBhvr>
                                      <p:tavLst>
                                        <p:tav tm="0" fmla="#ppt_y-sin(pi*$)/27">
                                          <p:val>
                                            <p:fltVal val="0"/>
                                          </p:val>
                                        </p:tav>
                                        <p:tav tm="100000">
                                          <p:val>
                                            <p:fltVal val="1"/>
                                          </p:val>
                                        </p:tav>
                                      </p:tavLst>
                                    </p:anim>
                                    <p:anim calcmode="lin" valueType="num">
                                      <p:cBhvr>
                                        <p:cTn id="1131" dur="164" tmFilter="0, 0; 0.125,0.2665; 0.25,0.4; 0.375,0.465; 0.5,0.5;  0.625,0.535; 0.75,0.6; 0.875,0.7335; 1,1">
                                          <p:stCondLst>
                                            <p:cond delay="1656"/>
                                          </p:stCondLst>
                                        </p:cTn>
                                        <p:tgtEl>
                                          <p:spTgt spid="172"/>
                                        </p:tgtEl>
                                        <p:attrNameLst>
                                          <p:attrName>ppt_y</p:attrName>
                                        </p:attrNameLst>
                                      </p:cBhvr>
                                      <p:tavLst>
                                        <p:tav tm="0" fmla="#ppt_y-sin(pi*$)/81">
                                          <p:val>
                                            <p:fltVal val="0"/>
                                          </p:val>
                                        </p:tav>
                                        <p:tav tm="100000">
                                          <p:val>
                                            <p:fltVal val="1"/>
                                          </p:val>
                                        </p:tav>
                                      </p:tavLst>
                                    </p:anim>
                                    <p:animScale>
                                      <p:cBhvr>
                                        <p:cTn id="1132" dur="26">
                                          <p:stCondLst>
                                            <p:cond delay="650"/>
                                          </p:stCondLst>
                                        </p:cTn>
                                        <p:tgtEl>
                                          <p:spTgt spid="172"/>
                                        </p:tgtEl>
                                      </p:cBhvr>
                                      <p:to x="100000" y="60000"/>
                                    </p:animScale>
                                    <p:animScale>
                                      <p:cBhvr>
                                        <p:cTn id="1133" dur="166" decel="50000">
                                          <p:stCondLst>
                                            <p:cond delay="676"/>
                                          </p:stCondLst>
                                        </p:cTn>
                                        <p:tgtEl>
                                          <p:spTgt spid="172"/>
                                        </p:tgtEl>
                                      </p:cBhvr>
                                      <p:to x="100000" y="100000"/>
                                    </p:animScale>
                                    <p:animScale>
                                      <p:cBhvr>
                                        <p:cTn id="1134" dur="26">
                                          <p:stCondLst>
                                            <p:cond delay="1312"/>
                                          </p:stCondLst>
                                        </p:cTn>
                                        <p:tgtEl>
                                          <p:spTgt spid="172"/>
                                        </p:tgtEl>
                                      </p:cBhvr>
                                      <p:to x="100000" y="80000"/>
                                    </p:animScale>
                                    <p:animScale>
                                      <p:cBhvr>
                                        <p:cTn id="1135" dur="166" decel="50000">
                                          <p:stCondLst>
                                            <p:cond delay="1338"/>
                                          </p:stCondLst>
                                        </p:cTn>
                                        <p:tgtEl>
                                          <p:spTgt spid="172"/>
                                        </p:tgtEl>
                                      </p:cBhvr>
                                      <p:to x="100000" y="100000"/>
                                    </p:animScale>
                                    <p:animScale>
                                      <p:cBhvr>
                                        <p:cTn id="1136" dur="26">
                                          <p:stCondLst>
                                            <p:cond delay="1642"/>
                                          </p:stCondLst>
                                        </p:cTn>
                                        <p:tgtEl>
                                          <p:spTgt spid="172"/>
                                        </p:tgtEl>
                                      </p:cBhvr>
                                      <p:to x="100000" y="90000"/>
                                    </p:animScale>
                                    <p:animScale>
                                      <p:cBhvr>
                                        <p:cTn id="1137" dur="166" decel="50000">
                                          <p:stCondLst>
                                            <p:cond delay="1668"/>
                                          </p:stCondLst>
                                        </p:cTn>
                                        <p:tgtEl>
                                          <p:spTgt spid="172"/>
                                        </p:tgtEl>
                                      </p:cBhvr>
                                      <p:to x="100000" y="100000"/>
                                    </p:animScale>
                                    <p:animScale>
                                      <p:cBhvr>
                                        <p:cTn id="1138" dur="26">
                                          <p:stCondLst>
                                            <p:cond delay="1808"/>
                                          </p:stCondLst>
                                        </p:cTn>
                                        <p:tgtEl>
                                          <p:spTgt spid="172"/>
                                        </p:tgtEl>
                                      </p:cBhvr>
                                      <p:to x="100000" y="95000"/>
                                    </p:animScale>
                                    <p:animScale>
                                      <p:cBhvr>
                                        <p:cTn id="1139" dur="166" decel="50000">
                                          <p:stCondLst>
                                            <p:cond delay="1834"/>
                                          </p:stCondLst>
                                        </p:cTn>
                                        <p:tgtEl>
                                          <p:spTgt spid="172"/>
                                        </p:tgtEl>
                                      </p:cBhvr>
                                      <p:to x="100000" y="100000"/>
                                    </p:animScale>
                                  </p:childTnLst>
                                </p:cTn>
                              </p:par>
                              <p:par>
                                <p:cTn id="1140" presetID="26" presetClass="entr" presetSubtype="0" fill="hold" nodeType="withEffect">
                                  <p:stCondLst>
                                    <p:cond delay="0"/>
                                  </p:stCondLst>
                                  <p:childTnLst>
                                    <p:set>
                                      <p:cBhvr>
                                        <p:cTn id="1141" dur="1" fill="hold">
                                          <p:stCondLst>
                                            <p:cond delay="0"/>
                                          </p:stCondLst>
                                        </p:cTn>
                                        <p:tgtEl>
                                          <p:spTgt spid="173"/>
                                        </p:tgtEl>
                                        <p:attrNameLst>
                                          <p:attrName>style.visibility</p:attrName>
                                        </p:attrNameLst>
                                      </p:cBhvr>
                                      <p:to>
                                        <p:strVal val="visible"/>
                                      </p:to>
                                    </p:set>
                                    <p:animEffect transition="in" filter="wipe(down)">
                                      <p:cBhvr>
                                        <p:cTn id="1142" dur="580">
                                          <p:stCondLst>
                                            <p:cond delay="0"/>
                                          </p:stCondLst>
                                        </p:cTn>
                                        <p:tgtEl>
                                          <p:spTgt spid="173"/>
                                        </p:tgtEl>
                                      </p:cBhvr>
                                    </p:animEffect>
                                    <p:anim calcmode="lin" valueType="num">
                                      <p:cBhvr>
                                        <p:cTn id="1143" dur="1822" tmFilter="0,0; 0.14,0.36; 0.43,0.73; 0.71,0.91; 1.0,1.0">
                                          <p:stCondLst>
                                            <p:cond delay="0"/>
                                          </p:stCondLst>
                                        </p:cTn>
                                        <p:tgtEl>
                                          <p:spTgt spid="173"/>
                                        </p:tgtEl>
                                        <p:attrNameLst>
                                          <p:attrName>ppt_x</p:attrName>
                                        </p:attrNameLst>
                                      </p:cBhvr>
                                      <p:tavLst>
                                        <p:tav tm="0">
                                          <p:val>
                                            <p:strVal val="#ppt_x-0.25"/>
                                          </p:val>
                                        </p:tav>
                                        <p:tav tm="100000">
                                          <p:val>
                                            <p:strVal val="#ppt_x"/>
                                          </p:val>
                                        </p:tav>
                                      </p:tavLst>
                                    </p:anim>
                                    <p:anim calcmode="lin" valueType="num">
                                      <p:cBhvr>
                                        <p:cTn id="1144" dur="664" tmFilter="0.0,0.0; 0.25,0.07; 0.50,0.2; 0.75,0.467; 1.0,1.0">
                                          <p:stCondLst>
                                            <p:cond delay="0"/>
                                          </p:stCondLst>
                                        </p:cTn>
                                        <p:tgtEl>
                                          <p:spTgt spid="173"/>
                                        </p:tgtEl>
                                        <p:attrNameLst>
                                          <p:attrName>ppt_y</p:attrName>
                                        </p:attrNameLst>
                                      </p:cBhvr>
                                      <p:tavLst>
                                        <p:tav tm="0" fmla="#ppt_y-sin(pi*$)/3">
                                          <p:val>
                                            <p:fltVal val="0.5"/>
                                          </p:val>
                                        </p:tav>
                                        <p:tav tm="100000">
                                          <p:val>
                                            <p:fltVal val="1"/>
                                          </p:val>
                                        </p:tav>
                                      </p:tavLst>
                                    </p:anim>
                                    <p:anim calcmode="lin" valueType="num">
                                      <p:cBhvr>
                                        <p:cTn id="1145" dur="664" tmFilter="0, 0; 0.125,0.2665; 0.25,0.4; 0.375,0.465; 0.5,0.5;  0.625,0.535; 0.75,0.6; 0.875,0.7335; 1,1">
                                          <p:stCondLst>
                                            <p:cond delay="664"/>
                                          </p:stCondLst>
                                        </p:cTn>
                                        <p:tgtEl>
                                          <p:spTgt spid="173"/>
                                        </p:tgtEl>
                                        <p:attrNameLst>
                                          <p:attrName>ppt_y</p:attrName>
                                        </p:attrNameLst>
                                      </p:cBhvr>
                                      <p:tavLst>
                                        <p:tav tm="0" fmla="#ppt_y-sin(pi*$)/9">
                                          <p:val>
                                            <p:fltVal val="0"/>
                                          </p:val>
                                        </p:tav>
                                        <p:tav tm="100000">
                                          <p:val>
                                            <p:fltVal val="1"/>
                                          </p:val>
                                        </p:tav>
                                      </p:tavLst>
                                    </p:anim>
                                    <p:anim calcmode="lin" valueType="num">
                                      <p:cBhvr>
                                        <p:cTn id="1146" dur="332" tmFilter="0, 0; 0.125,0.2665; 0.25,0.4; 0.375,0.465; 0.5,0.5;  0.625,0.535; 0.75,0.6; 0.875,0.7335; 1,1">
                                          <p:stCondLst>
                                            <p:cond delay="1324"/>
                                          </p:stCondLst>
                                        </p:cTn>
                                        <p:tgtEl>
                                          <p:spTgt spid="173"/>
                                        </p:tgtEl>
                                        <p:attrNameLst>
                                          <p:attrName>ppt_y</p:attrName>
                                        </p:attrNameLst>
                                      </p:cBhvr>
                                      <p:tavLst>
                                        <p:tav tm="0" fmla="#ppt_y-sin(pi*$)/27">
                                          <p:val>
                                            <p:fltVal val="0"/>
                                          </p:val>
                                        </p:tav>
                                        <p:tav tm="100000">
                                          <p:val>
                                            <p:fltVal val="1"/>
                                          </p:val>
                                        </p:tav>
                                      </p:tavLst>
                                    </p:anim>
                                    <p:anim calcmode="lin" valueType="num">
                                      <p:cBhvr>
                                        <p:cTn id="1147" dur="164" tmFilter="0, 0; 0.125,0.2665; 0.25,0.4; 0.375,0.465; 0.5,0.5;  0.625,0.535; 0.75,0.6; 0.875,0.7335; 1,1">
                                          <p:stCondLst>
                                            <p:cond delay="1656"/>
                                          </p:stCondLst>
                                        </p:cTn>
                                        <p:tgtEl>
                                          <p:spTgt spid="173"/>
                                        </p:tgtEl>
                                        <p:attrNameLst>
                                          <p:attrName>ppt_y</p:attrName>
                                        </p:attrNameLst>
                                      </p:cBhvr>
                                      <p:tavLst>
                                        <p:tav tm="0" fmla="#ppt_y-sin(pi*$)/81">
                                          <p:val>
                                            <p:fltVal val="0"/>
                                          </p:val>
                                        </p:tav>
                                        <p:tav tm="100000">
                                          <p:val>
                                            <p:fltVal val="1"/>
                                          </p:val>
                                        </p:tav>
                                      </p:tavLst>
                                    </p:anim>
                                    <p:animScale>
                                      <p:cBhvr>
                                        <p:cTn id="1148" dur="26">
                                          <p:stCondLst>
                                            <p:cond delay="650"/>
                                          </p:stCondLst>
                                        </p:cTn>
                                        <p:tgtEl>
                                          <p:spTgt spid="173"/>
                                        </p:tgtEl>
                                      </p:cBhvr>
                                      <p:to x="100000" y="60000"/>
                                    </p:animScale>
                                    <p:animScale>
                                      <p:cBhvr>
                                        <p:cTn id="1149" dur="166" decel="50000">
                                          <p:stCondLst>
                                            <p:cond delay="676"/>
                                          </p:stCondLst>
                                        </p:cTn>
                                        <p:tgtEl>
                                          <p:spTgt spid="173"/>
                                        </p:tgtEl>
                                      </p:cBhvr>
                                      <p:to x="100000" y="100000"/>
                                    </p:animScale>
                                    <p:animScale>
                                      <p:cBhvr>
                                        <p:cTn id="1150" dur="26">
                                          <p:stCondLst>
                                            <p:cond delay="1312"/>
                                          </p:stCondLst>
                                        </p:cTn>
                                        <p:tgtEl>
                                          <p:spTgt spid="173"/>
                                        </p:tgtEl>
                                      </p:cBhvr>
                                      <p:to x="100000" y="80000"/>
                                    </p:animScale>
                                    <p:animScale>
                                      <p:cBhvr>
                                        <p:cTn id="1151" dur="166" decel="50000">
                                          <p:stCondLst>
                                            <p:cond delay="1338"/>
                                          </p:stCondLst>
                                        </p:cTn>
                                        <p:tgtEl>
                                          <p:spTgt spid="173"/>
                                        </p:tgtEl>
                                      </p:cBhvr>
                                      <p:to x="100000" y="100000"/>
                                    </p:animScale>
                                    <p:animScale>
                                      <p:cBhvr>
                                        <p:cTn id="1152" dur="26">
                                          <p:stCondLst>
                                            <p:cond delay="1642"/>
                                          </p:stCondLst>
                                        </p:cTn>
                                        <p:tgtEl>
                                          <p:spTgt spid="173"/>
                                        </p:tgtEl>
                                      </p:cBhvr>
                                      <p:to x="100000" y="90000"/>
                                    </p:animScale>
                                    <p:animScale>
                                      <p:cBhvr>
                                        <p:cTn id="1153" dur="166" decel="50000">
                                          <p:stCondLst>
                                            <p:cond delay="1668"/>
                                          </p:stCondLst>
                                        </p:cTn>
                                        <p:tgtEl>
                                          <p:spTgt spid="173"/>
                                        </p:tgtEl>
                                      </p:cBhvr>
                                      <p:to x="100000" y="100000"/>
                                    </p:animScale>
                                    <p:animScale>
                                      <p:cBhvr>
                                        <p:cTn id="1154" dur="26">
                                          <p:stCondLst>
                                            <p:cond delay="1808"/>
                                          </p:stCondLst>
                                        </p:cTn>
                                        <p:tgtEl>
                                          <p:spTgt spid="173"/>
                                        </p:tgtEl>
                                      </p:cBhvr>
                                      <p:to x="100000" y="95000"/>
                                    </p:animScale>
                                    <p:animScale>
                                      <p:cBhvr>
                                        <p:cTn id="1155" dur="166" decel="50000">
                                          <p:stCondLst>
                                            <p:cond delay="1834"/>
                                          </p:stCondLst>
                                        </p:cTn>
                                        <p:tgtEl>
                                          <p:spTgt spid="173"/>
                                        </p:tgtEl>
                                      </p:cBhvr>
                                      <p:to x="100000" y="100000"/>
                                    </p:animScale>
                                  </p:childTnLst>
                                </p:cTn>
                              </p:par>
                              <p:par>
                                <p:cTn id="1156" presetID="26" presetClass="entr" presetSubtype="0" fill="hold" nodeType="withEffect">
                                  <p:stCondLst>
                                    <p:cond delay="0"/>
                                  </p:stCondLst>
                                  <p:childTnLst>
                                    <p:set>
                                      <p:cBhvr>
                                        <p:cTn id="1157" dur="1" fill="hold">
                                          <p:stCondLst>
                                            <p:cond delay="0"/>
                                          </p:stCondLst>
                                        </p:cTn>
                                        <p:tgtEl>
                                          <p:spTgt spid="174"/>
                                        </p:tgtEl>
                                        <p:attrNameLst>
                                          <p:attrName>style.visibility</p:attrName>
                                        </p:attrNameLst>
                                      </p:cBhvr>
                                      <p:to>
                                        <p:strVal val="visible"/>
                                      </p:to>
                                    </p:set>
                                    <p:animEffect transition="in" filter="wipe(down)">
                                      <p:cBhvr>
                                        <p:cTn id="1158" dur="580">
                                          <p:stCondLst>
                                            <p:cond delay="0"/>
                                          </p:stCondLst>
                                        </p:cTn>
                                        <p:tgtEl>
                                          <p:spTgt spid="174"/>
                                        </p:tgtEl>
                                      </p:cBhvr>
                                    </p:animEffect>
                                    <p:anim calcmode="lin" valueType="num">
                                      <p:cBhvr>
                                        <p:cTn id="1159" dur="1822" tmFilter="0,0; 0.14,0.36; 0.43,0.73; 0.71,0.91; 1.0,1.0">
                                          <p:stCondLst>
                                            <p:cond delay="0"/>
                                          </p:stCondLst>
                                        </p:cTn>
                                        <p:tgtEl>
                                          <p:spTgt spid="174"/>
                                        </p:tgtEl>
                                        <p:attrNameLst>
                                          <p:attrName>ppt_x</p:attrName>
                                        </p:attrNameLst>
                                      </p:cBhvr>
                                      <p:tavLst>
                                        <p:tav tm="0">
                                          <p:val>
                                            <p:strVal val="#ppt_x-0.25"/>
                                          </p:val>
                                        </p:tav>
                                        <p:tav tm="100000">
                                          <p:val>
                                            <p:strVal val="#ppt_x"/>
                                          </p:val>
                                        </p:tav>
                                      </p:tavLst>
                                    </p:anim>
                                    <p:anim calcmode="lin" valueType="num">
                                      <p:cBhvr>
                                        <p:cTn id="1160" dur="664" tmFilter="0.0,0.0; 0.25,0.07; 0.50,0.2; 0.75,0.467; 1.0,1.0">
                                          <p:stCondLst>
                                            <p:cond delay="0"/>
                                          </p:stCondLst>
                                        </p:cTn>
                                        <p:tgtEl>
                                          <p:spTgt spid="174"/>
                                        </p:tgtEl>
                                        <p:attrNameLst>
                                          <p:attrName>ppt_y</p:attrName>
                                        </p:attrNameLst>
                                      </p:cBhvr>
                                      <p:tavLst>
                                        <p:tav tm="0" fmla="#ppt_y-sin(pi*$)/3">
                                          <p:val>
                                            <p:fltVal val="0.5"/>
                                          </p:val>
                                        </p:tav>
                                        <p:tav tm="100000">
                                          <p:val>
                                            <p:fltVal val="1"/>
                                          </p:val>
                                        </p:tav>
                                      </p:tavLst>
                                    </p:anim>
                                    <p:anim calcmode="lin" valueType="num">
                                      <p:cBhvr>
                                        <p:cTn id="1161" dur="664" tmFilter="0, 0; 0.125,0.2665; 0.25,0.4; 0.375,0.465; 0.5,0.5;  0.625,0.535; 0.75,0.6; 0.875,0.7335; 1,1">
                                          <p:stCondLst>
                                            <p:cond delay="664"/>
                                          </p:stCondLst>
                                        </p:cTn>
                                        <p:tgtEl>
                                          <p:spTgt spid="174"/>
                                        </p:tgtEl>
                                        <p:attrNameLst>
                                          <p:attrName>ppt_y</p:attrName>
                                        </p:attrNameLst>
                                      </p:cBhvr>
                                      <p:tavLst>
                                        <p:tav tm="0" fmla="#ppt_y-sin(pi*$)/9">
                                          <p:val>
                                            <p:fltVal val="0"/>
                                          </p:val>
                                        </p:tav>
                                        <p:tav tm="100000">
                                          <p:val>
                                            <p:fltVal val="1"/>
                                          </p:val>
                                        </p:tav>
                                      </p:tavLst>
                                    </p:anim>
                                    <p:anim calcmode="lin" valueType="num">
                                      <p:cBhvr>
                                        <p:cTn id="1162" dur="332" tmFilter="0, 0; 0.125,0.2665; 0.25,0.4; 0.375,0.465; 0.5,0.5;  0.625,0.535; 0.75,0.6; 0.875,0.7335; 1,1">
                                          <p:stCondLst>
                                            <p:cond delay="1324"/>
                                          </p:stCondLst>
                                        </p:cTn>
                                        <p:tgtEl>
                                          <p:spTgt spid="174"/>
                                        </p:tgtEl>
                                        <p:attrNameLst>
                                          <p:attrName>ppt_y</p:attrName>
                                        </p:attrNameLst>
                                      </p:cBhvr>
                                      <p:tavLst>
                                        <p:tav tm="0" fmla="#ppt_y-sin(pi*$)/27">
                                          <p:val>
                                            <p:fltVal val="0"/>
                                          </p:val>
                                        </p:tav>
                                        <p:tav tm="100000">
                                          <p:val>
                                            <p:fltVal val="1"/>
                                          </p:val>
                                        </p:tav>
                                      </p:tavLst>
                                    </p:anim>
                                    <p:anim calcmode="lin" valueType="num">
                                      <p:cBhvr>
                                        <p:cTn id="1163" dur="164" tmFilter="0, 0; 0.125,0.2665; 0.25,0.4; 0.375,0.465; 0.5,0.5;  0.625,0.535; 0.75,0.6; 0.875,0.7335; 1,1">
                                          <p:stCondLst>
                                            <p:cond delay="1656"/>
                                          </p:stCondLst>
                                        </p:cTn>
                                        <p:tgtEl>
                                          <p:spTgt spid="174"/>
                                        </p:tgtEl>
                                        <p:attrNameLst>
                                          <p:attrName>ppt_y</p:attrName>
                                        </p:attrNameLst>
                                      </p:cBhvr>
                                      <p:tavLst>
                                        <p:tav tm="0" fmla="#ppt_y-sin(pi*$)/81">
                                          <p:val>
                                            <p:fltVal val="0"/>
                                          </p:val>
                                        </p:tav>
                                        <p:tav tm="100000">
                                          <p:val>
                                            <p:fltVal val="1"/>
                                          </p:val>
                                        </p:tav>
                                      </p:tavLst>
                                    </p:anim>
                                    <p:animScale>
                                      <p:cBhvr>
                                        <p:cTn id="1164" dur="26">
                                          <p:stCondLst>
                                            <p:cond delay="650"/>
                                          </p:stCondLst>
                                        </p:cTn>
                                        <p:tgtEl>
                                          <p:spTgt spid="174"/>
                                        </p:tgtEl>
                                      </p:cBhvr>
                                      <p:to x="100000" y="60000"/>
                                    </p:animScale>
                                    <p:animScale>
                                      <p:cBhvr>
                                        <p:cTn id="1165" dur="166" decel="50000">
                                          <p:stCondLst>
                                            <p:cond delay="676"/>
                                          </p:stCondLst>
                                        </p:cTn>
                                        <p:tgtEl>
                                          <p:spTgt spid="174"/>
                                        </p:tgtEl>
                                      </p:cBhvr>
                                      <p:to x="100000" y="100000"/>
                                    </p:animScale>
                                    <p:animScale>
                                      <p:cBhvr>
                                        <p:cTn id="1166" dur="26">
                                          <p:stCondLst>
                                            <p:cond delay="1312"/>
                                          </p:stCondLst>
                                        </p:cTn>
                                        <p:tgtEl>
                                          <p:spTgt spid="174"/>
                                        </p:tgtEl>
                                      </p:cBhvr>
                                      <p:to x="100000" y="80000"/>
                                    </p:animScale>
                                    <p:animScale>
                                      <p:cBhvr>
                                        <p:cTn id="1167" dur="166" decel="50000">
                                          <p:stCondLst>
                                            <p:cond delay="1338"/>
                                          </p:stCondLst>
                                        </p:cTn>
                                        <p:tgtEl>
                                          <p:spTgt spid="174"/>
                                        </p:tgtEl>
                                      </p:cBhvr>
                                      <p:to x="100000" y="100000"/>
                                    </p:animScale>
                                    <p:animScale>
                                      <p:cBhvr>
                                        <p:cTn id="1168" dur="26">
                                          <p:stCondLst>
                                            <p:cond delay="1642"/>
                                          </p:stCondLst>
                                        </p:cTn>
                                        <p:tgtEl>
                                          <p:spTgt spid="174"/>
                                        </p:tgtEl>
                                      </p:cBhvr>
                                      <p:to x="100000" y="90000"/>
                                    </p:animScale>
                                    <p:animScale>
                                      <p:cBhvr>
                                        <p:cTn id="1169" dur="166" decel="50000">
                                          <p:stCondLst>
                                            <p:cond delay="1668"/>
                                          </p:stCondLst>
                                        </p:cTn>
                                        <p:tgtEl>
                                          <p:spTgt spid="174"/>
                                        </p:tgtEl>
                                      </p:cBhvr>
                                      <p:to x="100000" y="100000"/>
                                    </p:animScale>
                                    <p:animScale>
                                      <p:cBhvr>
                                        <p:cTn id="1170" dur="26">
                                          <p:stCondLst>
                                            <p:cond delay="1808"/>
                                          </p:stCondLst>
                                        </p:cTn>
                                        <p:tgtEl>
                                          <p:spTgt spid="174"/>
                                        </p:tgtEl>
                                      </p:cBhvr>
                                      <p:to x="100000" y="95000"/>
                                    </p:animScale>
                                    <p:animScale>
                                      <p:cBhvr>
                                        <p:cTn id="1171" dur="166" decel="50000">
                                          <p:stCondLst>
                                            <p:cond delay="1834"/>
                                          </p:stCondLst>
                                        </p:cTn>
                                        <p:tgtEl>
                                          <p:spTgt spid="174"/>
                                        </p:tgtEl>
                                      </p:cBhvr>
                                      <p:to x="100000" y="100000"/>
                                    </p:animScale>
                                  </p:childTnLst>
                                </p:cTn>
                              </p:par>
                              <p:par>
                                <p:cTn id="1172" presetID="26" presetClass="entr" presetSubtype="0" fill="hold" nodeType="withEffect">
                                  <p:stCondLst>
                                    <p:cond delay="0"/>
                                  </p:stCondLst>
                                  <p:childTnLst>
                                    <p:set>
                                      <p:cBhvr>
                                        <p:cTn id="1173" dur="1" fill="hold">
                                          <p:stCondLst>
                                            <p:cond delay="0"/>
                                          </p:stCondLst>
                                        </p:cTn>
                                        <p:tgtEl>
                                          <p:spTgt spid="202"/>
                                        </p:tgtEl>
                                        <p:attrNameLst>
                                          <p:attrName>style.visibility</p:attrName>
                                        </p:attrNameLst>
                                      </p:cBhvr>
                                      <p:to>
                                        <p:strVal val="visible"/>
                                      </p:to>
                                    </p:set>
                                    <p:animEffect transition="in" filter="wipe(down)">
                                      <p:cBhvr>
                                        <p:cTn id="1174" dur="580">
                                          <p:stCondLst>
                                            <p:cond delay="0"/>
                                          </p:stCondLst>
                                        </p:cTn>
                                        <p:tgtEl>
                                          <p:spTgt spid="202"/>
                                        </p:tgtEl>
                                      </p:cBhvr>
                                    </p:animEffect>
                                    <p:anim calcmode="lin" valueType="num">
                                      <p:cBhvr>
                                        <p:cTn id="1175" dur="1822" tmFilter="0,0; 0.14,0.36; 0.43,0.73; 0.71,0.91; 1.0,1.0">
                                          <p:stCondLst>
                                            <p:cond delay="0"/>
                                          </p:stCondLst>
                                        </p:cTn>
                                        <p:tgtEl>
                                          <p:spTgt spid="202"/>
                                        </p:tgtEl>
                                        <p:attrNameLst>
                                          <p:attrName>ppt_x</p:attrName>
                                        </p:attrNameLst>
                                      </p:cBhvr>
                                      <p:tavLst>
                                        <p:tav tm="0">
                                          <p:val>
                                            <p:strVal val="#ppt_x-0.25"/>
                                          </p:val>
                                        </p:tav>
                                        <p:tav tm="100000">
                                          <p:val>
                                            <p:strVal val="#ppt_x"/>
                                          </p:val>
                                        </p:tav>
                                      </p:tavLst>
                                    </p:anim>
                                    <p:anim calcmode="lin" valueType="num">
                                      <p:cBhvr>
                                        <p:cTn id="1176" dur="664" tmFilter="0.0,0.0; 0.25,0.07; 0.50,0.2; 0.75,0.467; 1.0,1.0">
                                          <p:stCondLst>
                                            <p:cond delay="0"/>
                                          </p:stCondLst>
                                        </p:cTn>
                                        <p:tgtEl>
                                          <p:spTgt spid="202"/>
                                        </p:tgtEl>
                                        <p:attrNameLst>
                                          <p:attrName>ppt_y</p:attrName>
                                        </p:attrNameLst>
                                      </p:cBhvr>
                                      <p:tavLst>
                                        <p:tav tm="0" fmla="#ppt_y-sin(pi*$)/3">
                                          <p:val>
                                            <p:fltVal val="0.5"/>
                                          </p:val>
                                        </p:tav>
                                        <p:tav tm="100000">
                                          <p:val>
                                            <p:fltVal val="1"/>
                                          </p:val>
                                        </p:tav>
                                      </p:tavLst>
                                    </p:anim>
                                    <p:anim calcmode="lin" valueType="num">
                                      <p:cBhvr>
                                        <p:cTn id="1177" dur="664" tmFilter="0, 0; 0.125,0.2665; 0.25,0.4; 0.375,0.465; 0.5,0.5;  0.625,0.535; 0.75,0.6; 0.875,0.7335; 1,1">
                                          <p:stCondLst>
                                            <p:cond delay="664"/>
                                          </p:stCondLst>
                                        </p:cTn>
                                        <p:tgtEl>
                                          <p:spTgt spid="202"/>
                                        </p:tgtEl>
                                        <p:attrNameLst>
                                          <p:attrName>ppt_y</p:attrName>
                                        </p:attrNameLst>
                                      </p:cBhvr>
                                      <p:tavLst>
                                        <p:tav tm="0" fmla="#ppt_y-sin(pi*$)/9">
                                          <p:val>
                                            <p:fltVal val="0"/>
                                          </p:val>
                                        </p:tav>
                                        <p:tav tm="100000">
                                          <p:val>
                                            <p:fltVal val="1"/>
                                          </p:val>
                                        </p:tav>
                                      </p:tavLst>
                                    </p:anim>
                                    <p:anim calcmode="lin" valueType="num">
                                      <p:cBhvr>
                                        <p:cTn id="1178" dur="332" tmFilter="0, 0; 0.125,0.2665; 0.25,0.4; 0.375,0.465; 0.5,0.5;  0.625,0.535; 0.75,0.6; 0.875,0.7335; 1,1">
                                          <p:stCondLst>
                                            <p:cond delay="1324"/>
                                          </p:stCondLst>
                                        </p:cTn>
                                        <p:tgtEl>
                                          <p:spTgt spid="202"/>
                                        </p:tgtEl>
                                        <p:attrNameLst>
                                          <p:attrName>ppt_y</p:attrName>
                                        </p:attrNameLst>
                                      </p:cBhvr>
                                      <p:tavLst>
                                        <p:tav tm="0" fmla="#ppt_y-sin(pi*$)/27">
                                          <p:val>
                                            <p:fltVal val="0"/>
                                          </p:val>
                                        </p:tav>
                                        <p:tav tm="100000">
                                          <p:val>
                                            <p:fltVal val="1"/>
                                          </p:val>
                                        </p:tav>
                                      </p:tavLst>
                                    </p:anim>
                                    <p:anim calcmode="lin" valueType="num">
                                      <p:cBhvr>
                                        <p:cTn id="1179" dur="164" tmFilter="0, 0; 0.125,0.2665; 0.25,0.4; 0.375,0.465; 0.5,0.5;  0.625,0.535; 0.75,0.6; 0.875,0.7335; 1,1">
                                          <p:stCondLst>
                                            <p:cond delay="1656"/>
                                          </p:stCondLst>
                                        </p:cTn>
                                        <p:tgtEl>
                                          <p:spTgt spid="202"/>
                                        </p:tgtEl>
                                        <p:attrNameLst>
                                          <p:attrName>ppt_y</p:attrName>
                                        </p:attrNameLst>
                                      </p:cBhvr>
                                      <p:tavLst>
                                        <p:tav tm="0" fmla="#ppt_y-sin(pi*$)/81">
                                          <p:val>
                                            <p:fltVal val="0"/>
                                          </p:val>
                                        </p:tav>
                                        <p:tav tm="100000">
                                          <p:val>
                                            <p:fltVal val="1"/>
                                          </p:val>
                                        </p:tav>
                                      </p:tavLst>
                                    </p:anim>
                                    <p:animScale>
                                      <p:cBhvr>
                                        <p:cTn id="1180" dur="26">
                                          <p:stCondLst>
                                            <p:cond delay="650"/>
                                          </p:stCondLst>
                                        </p:cTn>
                                        <p:tgtEl>
                                          <p:spTgt spid="202"/>
                                        </p:tgtEl>
                                      </p:cBhvr>
                                      <p:to x="100000" y="60000"/>
                                    </p:animScale>
                                    <p:animScale>
                                      <p:cBhvr>
                                        <p:cTn id="1181" dur="166" decel="50000">
                                          <p:stCondLst>
                                            <p:cond delay="676"/>
                                          </p:stCondLst>
                                        </p:cTn>
                                        <p:tgtEl>
                                          <p:spTgt spid="202"/>
                                        </p:tgtEl>
                                      </p:cBhvr>
                                      <p:to x="100000" y="100000"/>
                                    </p:animScale>
                                    <p:animScale>
                                      <p:cBhvr>
                                        <p:cTn id="1182" dur="26">
                                          <p:stCondLst>
                                            <p:cond delay="1312"/>
                                          </p:stCondLst>
                                        </p:cTn>
                                        <p:tgtEl>
                                          <p:spTgt spid="202"/>
                                        </p:tgtEl>
                                      </p:cBhvr>
                                      <p:to x="100000" y="80000"/>
                                    </p:animScale>
                                    <p:animScale>
                                      <p:cBhvr>
                                        <p:cTn id="1183" dur="166" decel="50000">
                                          <p:stCondLst>
                                            <p:cond delay="1338"/>
                                          </p:stCondLst>
                                        </p:cTn>
                                        <p:tgtEl>
                                          <p:spTgt spid="202"/>
                                        </p:tgtEl>
                                      </p:cBhvr>
                                      <p:to x="100000" y="100000"/>
                                    </p:animScale>
                                    <p:animScale>
                                      <p:cBhvr>
                                        <p:cTn id="1184" dur="26">
                                          <p:stCondLst>
                                            <p:cond delay="1642"/>
                                          </p:stCondLst>
                                        </p:cTn>
                                        <p:tgtEl>
                                          <p:spTgt spid="202"/>
                                        </p:tgtEl>
                                      </p:cBhvr>
                                      <p:to x="100000" y="90000"/>
                                    </p:animScale>
                                    <p:animScale>
                                      <p:cBhvr>
                                        <p:cTn id="1185" dur="166" decel="50000">
                                          <p:stCondLst>
                                            <p:cond delay="1668"/>
                                          </p:stCondLst>
                                        </p:cTn>
                                        <p:tgtEl>
                                          <p:spTgt spid="202"/>
                                        </p:tgtEl>
                                      </p:cBhvr>
                                      <p:to x="100000" y="100000"/>
                                    </p:animScale>
                                    <p:animScale>
                                      <p:cBhvr>
                                        <p:cTn id="1186" dur="26">
                                          <p:stCondLst>
                                            <p:cond delay="1808"/>
                                          </p:stCondLst>
                                        </p:cTn>
                                        <p:tgtEl>
                                          <p:spTgt spid="202"/>
                                        </p:tgtEl>
                                      </p:cBhvr>
                                      <p:to x="100000" y="95000"/>
                                    </p:animScale>
                                    <p:animScale>
                                      <p:cBhvr>
                                        <p:cTn id="1187" dur="166" decel="50000">
                                          <p:stCondLst>
                                            <p:cond delay="1834"/>
                                          </p:stCondLst>
                                        </p:cTn>
                                        <p:tgtEl>
                                          <p:spTgt spid="202"/>
                                        </p:tgtEl>
                                      </p:cBhvr>
                                      <p:to x="100000" y="100000"/>
                                    </p:animScale>
                                  </p:childTnLst>
                                </p:cTn>
                              </p:par>
                              <p:par>
                                <p:cTn id="1188" presetID="26" presetClass="entr" presetSubtype="0" fill="hold" nodeType="withEffect">
                                  <p:stCondLst>
                                    <p:cond delay="0"/>
                                  </p:stCondLst>
                                  <p:childTnLst>
                                    <p:set>
                                      <p:cBhvr>
                                        <p:cTn id="1189" dur="1" fill="hold">
                                          <p:stCondLst>
                                            <p:cond delay="0"/>
                                          </p:stCondLst>
                                        </p:cTn>
                                        <p:tgtEl>
                                          <p:spTgt spid="204"/>
                                        </p:tgtEl>
                                        <p:attrNameLst>
                                          <p:attrName>style.visibility</p:attrName>
                                        </p:attrNameLst>
                                      </p:cBhvr>
                                      <p:to>
                                        <p:strVal val="visible"/>
                                      </p:to>
                                    </p:set>
                                    <p:animEffect transition="in" filter="wipe(down)">
                                      <p:cBhvr>
                                        <p:cTn id="1190" dur="580">
                                          <p:stCondLst>
                                            <p:cond delay="0"/>
                                          </p:stCondLst>
                                        </p:cTn>
                                        <p:tgtEl>
                                          <p:spTgt spid="204"/>
                                        </p:tgtEl>
                                      </p:cBhvr>
                                    </p:animEffect>
                                    <p:anim calcmode="lin" valueType="num">
                                      <p:cBhvr>
                                        <p:cTn id="1191" dur="1822" tmFilter="0,0; 0.14,0.36; 0.43,0.73; 0.71,0.91; 1.0,1.0">
                                          <p:stCondLst>
                                            <p:cond delay="0"/>
                                          </p:stCondLst>
                                        </p:cTn>
                                        <p:tgtEl>
                                          <p:spTgt spid="204"/>
                                        </p:tgtEl>
                                        <p:attrNameLst>
                                          <p:attrName>ppt_x</p:attrName>
                                        </p:attrNameLst>
                                      </p:cBhvr>
                                      <p:tavLst>
                                        <p:tav tm="0">
                                          <p:val>
                                            <p:strVal val="#ppt_x-0.25"/>
                                          </p:val>
                                        </p:tav>
                                        <p:tav tm="100000">
                                          <p:val>
                                            <p:strVal val="#ppt_x"/>
                                          </p:val>
                                        </p:tav>
                                      </p:tavLst>
                                    </p:anim>
                                    <p:anim calcmode="lin" valueType="num">
                                      <p:cBhvr>
                                        <p:cTn id="1192" dur="664" tmFilter="0.0,0.0; 0.25,0.07; 0.50,0.2; 0.75,0.467; 1.0,1.0">
                                          <p:stCondLst>
                                            <p:cond delay="0"/>
                                          </p:stCondLst>
                                        </p:cTn>
                                        <p:tgtEl>
                                          <p:spTgt spid="204"/>
                                        </p:tgtEl>
                                        <p:attrNameLst>
                                          <p:attrName>ppt_y</p:attrName>
                                        </p:attrNameLst>
                                      </p:cBhvr>
                                      <p:tavLst>
                                        <p:tav tm="0" fmla="#ppt_y-sin(pi*$)/3">
                                          <p:val>
                                            <p:fltVal val="0.5"/>
                                          </p:val>
                                        </p:tav>
                                        <p:tav tm="100000">
                                          <p:val>
                                            <p:fltVal val="1"/>
                                          </p:val>
                                        </p:tav>
                                      </p:tavLst>
                                    </p:anim>
                                    <p:anim calcmode="lin" valueType="num">
                                      <p:cBhvr>
                                        <p:cTn id="1193" dur="664" tmFilter="0, 0; 0.125,0.2665; 0.25,0.4; 0.375,0.465; 0.5,0.5;  0.625,0.535; 0.75,0.6; 0.875,0.7335; 1,1">
                                          <p:stCondLst>
                                            <p:cond delay="664"/>
                                          </p:stCondLst>
                                        </p:cTn>
                                        <p:tgtEl>
                                          <p:spTgt spid="204"/>
                                        </p:tgtEl>
                                        <p:attrNameLst>
                                          <p:attrName>ppt_y</p:attrName>
                                        </p:attrNameLst>
                                      </p:cBhvr>
                                      <p:tavLst>
                                        <p:tav tm="0" fmla="#ppt_y-sin(pi*$)/9">
                                          <p:val>
                                            <p:fltVal val="0"/>
                                          </p:val>
                                        </p:tav>
                                        <p:tav tm="100000">
                                          <p:val>
                                            <p:fltVal val="1"/>
                                          </p:val>
                                        </p:tav>
                                      </p:tavLst>
                                    </p:anim>
                                    <p:anim calcmode="lin" valueType="num">
                                      <p:cBhvr>
                                        <p:cTn id="1194" dur="332" tmFilter="0, 0; 0.125,0.2665; 0.25,0.4; 0.375,0.465; 0.5,0.5;  0.625,0.535; 0.75,0.6; 0.875,0.7335; 1,1">
                                          <p:stCondLst>
                                            <p:cond delay="1324"/>
                                          </p:stCondLst>
                                        </p:cTn>
                                        <p:tgtEl>
                                          <p:spTgt spid="204"/>
                                        </p:tgtEl>
                                        <p:attrNameLst>
                                          <p:attrName>ppt_y</p:attrName>
                                        </p:attrNameLst>
                                      </p:cBhvr>
                                      <p:tavLst>
                                        <p:tav tm="0" fmla="#ppt_y-sin(pi*$)/27">
                                          <p:val>
                                            <p:fltVal val="0"/>
                                          </p:val>
                                        </p:tav>
                                        <p:tav tm="100000">
                                          <p:val>
                                            <p:fltVal val="1"/>
                                          </p:val>
                                        </p:tav>
                                      </p:tavLst>
                                    </p:anim>
                                    <p:anim calcmode="lin" valueType="num">
                                      <p:cBhvr>
                                        <p:cTn id="1195" dur="164" tmFilter="0, 0; 0.125,0.2665; 0.25,0.4; 0.375,0.465; 0.5,0.5;  0.625,0.535; 0.75,0.6; 0.875,0.7335; 1,1">
                                          <p:stCondLst>
                                            <p:cond delay="1656"/>
                                          </p:stCondLst>
                                        </p:cTn>
                                        <p:tgtEl>
                                          <p:spTgt spid="204"/>
                                        </p:tgtEl>
                                        <p:attrNameLst>
                                          <p:attrName>ppt_y</p:attrName>
                                        </p:attrNameLst>
                                      </p:cBhvr>
                                      <p:tavLst>
                                        <p:tav tm="0" fmla="#ppt_y-sin(pi*$)/81">
                                          <p:val>
                                            <p:fltVal val="0"/>
                                          </p:val>
                                        </p:tav>
                                        <p:tav tm="100000">
                                          <p:val>
                                            <p:fltVal val="1"/>
                                          </p:val>
                                        </p:tav>
                                      </p:tavLst>
                                    </p:anim>
                                    <p:animScale>
                                      <p:cBhvr>
                                        <p:cTn id="1196" dur="26">
                                          <p:stCondLst>
                                            <p:cond delay="650"/>
                                          </p:stCondLst>
                                        </p:cTn>
                                        <p:tgtEl>
                                          <p:spTgt spid="204"/>
                                        </p:tgtEl>
                                      </p:cBhvr>
                                      <p:to x="100000" y="60000"/>
                                    </p:animScale>
                                    <p:animScale>
                                      <p:cBhvr>
                                        <p:cTn id="1197" dur="166" decel="50000">
                                          <p:stCondLst>
                                            <p:cond delay="676"/>
                                          </p:stCondLst>
                                        </p:cTn>
                                        <p:tgtEl>
                                          <p:spTgt spid="204"/>
                                        </p:tgtEl>
                                      </p:cBhvr>
                                      <p:to x="100000" y="100000"/>
                                    </p:animScale>
                                    <p:animScale>
                                      <p:cBhvr>
                                        <p:cTn id="1198" dur="26">
                                          <p:stCondLst>
                                            <p:cond delay="1312"/>
                                          </p:stCondLst>
                                        </p:cTn>
                                        <p:tgtEl>
                                          <p:spTgt spid="204"/>
                                        </p:tgtEl>
                                      </p:cBhvr>
                                      <p:to x="100000" y="80000"/>
                                    </p:animScale>
                                    <p:animScale>
                                      <p:cBhvr>
                                        <p:cTn id="1199" dur="166" decel="50000">
                                          <p:stCondLst>
                                            <p:cond delay="1338"/>
                                          </p:stCondLst>
                                        </p:cTn>
                                        <p:tgtEl>
                                          <p:spTgt spid="204"/>
                                        </p:tgtEl>
                                      </p:cBhvr>
                                      <p:to x="100000" y="100000"/>
                                    </p:animScale>
                                    <p:animScale>
                                      <p:cBhvr>
                                        <p:cTn id="1200" dur="26">
                                          <p:stCondLst>
                                            <p:cond delay="1642"/>
                                          </p:stCondLst>
                                        </p:cTn>
                                        <p:tgtEl>
                                          <p:spTgt spid="204"/>
                                        </p:tgtEl>
                                      </p:cBhvr>
                                      <p:to x="100000" y="90000"/>
                                    </p:animScale>
                                    <p:animScale>
                                      <p:cBhvr>
                                        <p:cTn id="1201" dur="166" decel="50000">
                                          <p:stCondLst>
                                            <p:cond delay="1668"/>
                                          </p:stCondLst>
                                        </p:cTn>
                                        <p:tgtEl>
                                          <p:spTgt spid="204"/>
                                        </p:tgtEl>
                                      </p:cBhvr>
                                      <p:to x="100000" y="100000"/>
                                    </p:animScale>
                                    <p:animScale>
                                      <p:cBhvr>
                                        <p:cTn id="1202" dur="26">
                                          <p:stCondLst>
                                            <p:cond delay="1808"/>
                                          </p:stCondLst>
                                        </p:cTn>
                                        <p:tgtEl>
                                          <p:spTgt spid="204"/>
                                        </p:tgtEl>
                                      </p:cBhvr>
                                      <p:to x="100000" y="95000"/>
                                    </p:animScale>
                                    <p:animScale>
                                      <p:cBhvr>
                                        <p:cTn id="1203" dur="166" decel="50000">
                                          <p:stCondLst>
                                            <p:cond delay="1834"/>
                                          </p:stCondLst>
                                        </p:cTn>
                                        <p:tgtEl>
                                          <p:spTgt spid="204"/>
                                        </p:tgtEl>
                                      </p:cBhvr>
                                      <p:to x="100000" y="100000"/>
                                    </p:animScale>
                                  </p:childTnLst>
                                </p:cTn>
                              </p:par>
                              <p:par>
                                <p:cTn id="1204" presetID="26" presetClass="entr" presetSubtype="0" fill="hold" grpId="0" nodeType="withEffect">
                                  <p:stCondLst>
                                    <p:cond delay="0"/>
                                  </p:stCondLst>
                                  <p:childTnLst>
                                    <p:set>
                                      <p:cBhvr>
                                        <p:cTn id="1205" dur="1" fill="hold">
                                          <p:stCondLst>
                                            <p:cond delay="0"/>
                                          </p:stCondLst>
                                        </p:cTn>
                                        <p:tgtEl>
                                          <p:spTgt spid="234"/>
                                        </p:tgtEl>
                                        <p:attrNameLst>
                                          <p:attrName>style.visibility</p:attrName>
                                        </p:attrNameLst>
                                      </p:cBhvr>
                                      <p:to>
                                        <p:strVal val="visible"/>
                                      </p:to>
                                    </p:set>
                                    <p:animEffect transition="in" filter="wipe(down)">
                                      <p:cBhvr>
                                        <p:cTn id="1206" dur="580">
                                          <p:stCondLst>
                                            <p:cond delay="0"/>
                                          </p:stCondLst>
                                        </p:cTn>
                                        <p:tgtEl>
                                          <p:spTgt spid="234"/>
                                        </p:tgtEl>
                                      </p:cBhvr>
                                    </p:animEffect>
                                    <p:anim calcmode="lin" valueType="num">
                                      <p:cBhvr>
                                        <p:cTn id="1207" dur="1822" tmFilter="0,0; 0.14,0.36; 0.43,0.73; 0.71,0.91; 1.0,1.0">
                                          <p:stCondLst>
                                            <p:cond delay="0"/>
                                          </p:stCondLst>
                                        </p:cTn>
                                        <p:tgtEl>
                                          <p:spTgt spid="234"/>
                                        </p:tgtEl>
                                        <p:attrNameLst>
                                          <p:attrName>ppt_x</p:attrName>
                                        </p:attrNameLst>
                                      </p:cBhvr>
                                      <p:tavLst>
                                        <p:tav tm="0">
                                          <p:val>
                                            <p:strVal val="#ppt_x-0.25"/>
                                          </p:val>
                                        </p:tav>
                                        <p:tav tm="100000">
                                          <p:val>
                                            <p:strVal val="#ppt_x"/>
                                          </p:val>
                                        </p:tav>
                                      </p:tavLst>
                                    </p:anim>
                                    <p:anim calcmode="lin" valueType="num">
                                      <p:cBhvr>
                                        <p:cTn id="1208" dur="664" tmFilter="0.0,0.0; 0.25,0.07; 0.50,0.2; 0.75,0.467; 1.0,1.0">
                                          <p:stCondLst>
                                            <p:cond delay="0"/>
                                          </p:stCondLst>
                                        </p:cTn>
                                        <p:tgtEl>
                                          <p:spTgt spid="234"/>
                                        </p:tgtEl>
                                        <p:attrNameLst>
                                          <p:attrName>ppt_y</p:attrName>
                                        </p:attrNameLst>
                                      </p:cBhvr>
                                      <p:tavLst>
                                        <p:tav tm="0" fmla="#ppt_y-sin(pi*$)/3">
                                          <p:val>
                                            <p:fltVal val="0.5"/>
                                          </p:val>
                                        </p:tav>
                                        <p:tav tm="100000">
                                          <p:val>
                                            <p:fltVal val="1"/>
                                          </p:val>
                                        </p:tav>
                                      </p:tavLst>
                                    </p:anim>
                                    <p:anim calcmode="lin" valueType="num">
                                      <p:cBhvr>
                                        <p:cTn id="1209" dur="664" tmFilter="0, 0; 0.125,0.2665; 0.25,0.4; 0.375,0.465; 0.5,0.5;  0.625,0.535; 0.75,0.6; 0.875,0.7335; 1,1">
                                          <p:stCondLst>
                                            <p:cond delay="664"/>
                                          </p:stCondLst>
                                        </p:cTn>
                                        <p:tgtEl>
                                          <p:spTgt spid="234"/>
                                        </p:tgtEl>
                                        <p:attrNameLst>
                                          <p:attrName>ppt_y</p:attrName>
                                        </p:attrNameLst>
                                      </p:cBhvr>
                                      <p:tavLst>
                                        <p:tav tm="0" fmla="#ppt_y-sin(pi*$)/9">
                                          <p:val>
                                            <p:fltVal val="0"/>
                                          </p:val>
                                        </p:tav>
                                        <p:tav tm="100000">
                                          <p:val>
                                            <p:fltVal val="1"/>
                                          </p:val>
                                        </p:tav>
                                      </p:tavLst>
                                    </p:anim>
                                    <p:anim calcmode="lin" valueType="num">
                                      <p:cBhvr>
                                        <p:cTn id="1210" dur="332" tmFilter="0, 0; 0.125,0.2665; 0.25,0.4; 0.375,0.465; 0.5,0.5;  0.625,0.535; 0.75,0.6; 0.875,0.7335; 1,1">
                                          <p:stCondLst>
                                            <p:cond delay="1324"/>
                                          </p:stCondLst>
                                        </p:cTn>
                                        <p:tgtEl>
                                          <p:spTgt spid="234"/>
                                        </p:tgtEl>
                                        <p:attrNameLst>
                                          <p:attrName>ppt_y</p:attrName>
                                        </p:attrNameLst>
                                      </p:cBhvr>
                                      <p:tavLst>
                                        <p:tav tm="0" fmla="#ppt_y-sin(pi*$)/27">
                                          <p:val>
                                            <p:fltVal val="0"/>
                                          </p:val>
                                        </p:tav>
                                        <p:tav tm="100000">
                                          <p:val>
                                            <p:fltVal val="1"/>
                                          </p:val>
                                        </p:tav>
                                      </p:tavLst>
                                    </p:anim>
                                    <p:anim calcmode="lin" valueType="num">
                                      <p:cBhvr>
                                        <p:cTn id="1211" dur="164" tmFilter="0, 0; 0.125,0.2665; 0.25,0.4; 0.375,0.465; 0.5,0.5;  0.625,0.535; 0.75,0.6; 0.875,0.7335; 1,1">
                                          <p:stCondLst>
                                            <p:cond delay="1656"/>
                                          </p:stCondLst>
                                        </p:cTn>
                                        <p:tgtEl>
                                          <p:spTgt spid="234"/>
                                        </p:tgtEl>
                                        <p:attrNameLst>
                                          <p:attrName>ppt_y</p:attrName>
                                        </p:attrNameLst>
                                      </p:cBhvr>
                                      <p:tavLst>
                                        <p:tav tm="0" fmla="#ppt_y-sin(pi*$)/81">
                                          <p:val>
                                            <p:fltVal val="0"/>
                                          </p:val>
                                        </p:tav>
                                        <p:tav tm="100000">
                                          <p:val>
                                            <p:fltVal val="1"/>
                                          </p:val>
                                        </p:tav>
                                      </p:tavLst>
                                    </p:anim>
                                    <p:animScale>
                                      <p:cBhvr>
                                        <p:cTn id="1212" dur="26">
                                          <p:stCondLst>
                                            <p:cond delay="650"/>
                                          </p:stCondLst>
                                        </p:cTn>
                                        <p:tgtEl>
                                          <p:spTgt spid="234"/>
                                        </p:tgtEl>
                                      </p:cBhvr>
                                      <p:to x="100000" y="60000"/>
                                    </p:animScale>
                                    <p:animScale>
                                      <p:cBhvr>
                                        <p:cTn id="1213" dur="166" decel="50000">
                                          <p:stCondLst>
                                            <p:cond delay="676"/>
                                          </p:stCondLst>
                                        </p:cTn>
                                        <p:tgtEl>
                                          <p:spTgt spid="234"/>
                                        </p:tgtEl>
                                      </p:cBhvr>
                                      <p:to x="100000" y="100000"/>
                                    </p:animScale>
                                    <p:animScale>
                                      <p:cBhvr>
                                        <p:cTn id="1214" dur="26">
                                          <p:stCondLst>
                                            <p:cond delay="1312"/>
                                          </p:stCondLst>
                                        </p:cTn>
                                        <p:tgtEl>
                                          <p:spTgt spid="234"/>
                                        </p:tgtEl>
                                      </p:cBhvr>
                                      <p:to x="100000" y="80000"/>
                                    </p:animScale>
                                    <p:animScale>
                                      <p:cBhvr>
                                        <p:cTn id="1215" dur="166" decel="50000">
                                          <p:stCondLst>
                                            <p:cond delay="1338"/>
                                          </p:stCondLst>
                                        </p:cTn>
                                        <p:tgtEl>
                                          <p:spTgt spid="234"/>
                                        </p:tgtEl>
                                      </p:cBhvr>
                                      <p:to x="100000" y="100000"/>
                                    </p:animScale>
                                    <p:animScale>
                                      <p:cBhvr>
                                        <p:cTn id="1216" dur="26">
                                          <p:stCondLst>
                                            <p:cond delay="1642"/>
                                          </p:stCondLst>
                                        </p:cTn>
                                        <p:tgtEl>
                                          <p:spTgt spid="234"/>
                                        </p:tgtEl>
                                      </p:cBhvr>
                                      <p:to x="100000" y="90000"/>
                                    </p:animScale>
                                    <p:animScale>
                                      <p:cBhvr>
                                        <p:cTn id="1217" dur="166" decel="50000">
                                          <p:stCondLst>
                                            <p:cond delay="1668"/>
                                          </p:stCondLst>
                                        </p:cTn>
                                        <p:tgtEl>
                                          <p:spTgt spid="234"/>
                                        </p:tgtEl>
                                      </p:cBhvr>
                                      <p:to x="100000" y="100000"/>
                                    </p:animScale>
                                    <p:animScale>
                                      <p:cBhvr>
                                        <p:cTn id="1218" dur="26">
                                          <p:stCondLst>
                                            <p:cond delay="1808"/>
                                          </p:stCondLst>
                                        </p:cTn>
                                        <p:tgtEl>
                                          <p:spTgt spid="234"/>
                                        </p:tgtEl>
                                      </p:cBhvr>
                                      <p:to x="100000" y="95000"/>
                                    </p:animScale>
                                    <p:animScale>
                                      <p:cBhvr>
                                        <p:cTn id="1219" dur="166" decel="50000">
                                          <p:stCondLst>
                                            <p:cond delay="1834"/>
                                          </p:stCondLst>
                                        </p:cTn>
                                        <p:tgtEl>
                                          <p:spTgt spid="234"/>
                                        </p:tgtEl>
                                      </p:cBhvr>
                                      <p:to x="100000" y="100000"/>
                                    </p:animScale>
                                  </p:childTnLst>
                                </p:cTn>
                              </p:par>
                            </p:childTnLst>
                          </p:cTn>
                        </p:par>
                      </p:childTnLst>
                    </p:cTn>
                  </p:par>
                  <p:par>
                    <p:cTn id="1220" fill="hold">
                      <p:stCondLst>
                        <p:cond delay="indefinite"/>
                      </p:stCondLst>
                      <p:childTnLst>
                        <p:par>
                          <p:cTn id="1221" fill="hold">
                            <p:stCondLst>
                              <p:cond delay="0"/>
                            </p:stCondLst>
                            <p:childTnLst>
                              <p:par>
                                <p:cTn id="1222" presetID="38" presetClass="entr" presetSubtype="0" accel="50000" fill="hold" grpId="0" nodeType="clickEffect">
                                  <p:stCondLst>
                                    <p:cond delay="0"/>
                                  </p:stCondLst>
                                  <p:iterate type="lt">
                                    <p:tmPct val="50000"/>
                                  </p:iterate>
                                  <p:childTnLst>
                                    <p:set>
                                      <p:cBhvr>
                                        <p:cTn id="1223" dur="1" fill="hold">
                                          <p:stCondLst>
                                            <p:cond delay="0"/>
                                          </p:stCondLst>
                                        </p:cTn>
                                        <p:tgtEl>
                                          <p:spTgt spid="308"/>
                                        </p:tgtEl>
                                        <p:attrNameLst>
                                          <p:attrName>style.visibility</p:attrName>
                                        </p:attrNameLst>
                                      </p:cBhvr>
                                      <p:to>
                                        <p:strVal val="visible"/>
                                      </p:to>
                                    </p:set>
                                    <p:set>
                                      <p:cBhvr>
                                        <p:cTn id="1224" dur="455" fill="hold">
                                          <p:stCondLst>
                                            <p:cond delay="0"/>
                                          </p:stCondLst>
                                        </p:cTn>
                                        <p:tgtEl>
                                          <p:spTgt spid="308"/>
                                        </p:tgtEl>
                                        <p:attrNameLst>
                                          <p:attrName>style.rotation</p:attrName>
                                        </p:attrNameLst>
                                      </p:cBhvr>
                                      <p:to>
                                        <p:strVal val="-45.0"/>
                                      </p:to>
                                    </p:set>
                                    <p:anim calcmode="lin" valueType="num">
                                      <p:cBhvr>
                                        <p:cTn id="1225" dur="455" fill="hold">
                                          <p:stCondLst>
                                            <p:cond delay="455"/>
                                          </p:stCondLst>
                                        </p:cTn>
                                        <p:tgtEl>
                                          <p:spTgt spid="308"/>
                                        </p:tgtEl>
                                        <p:attrNameLst>
                                          <p:attrName>style.rotation</p:attrName>
                                        </p:attrNameLst>
                                      </p:cBhvr>
                                      <p:tavLst>
                                        <p:tav tm="0">
                                          <p:val>
                                            <p:fltVal val="-45"/>
                                          </p:val>
                                        </p:tav>
                                        <p:tav tm="69900">
                                          <p:val>
                                            <p:fltVal val="45"/>
                                          </p:val>
                                        </p:tav>
                                        <p:tav tm="100000">
                                          <p:val>
                                            <p:fltVal val="0"/>
                                          </p:val>
                                        </p:tav>
                                      </p:tavLst>
                                    </p:anim>
                                    <p:anim calcmode="lin" valueType="num">
                                      <p:cBhvr>
                                        <p:cTn id="1226" dur="455" fill="hold">
                                          <p:stCondLst>
                                            <p:cond delay="0"/>
                                          </p:stCondLst>
                                        </p:cTn>
                                        <p:tgtEl>
                                          <p:spTgt spid="308"/>
                                        </p:tgtEl>
                                        <p:attrNameLst>
                                          <p:attrName>ppt_y</p:attrName>
                                        </p:attrNameLst>
                                      </p:cBhvr>
                                      <p:tavLst>
                                        <p:tav tm="0">
                                          <p:val>
                                            <p:strVal val="#ppt_y-1"/>
                                          </p:val>
                                        </p:tav>
                                        <p:tav tm="100000">
                                          <p:val>
                                            <p:strVal val="#ppt_y-(0.354*#ppt_w-0.172*#ppt_h)"/>
                                          </p:val>
                                        </p:tav>
                                      </p:tavLst>
                                    </p:anim>
                                    <p:anim calcmode="lin" valueType="num">
                                      <p:cBhvr>
                                        <p:cTn id="1227" dur="156" decel="50000" autoRev="1" fill="hold">
                                          <p:stCondLst>
                                            <p:cond delay="455"/>
                                          </p:stCondLst>
                                        </p:cTn>
                                        <p:tgtEl>
                                          <p:spTgt spid="308"/>
                                        </p:tgtEl>
                                        <p:attrNameLst>
                                          <p:attrName>ppt_y</p:attrName>
                                        </p:attrNameLst>
                                      </p:cBhvr>
                                      <p:tavLst>
                                        <p:tav tm="0">
                                          <p:val>
                                            <p:strVal val="#ppt_y-(0.354*#ppt_w-0.172*#ppt_h)"/>
                                          </p:val>
                                        </p:tav>
                                        <p:tav tm="100000">
                                          <p:val>
                                            <p:strVal val="#ppt_y-(0.354*#ppt_w-0.172*#ppt_h)-#ppt_h/2"/>
                                          </p:val>
                                        </p:tav>
                                      </p:tavLst>
                                    </p:anim>
                                    <p:anim calcmode="lin" valueType="num">
                                      <p:cBhvr>
                                        <p:cTn id="1228" dur="136" fill="hold">
                                          <p:stCondLst>
                                            <p:cond delay="864"/>
                                          </p:stCondLst>
                                        </p:cTn>
                                        <p:tgtEl>
                                          <p:spTgt spid="30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7" grpId="0" animBg="1"/>
      <p:bldP spid="79" grpId="0" animBg="1"/>
      <p:bldP spid="88" grpId="0"/>
      <p:bldP spid="89" grpId="0"/>
      <p:bldP spid="90" grpId="0"/>
      <p:bldP spid="91" grpId="0"/>
      <p:bldP spid="92" grpId="0"/>
      <p:bldP spid="93" grpId="0"/>
      <p:bldP spid="94" grpId="0" animBg="1"/>
      <p:bldP spid="95" grpId="0" animBg="1"/>
      <p:bldP spid="96" grpId="0" animBg="1"/>
      <p:bldP spid="97" grpId="0" animBg="1"/>
      <p:bldP spid="98" grpId="0" animBg="1"/>
      <p:bldP spid="109" grpId="0"/>
      <p:bldP spid="110" grpId="0"/>
      <p:bldP spid="111" grpId="0"/>
      <p:bldP spid="112" grpId="0" animBg="1"/>
      <p:bldP spid="113" grpId="0" animBg="1"/>
      <p:bldP spid="203" grpId="0" animBg="1"/>
      <p:bldP spid="214" grpId="0"/>
      <p:bldP spid="215" grpId="0"/>
      <p:bldP spid="216" grpId="0"/>
      <p:bldP spid="217" grpId="0"/>
      <p:bldP spid="218" grpId="0"/>
      <p:bldP spid="219" grpId="0" animBg="1"/>
      <p:bldP spid="220" grpId="0" animBg="1"/>
      <p:bldP spid="221" grpId="0" animBg="1"/>
      <p:bldP spid="222" grpId="0" animBg="1"/>
      <p:bldP spid="223" grpId="0" animBg="1"/>
      <p:bldP spid="234" grpId="0"/>
      <p:bldP spid="235" grpId="0"/>
      <p:bldP spid="236" grpId="0" animBg="1"/>
      <p:bldP spid="237" grpId="0" animBg="1"/>
      <p:bldP spid="274" grpId="0"/>
      <p:bldP spid="275" grpId="0"/>
      <p:bldP spid="279" grpId="0" animBg="1"/>
      <p:bldP spid="283" grpId="0" animBg="1"/>
      <p:bldP spid="308" grpId="0" animBg="1"/>
      <p:bldP spid="115" grpId="0" animBg="1"/>
      <p:bldP spid="116" grpId="0" animBg="1"/>
      <p:bldP spid="135" grpId="0" animBg="1"/>
      <p:bldP spid="1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223300-FB0D-4BD9-BF1C-E504B70C2071}"/>
              </a:ext>
            </a:extLst>
          </p:cNvPr>
          <p:cNvSpPr/>
          <p:nvPr/>
        </p:nvSpPr>
        <p:spPr>
          <a:xfrm>
            <a:off x="8097625" y="0"/>
            <a:ext cx="4094375" cy="68580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spc="-150" dirty="0">
                <a:solidFill>
                  <a:srgbClr val="FF0000"/>
                </a:solidFill>
              </a:rPr>
              <a:t>Case6</a:t>
            </a:r>
            <a:r>
              <a:rPr lang="en-US" spc="-150" dirty="0">
                <a:solidFill>
                  <a:srgbClr val="FF0000"/>
                </a:solidFill>
              </a:rPr>
              <a:t>: Double Black sibling is Black . Sibling child who is far from Double Black is black but near child to double black is red. </a:t>
            </a:r>
          </a:p>
          <a:p>
            <a:pPr marL="285750" indent="-285750" algn="ctr">
              <a:buFont typeface="Arial" panose="020B0604020202020204" pitchFamily="34" charset="0"/>
              <a:buChar char="•"/>
            </a:pPr>
            <a:r>
              <a:rPr lang="en-US" spc="-150" dirty="0">
                <a:solidFill>
                  <a:srgbClr val="FF0000"/>
                </a:solidFill>
              </a:rPr>
              <a:t>Swap the Color Double Black sibling and Siblings Child.</a:t>
            </a:r>
          </a:p>
          <a:p>
            <a:pPr marL="285750" indent="-285750" algn="ctr">
              <a:buFont typeface="Arial" panose="020B0604020202020204" pitchFamily="34" charset="0"/>
              <a:buChar char="•"/>
            </a:pPr>
            <a:r>
              <a:rPr lang="en-US" spc="-150" dirty="0">
                <a:solidFill>
                  <a:srgbClr val="FF0000"/>
                </a:solidFill>
              </a:rPr>
              <a:t>Rotate opposite direction of Double Black</a:t>
            </a:r>
          </a:p>
          <a:p>
            <a:pPr algn="ctr"/>
            <a:r>
              <a:rPr lang="en-US" u="sng" spc="-150" dirty="0">
                <a:solidFill>
                  <a:srgbClr val="FF0000"/>
                </a:solidFill>
              </a:rPr>
              <a:t>Case7</a:t>
            </a:r>
            <a:r>
              <a:rPr lang="en-US" spc="-150" dirty="0">
                <a:solidFill>
                  <a:srgbClr val="FF0000"/>
                </a:solidFill>
              </a:rPr>
              <a:t>: Double Black’s sibling is Black, for child is red.</a:t>
            </a:r>
          </a:p>
          <a:p>
            <a:pPr marL="285750" indent="-285750" algn="ctr">
              <a:buFont typeface="Arial" panose="020B0604020202020204" pitchFamily="34" charset="0"/>
              <a:buChar char="•"/>
            </a:pPr>
            <a:r>
              <a:rPr lang="en-US" spc="-150" dirty="0">
                <a:solidFill>
                  <a:srgbClr val="FF0000"/>
                </a:solidFill>
              </a:rPr>
              <a:t>Swap colors of parent and sibling</a:t>
            </a:r>
          </a:p>
          <a:p>
            <a:pPr marL="285750" indent="-285750" algn="ctr">
              <a:buFont typeface="Arial" panose="020B0604020202020204" pitchFamily="34" charset="0"/>
              <a:buChar char="•"/>
            </a:pPr>
            <a:r>
              <a:rPr lang="en-US" spc="-150" dirty="0">
                <a:solidFill>
                  <a:srgbClr val="FF0000"/>
                </a:solidFill>
              </a:rPr>
              <a:t>Rotate parent in Double Black direction</a:t>
            </a:r>
          </a:p>
          <a:p>
            <a:pPr marL="285750" indent="-285750" algn="ctr">
              <a:buFont typeface="Arial" panose="020B0604020202020204" pitchFamily="34" charset="0"/>
              <a:buChar char="•"/>
            </a:pPr>
            <a:r>
              <a:rPr lang="en-US" spc="-150" dirty="0">
                <a:solidFill>
                  <a:srgbClr val="FF0000"/>
                </a:solidFill>
              </a:rPr>
              <a:t>Remove Double Black</a:t>
            </a:r>
          </a:p>
          <a:p>
            <a:pPr marL="285750" indent="-285750" algn="ctr">
              <a:buFont typeface="Arial" panose="020B0604020202020204" pitchFamily="34" charset="0"/>
              <a:buChar char="•"/>
            </a:pPr>
            <a:r>
              <a:rPr lang="en-US" spc="-150" dirty="0">
                <a:solidFill>
                  <a:srgbClr val="FF0000"/>
                </a:solidFill>
              </a:rPr>
              <a:t>Change color of Red child to  Black which is far from Double Black</a:t>
            </a:r>
          </a:p>
        </p:txBody>
      </p:sp>
      <p:sp>
        <p:nvSpPr>
          <p:cNvPr id="135" name="Oval 134">
            <a:extLst>
              <a:ext uri="{FF2B5EF4-FFF2-40B4-BE49-F238E27FC236}">
                <a16:creationId xmlns:a16="http://schemas.microsoft.com/office/drawing/2014/main" id="{49FDD5F1-6E5E-4076-B21A-06280ACA0715}"/>
              </a:ext>
            </a:extLst>
          </p:cNvPr>
          <p:cNvSpPr/>
          <p:nvPr/>
        </p:nvSpPr>
        <p:spPr>
          <a:xfrm>
            <a:off x="2342543" y="2982117"/>
            <a:ext cx="774793" cy="514477"/>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a:t>
            </a:r>
          </a:p>
        </p:txBody>
      </p:sp>
      <p:sp>
        <p:nvSpPr>
          <p:cNvPr id="143" name="TextBox 142">
            <a:extLst>
              <a:ext uri="{FF2B5EF4-FFF2-40B4-BE49-F238E27FC236}">
                <a16:creationId xmlns:a16="http://schemas.microsoft.com/office/drawing/2014/main" id="{E2A90C42-7BAB-4795-A3CB-22322ED058AB}"/>
              </a:ext>
            </a:extLst>
          </p:cNvPr>
          <p:cNvSpPr txBox="1"/>
          <p:nvPr/>
        </p:nvSpPr>
        <p:spPr>
          <a:xfrm>
            <a:off x="3358918" y="4717493"/>
            <a:ext cx="675549" cy="307777"/>
          </a:xfrm>
          <a:prstGeom prst="rect">
            <a:avLst/>
          </a:prstGeom>
          <a:noFill/>
        </p:spPr>
        <p:txBody>
          <a:bodyPr wrap="square" rtlCol="0">
            <a:spAutoFit/>
          </a:bodyPr>
          <a:lstStyle/>
          <a:p>
            <a:r>
              <a:rPr lang="en-US" sz="1400" dirty="0"/>
              <a:t>NULL</a:t>
            </a:r>
          </a:p>
        </p:txBody>
      </p:sp>
      <p:sp>
        <p:nvSpPr>
          <p:cNvPr id="144" name="TextBox 143">
            <a:extLst>
              <a:ext uri="{FF2B5EF4-FFF2-40B4-BE49-F238E27FC236}">
                <a16:creationId xmlns:a16="http://schemas.microsoft.com/office/drawing/2014/main" id="{57499B33-C80B-4120-93D0-10A9FDBDF54B}"/>
              </a:ext>
            </a:extLst>
          </p:cNvPr>
          <p:cNvSpPr txBox="1"/>
          <p:nvPr/>
        </p:nvSpPr>
        <p:spPr>
          <a:xfrm>
            <a:off x="4456844" y="6052207"/>
            <a:ext cx="679649" cy="307777"/>
          </a:xfrm>
          <a:prstGeom prst="rect">
            <a:avLst/>
          </a:prstGeom>
          <a:noFill/>
        </p:spPr>
        <p:txBody>
          <a:bodyPr wrap="square" rtlCol="0">
            <a:spAutoFit/>
          </a:bodyPr>
          <a:lstStyle/>
          <a:p>
            <a:r>
              <a:rPr lang="en-US" sz="1400" dirty="0"/>
              <a:t>NULL</a:t>
            </a:r>
          </a:p>
        </p:txBody>
      </p:sp>
      <p:sp>
        <p:nvSpPr>
          <p:cNvPr id="145" name="TextBox 144">
            <a:extLst>
              <a:ext uri="{FF2B5EF4-FFF2-40B4-BE49-F238E27FC236}">
                <a16:creationId xmlns:a16="http://schemas.microsoft.com/office/drawing/2014/main" id="{50BA5AA9-319B-4F38-9109-2995498937F9}"/>
              </a:ext>
            </a:extLst>
          </p:cNvPr>
          <p:cNvSpPr txBox="1"/>
          <p:nvPr/>
        </p:nvSpPr>
        <p:spPr>
          <a:xfrm>
            <a:off x="4662317" y="4703668"/>
            <a:ext cx="676890" cy="307777"/>
          </a:xfrm>
          <a:prstGeom prst="rect">
            <a:avLst/>
          </a:prstGeom>
          <a:noFill/>
        </p:spPr>
        <p:txBody>
          <a:bodyPr wrap="square" rtlCol="0">
            <a:spAutoFit/>
          </a:bodyPr>
          <a:lstStyle/>
          <a:p>
            <a:r>
              <a:rPr lang="en-US" sz="1400" dirty="0"/>
              <a:t>NULL</a:t>
            </a:r>
          </a:p>
        </p:txBody>
      </p:sp>
      <p:sp>
        <p:nvSpPr>
          <p:cNvPr id="146" name="TextBox 145">
            <a:extLst>
              <a:ext uri="{FF2B5EF4-FFF2-40B4-BE49-F238E27FC236}">
                <a16:creationId xmlns:a16="http://schemas.microsoft.com/office/drawing/2014/main" id="{67EEA5E7-A5B7-475F-A1F5-98BC966702CD}"/>
              </a:ext>
            </a:extLst>
          </p:cNvPr>
          <p:cNvSpPr txBox="1"/>
          <p:nvPr/>
        </p:nvSpPr>
        <p:spPr>
          <a:xfrm>
            <a:off x="2769758" y="4729551"/>
            <a:ext cx="675550" cy="307777"/>
          </a:xfrm>
          <a:prstGeom prst="rect">
            <a:avLst/>
          </a:prstGeom>
          <a:noFill/>
        </p:spPr>
        <p:txBody>
          <a:bodyPr wrap="square" rtlCol="0">
            <a:spAutoFit/>
          </a:bodyPr>
          <a:lstStyle/>
          <a:p>
            <a:r>
              <a:rPr lang="en-US" sz="1400" dirty="0"/>
              <a:t>NULL</a:t>
            </a:r>
          </a:p>
        </p:txBody>
      </p:sp>
      <p:sp>
        <p:nvSpPr>
          <p:cNvPr id="147" name="Oval 146">
            <a:extLst>
              <a:ext uri="{FF2B5EF4-FFF2-40B4-BE49-F238E27FC236}">
                <a16:creationId xmlns:a16="http://schemas.microsoft.com/office/drawing/2014/main" id="{E18CDC64-905C-41D7-8B3A-71F667E0E2ED}"/>
              </a:ext>
            </a:extLst>
          </p:cNvPr>
          <p:cNvSpPr/>
          <p:nvPr/>
        </p:nvSpPr>
        <p:spPr>
          <a:xfrm>
            <a:off x="1826167" y="3870615"/>
            <a:ext cx="774794" cy="484454"/>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15</a:t>
            </a:r>
          </a:p>
        </p:txBody>
      </p:sp>
      <p:sp>
        <p:nvSpPr>
          <p:cNvPr id="148" name="Oval 147">
            <a:extLst>
              <a:ext uri="{FF2B5EF4-FFF2-40B4-BE49-F238E27FC236}">
                <a16:creationId xmlns:a16="http://schemas.microsoft.com/office/drawing/2014/main" id="{906A942E-6637-4A29-83A4-C775994CCE51}"/>
              </a:ext>
            </a:extLst>
          </p:cNvPr>
          <p:cNvSpPr/>
          <p:nvPr/>
        </p:nvSpPr>
        <p:spPr>
          <a:xfrm>
            <a:off x="2986987" y="3870615"/>
            <a:ext cx="774794" cy="484454"/>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a:t>
            </a:r>
          </a:p>
        </p:txBody>
      </p:sp>
      <p:sp>
        <p:nvSpPr>
          <p:cNvPr id="149" name="Oval 148">
            <a:extLst>
              <a:ext uri="{FF2B5EF4-FFF2-40B4-BE49-F238E27FC236}">
                <a16:creationId xmlns:a16="http://schemas.microsoft.com/office/drawing/2014/main" id="{B2F11E1A-75CE-4B1D-BBBA-48972275C996}"/>
              </a:ext>
            </a:extLst>
          </p:cNvPr>
          <p:cNvSpPr/>
          <p:nvPr/>
        </p:nvSpPr>
        <p:spPr>
          <a:xfrm>
            <a:off x="4069153" y="5211984"/>
            <a:ext cx="810903" cy="484454"/>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68</a:t>
            </a:r>
          </a:p>
        </p:txBody>
      </p:sp>
      <p:sp>
        <p:nvSpPr>
          <p:cNvPr id="150" name="Oval 149">
            <a:extLst>
              <a:ext uri="{FF2B5EF4-FFF2-40B4-BE49-F238E27FC236}">
                <a16:creationId xmlns:a16="http://schemas.microsoft.com/office/drawing/2014/main" id="{1BED5417-2797-492D-A6A0-43F8C2C7A426}"/>
              </a:ext>
            </a:extLst>
          </p:cNvPr>
          <p:cNvSpPr/>
          <p:nvPr/>
        </p:nvSpPr>
        <p:spPr>
          <a:xfrm>
            <a:off x="4764083" y="3863445"/>
            <a:ext cx="810903" cy="484454"/>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80</a:t>
            </a:r>
          </a:p>
        </p:txBody>
      </p:sp>
      <p:sp>
        <p:nvSpPr>
          <p:cNvPr id="151" name="Oval 150">
            <a:extLst>
              <a:ext uri="{FF2B5EF4-FFF2-40B4-BE49-F238E27FC236}">
                <a16:creationId xmlns:a16="http://schemas.microsoft.com/office/drawing/2014/main" id="{3AA9DDF7-6B96-4FA9-A75D-752D7C53436B}"/>
              </a:ext>
            </a:extLst>
          </p:cNvPr>
          <p:cNvSpPr/>
          <p:nvPr/>
        </p:nvSpPr>
        <p:spPr>
          <a:xfrm>
            <a:off x="5483829" y="4550360"/>
            <a:ext cx="810903" cy="484454"/>
          </a:xfrm>
          <a:prstGeom prst="ellipse">
            <a:avLst/>
          </a:prstGeom>
          <a:solidFill>
            <a:srgbClr val="FF0000"/>
          </a:solidFill>
          <a:ln>
            <a:solidFill>
              <a:srgbClr val="FF0000"/>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90</a:t>
            </a:r>
          </a:p>
        </p:txBody>
      </p:sp>
      <p:sp>
        <p:nvSpPr>
          <p:cNvPr id="162" name="TextBox 161">
            <a:extLst>
              <a:ext uri="{FF2B5EF4-FFF2-40B4-BE49-F238E27FC236}">
                <a16:creationId xmlns:a16="http://schemas.microsoft.com/office/drawing/2014/main" id="{66241E74-E63B-4432-84A0-8091B917503E}"/>
              </a:ext>
            </a:extLst>
          </p:cNvPr>
          <p:cNvSpPr txBox="1"/>
          <p:nvPr/>
        </p:nvSpPr>
        <p:spPr>
          <a:xfrm>
            <a:off x="2310668" y="4739542"/>
            <a:ext cx="680546" cy="307777"/>
          </a:xfrm>
          <a:prstGeom prst="rect">
            <a:avLst/>
          </a:prstGeom>
          <a:noFill/>
        </p:spPr>
        <p:txBody>
          <a:bodyPr wrap="square" rtlCol="0">
            <a:spAutoFit/>
          </a:bodyPr>
          <a:lstStyle/>
          <a:p>
            <a:r>
              <a:rPr lang="en-US" sz="1400" dirty="0"/>
              <a:t>NULL</a:t>
            </a:r>
          </a:p>
        </p:txBody>
      </p:sp>
      <p:sp>
        <p:nvSpPr>
          <p:cNvPr id="163" name="Oval 162">
            <a:extLst>
              <a:ext uri="{FF2B5EF4-FFF2-40B4-BE49-F238E27FC236}">
                <a16:creationId xmlns:a16="http://schemas.microsoft.com/office/drawing/2014/main" id="{EC863D6C-FBA8-4C8D-A99D-0FF822CCED61}"/>
              </a:ext>
            </a:extLst>
          </p:cNvPr>
          <p:cNvSpPr/>
          <p:nvPr/>
        </p:nvSpPr>
        <p:spPr>
          <a:xfrm>
            <a:off x="4176074" y="2994149"/>
            <a:ext cx="755318" cy="484454"/>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70</a:t>
            </a:r>
          </a:p>
        </p:txBody>
      </p:sp>
      <p:sp>
        <p:nvSpPr>
          <p:cNvPr id="164" name="Oval 163">
            <a:extLst>
              <a:ext uri="{FF2B5EF4-FFF2-40B4-BE49-F238E27FC236}">
                <a16:creationId xmlns:a16="http://schemas.microsoft.com/office/drawing/2014/main" id="{AC9803F3-BE1E-4CC3-9F07-29190606EE1C}"/>
              </a:ext>
            </a:extLst>
          </p:cNvPr>
          <p:cNvSpPr/>
          <p:nvPr/>
        </p:nvSpPr>
        <p:spPr>
          <a:xfrm>
            <a:off x="3265197" y="1962464"/>
            <a:ext cx="662396" cy="514216"/>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50</a:t>
            </a:r>
          </a:p>
        </p:txBody>
      </p:sp>
      <p:sp>
        <p:nvSpPr>
          <p:cNvPr id="165" name="TextBox 164">
            <a:extLst>
              <a:ext uri="{FF2B5EF4-FFF2-40B4-BE49-F238E27FC236}">
                <a16:creationId xmlns:a16="http://schemas.microsoft.com/office/drawing/2014/main" id="{94B8630F-95D2-4252-94A5-652F11F095A7}"/>
              </a:ext>
            </a:extLst>
          </p:cNvPr>
          <p:cNvSpPr txBox="1"/>
          <p:nvPr/>
        </p:nvSpPr>
        <p:spPr>
          <a:xfrm>
            <a:off x="5212407" y="5371057"/>
            <a:ext cx="660438" cy="307777"/>
          </a:xfrm>
          <a:prstGeom prst="rect">
            <a:avLst/>
          </a:prstGeom>
          <a:noFill/>
        </p:spPr>
        <p:txBody>
          <a:bodyPr wrap="square" rtlCol="0">
            <a:spAutoFit/>
          </a:bodyPr>
          <a:lstStyle/>
          <a:p>
            <a:r>
              <a:rPr lang="en-US" sz="1400" dirty="0"/>
              <a:t>NULL</a:t>
            </a:r>
          </a:p>
        </p:txBody>
      </p:sp>
      <p:sp>
        <p:nvSpPr>
          <p:cNvPr id="166" name="Oval 165">
            <a:extLst>
              <a:ext uri="{FF2B5EF4-FFF2-40B4-BE49-F238E27FC236}">
                <a16:creationId xmlns:a16="http://schemas.microsoft.com/office/drawing/2014/main" id="{48A51F08-4D7E-4237-9CC4-4C2D1C1F0295}"/>
              </a:ext>
            </a:extLst>
          </p:cNvPr>
          <p:cNvSpPr/>
          <p:nvPr/>
        </p:nvSpPr>
        <p:spPr>
          <a:xfrm>
            <a:off x="3804754" y="3903171"/>
            <a:ext cx="716873" cy="484454"/>
          </a:xfrm>
          <a:prstGeom prst="ellipse">
            <a:avLst/>
          </a:prstGeom>
          <a:solidFill>
            <a:schemeClr val="tx1"/>
          </a:solidFill>
          <a:ln>
            <a:solidFill>
              <a:schemeClr val="tx1"/>
            </a:solidFill>
          </a:ln>
          <a:effectLst>
            <a:glow rad="101600">
              <a:schemeClr val="bg1">
                <a:alpha val="60000"/>
              </a:schemeClr>
            </a:glow>
            <a:outerShdw blurRad="50800" dist="38100" dir="18900000" algn="b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65</a:t>
            </a:r>
          </a:p>
        </p:txBody>
      </p:sp>
      <p:sp>
        <p:nvSpPr>
          <p:cNvPr id="167" name="TextBox 166">
            <a:extLst>
              <a:ext uri="{FF2B5EF4-FFF2-40B4-BE49-F238E27FC236}">
                <a16:creationId xmlns:a16="http://schemas.microsoft.com/office/drawing/2014/main" id="{50D282A8-376B-4E26-9FF5-1603AF2CCC88}"/>
              </a:ext>
            </a:extLst>
          </p:cNvPr>
          <p:cNvSpPr txBox="1"/>
          <p:nvPr/>
        </p:nvSpPr>
        <p:spPr>
          <a:xfrm>
            <a:off x="1709669" y="4729550"/>
            <a:ext cx="680546" cy="307777"/>
          </a:xfrm>
          <a:prstGeom prst="rect">
            <a:avLst/>
          </a:prstGeom>
          <a:noFill/>
        </p:spPr>
        <p:txBody>
          <a:bodyPr wrap="square" rtlCol="0">
            <a:spAutoFit/>
          </a:bodyPr>
          <a:lstStyle/>
          <a:p>
            <a:r>
              <a:rPr lang="en-US" sz="1400" dirty="0"/>
              <a:t>NULL</a:t>
            </a:r>
          </a:p>
        </p:txBody>
      </p:sp>
      <p:sp>
        <p:nvSpPr>
          <p:cNvPr id="168" name="TextBox 167">
            <a:extLst>
              <a:ext uri="{FF2B5EF4-FFF2-40B4-BE49-F238E27FC236}">
                <a16:creationId xmlns:a16="http://schemas.microsoft.com/office/drawing/2014/main" id="{DFA835D7-C7B7-4279-A3A9-37129FD3A45C}"/>
              </a:ext>
            </a:extLst>
          </p:cNvPr>
          <p:cNvSpPr txBox="1"/>
          <p:nvPr/>
        </p:nvSpPr>
        <p:spPr>
          <a:xfrm>
            <a:off x="6064893" y="5365379"/>
            <a:ext cx="680546" cy="307777"/>
          </a:xfrm>
          <a:prstGeom prst="rect">
            <a:avLst/>
          </a:prstGeom>
          <a:noFill/>
        </p:spPr>
        <p:txBody>
          <a:bodyPr wrap="square" rtlCol="0">
            <a:spAutoFit/>
          </a:bodyPr>
          <a:lstStyle/>
          <a:p>
            <a:r>
              <a:rPr lang="en-US" sz="1400" dirty="0"/>
              <a:t>NULL</a:t>
            </a:r>
          </a:p>
        </p:txBody>
      </p:sp>
      <p:sp>
        <p:nvSpPr>
          <p:cNvPr id="169" name="TextBox 168">
            <a:extLst>
              <a:ext uri="{FF2B5EF4-FFF2-40B4-BE49-F238E27FC236}">
                <a16:creationId xmlns:a16="http://schemas.microsoft.com/office/drawing/2014/main" id="{D93C394A-E8BA-4FB1-A03A-4C2C3011314A}"/>
              </a:ext>
            </a:extLst>
          </p:cNvPr>
          <p:cNvSpPr txBox="1"/>
          <p:nvPr/>
        </p:nvSpPr>
        <p:spPr>
          <a:xfrm>
            <a:off x="3747089" y="6078413"/>
            <a:ext cx="644128" cy="307777"/>
          </a:xfrm>
          <a:prstGeom prst="rect">
            <a:avLst/>
          </a:prstGeom>
          <a:noFill/>
        </p:spPr>
        <p:txBody>
          <a:bodyPr wrap="square" rtlCol="0">
            <a:spAutoFit/>
          </a:bodyPr>
          <a:lstStyle/>
          <a:p>
            <a:r>
              <a:rPr lang="en-US" sz="1400" dirty="0"/>
              <a:t>NULL</a:t>
            </a:r>
          </a:p>
        </p:txBody>
      </p:sp>
      <p:cxnSp>
        <p:nvCxnSpPr>
          <p:cNvPr id="3" name="Straight Arrow Connector 2">
            <a:extLst>
              <a:ext uri="{FF2B5EF4-FFF2-40B4-BE49-F238E27FC236}">
                <a16:creationId xmlns:a16="http://schemas.microsoft.com/office/drawing/2014/main" id="{731082C3-3F36-477C-BC50-AB9053C9CF5A}"/>
              </a:ext>
            </a:extLst>
          </p:cNvPr>
          <p:cNvCxnSpPr>
            <a:cxnSpLocks/>
            <a:stCxn id="164" idx="4"/>
            <a:endCxn id="135" idx="0"/>
          </p:cNvCxnSpPr>
          <p:nvPr/>
        </p:nvCxnSpPr>
        <p:spPr>
          <a:xfrm flipH="1">
            <a:off x="2729940" y="2476680"/>
            <a:ext cx="866455" cy="505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DEE03DE-7649-4177-AB3A-4638C18F40DA}"/>
              </a:ext>
            </a:extLst>
          </p:cNvPr>
          <p:cNvCxnSpPr>
            <a:cxnSpLocks/>
            <a:stCxn id="149" idx="4"/>
            <a:endCxn id="144" idx="0"/>
          </p:cNvCxnSpPr>
          <p:nvPr/>
        </p:nvCxnSpPr>
        <p:spPr>
          <a:xfrm>
            <a:off x="4474605" y="5696438"/>
            <a:ext cx="322064" cy="355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05ED93E-D39D-4BD4-8FA7-BD535D99764F}"/>
              </a:ext>
            </a:extLst>
          </p:cNvPr>
          <p:cNvCxnSpPr>
            <a:cxnSpLocks/>
            <a:stCxn id="164" idx="4"/>
            <a:endCxn id="163" idx="0"/>
          </p:cNvCxnSpPr>
          <p:nvPr/>
        </p:nvCxnSpPr>
        <p:spPr>
          <a:xfrm>
            <a:off x="3596395" y="2476680"/>
            <a:ext cx="957338" cy="517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B1BAD21-4DB9-420F-9179-924101210764}"/>
              </a:ext>
            </a:extLst>
          </p:cNvPr>
          <p:cNvCxnSpPr>
            <a:cxnSpLocks/>
            <a:stCxn id="148" idx="4"/>
            <a:endCxn id="146" idx="0"/>
          </p:cNvCxnSpPr>
          <p:nvPr/>
        </p:nvCxnSpPr>
        <p:spPr>
          <a:xfrm flipH="1">
            <a:off x="3107533" y="4355069"/>
            <a:ext cx="266851" cy="374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4653665-A759-4F40-AC25-2A170A063BE9}"/>
              </a:ext>
            </a:extLst>
          </p:cNvPr>
          <p:cNvCxnSpPr>
            <a:cxnSpLocks/>
            <a:stCxn id="147" idx="4"/>
            <a:endCxn id="162" idx="0"/>
          </p:cNvCxnSpPr>
          <p:nvPr/>
        </p:nvCxnSpPr>
        <p:spPr>
          <a:xfrm>
            <a:off x="2213564" y="4355069"/>
            <a:ext cx="437377" cy="38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E9BDE23-B6FA-498B-A8EE-089C39763875}"/>
              </a:ext>
            </a:extLst>
          </p:cNvPr>
          <p:cNvCxnSpPr>
            <a:cxnSpLocks/>
            <a:stCxn id="147" idx="4"/>
            <a:endCxn id="167" idx="0"/>
          </p:cNvCxnSpPr>
          <p:nvPr/>
        </p:nvCxnSpPr>
        <p:spPr>
          <a:xfrm flipH="1">
            <a:off x="2049942" y="4355069"/>
            <a:ext cx="163622" cy="374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B3DF99F-5480-4C4D-8A58-2435D3B86C95}"/>
              </a:ext>
            </a:extLst>
          </p:cNvPr>
          <p:cNvCxnSpPr>
            <a:cxnSpLocks/>
            <a:stCxn id="163" idx="4"/>
            <a:endCxn id="166" idx="0"/>
          </p:cNvCxnSpPr>
          <p:nvPr/>
        </p:nvCxnSpPr>
        <p:spPr>
          <a:xfrm flipH="1">
            <a:off x="4163191" y="3478603"/>
            <a:ext cx="390542" cy="424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3CFFD80-9347-4709-B10E-F80C2D7317C2}"/>
              </a:ext>
            </a:extLst>
          </p:cNvPr>
          <p:cNvCxnSpPr>
            <a:cxnSpLocks/>
            <a:stCxn id="135" idx="4"/>
            <a:endCxn id="147" idx="0"/>
          </p:cNvCxnSpPr>
          <p:nvPr/>
        </p:nvCxnSpPr>
        <p:spPr>
          <a:xfrm flipH="1">
            <a:off x="2213564" y="3496594"/>
            <a:ext cx="516376" cy="37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31590E1-CC57-4A07-8B3A-A8FA78343302}"/>
              </a:ext>
            </a:extLst>
          </p:cNvPr>
          <p:cNvCxnSpPr>
            <a:cxnSpLocks/>
            <a:stCxn id="135" idx="4"/>
            <a:endCxn id="148" idx="0"/>
          </p:cNvCxnSpPr>
          <p:nvPr/>
        </p:nvCxnSpPr>
        <p:spPr>
          <a:xfrm>
            <a:off x="2729940" y="3496594"/>
            <a:ext cx="644444" cy="37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DB24E29-7969-4DF3-8DDB-7FF6F6BEAD17}"/>
              </a:ext>
            </a:extLst>
          </p:cNvPr>
          <p:cNvCxnSpPr>
            <a:cxnSpLocks/>
            <a:stCxn id="163" idx="4"/>
            <a:endCxn id="150" idx="0"/>
          </p:cNvCxnSpPr>
          <p:nvPr/>
        </p:nvCxnSpPr>
        <p:spPr>
          <a:xfrm>
            <a:off x="4553733" y="3478603"/>
            <a:ext cx="615802" cy="384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6352D23-A1D8-4015-9D62-B66B8D8F76FA}"/>
              </a:ext>
            </a:extLst>
          </p:cNvPr>
          <p:cNvCxnSpPr>
            <a:cxnSpLocks/>
            <a:stCxn id="149" idx="4"/>
            <a:endCxn id="169" idx="0"/>
          </p:cNvCxnSpPr>
          <p:nvPr/>
        </p:nvCxnSpPr>
        <p:spPr>
          <a:xfrm flipH="1">
            <a:off x="4069153" y="5696438"/>
            <a:ext cx="405452" cy="381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06F77C7-4F3B-4889-9502-8B8629E80C06}"/>
              </a:ext>
            </a:extLst>
          </p:cNvPr>
          <p:cNvCxnSpPr>
            <a:cxnSpLocks/>
            <a:stCxn id="151" idx="4"/>
            <a:endCxn id="168" idx="0"/>
          </p:cNvCxnSpPr>
          <p:nvPr/>
        </p:nvCxnSpPr>
        <p:spPr>
          <a:xfrm>
            <a:off x="5889281" y="5034814"/>
            <a:ext cx="515885" cy="330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054C35C-893E-4AFF-9087-87F81617E2FA}"/>
              </a:ext>
            </a:extLst>
          </p:cNvPr>
          <p:cNvCxnSpPr>
            <a:cxnSpLocks/>
            <a:stCxn id="150" idx="4"/>
            <a:endCxn id="145" idx="0"/>
          </p:cNvCxnSpPr>
          <p:nvPr/>
        </p:nvCxnSpPr>
        <p:spPr>
          <a:xfrm flipH="1">
            <a:off x="5000762" y="4347899"/>
            <a:ext cx="168773" cy="355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F0583EE-9205-4FAB-8F09-089C079C00E7}"/>
              </a:ext>
            </a:extLst>
          </p:cNvPr>
          <p:cNvCxnSpPr>
            <a:cxnSpLocks/>
            <a:stCxn id="151" idx="4"/>
            <a:endCxn id="165" idx="0"/>
          </p:cNvCxnSpPr>
          <p:nvPr/>
        </p:nvCxnSpPr>
        <p:spPr>
          <a:xfrm flipH="1">
            <a:off x="5542626" y="5034814"/>
            <a:ext cx="346655" cy="336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3E8387A-9CD2-4CC7-8C77-57D914505DAE}"/>
              </a:ext>
            </a:extLst>
          </p:cNvPr>
          <p:cNvCxnSpPr>
            <a:cxnSpLocks/>
            <a:stCxn id="150" idx="4"/>
            <a:endCxn id="151" idx="0"/>
          </p:cNvCxnSpPr>
          <p:nvPr/>
        </p:nvCxnSpPr>
        <p:spPr>
          <a:xfrm>
            <a:off x="5169535" y="4347899"/>
            <a:ext cx="719746" cy="202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763D801-1375-4E49-A7A9-C655F8EC1E35}"/>
              </a:ext>
            </a:extLst>
          </p:cNvPr>
          <p:cNvCxnSpPr>
            <a:cxnSpLocks/>
            <a:stCxn id="166" idx="4"/>
            <a:endCxn id="149" idx="0"/>
          </p:cNvCxnSpPr>
          <p:nvPr/>
        </p:nvCxnSpPr>
        <p:spPr>
          <a:xfrm>
            <a:off x="4163191" y="4387625"/>
            <a:ext cx="311414" cy="8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FAD5FA4-7B28-4DEA-9B5F-713813938211}"/>
              </a:ext>
            </a:extLst>
          </p:cNvPr>
          <p:cNvCxnSpPr>
            <a:cxnSpLocks/>
            <a:stCxn id="148" idx="4"/>
            <a:endCxn id="143" idx="0"/>
          </p:cNvCxnSpPr>
          <p:nvPr/>
        </p:nvCxnSpPr>
        <p:spPr>
          <a:xfrm>
            <a:off x="3374384" y="4355069"/>
            <a:ext cx="322309" cy="362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4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strips(downLeft)">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wipe(down)">
                                      <p:cBhvr>
                                        <p:cTn id="12" dur="580">
                                          <p:stCondLst>
                                            <p:cond delay="0"/>
                                          </p:stCondLst>
                                        </p:cTn>
                                        <p:tgtEl>
                                          <p:spTgt spid="135"/>
                                        </p:tgtEl>
                                      </p:cBhvr>
                                    </p:animEffect>
                                    <p:anim calcmode="lin" valueType="num">
                                      <p:cBhvr>
                                        <p:cTn id="13" dur="1822" tmFilter="0,0; 0.14,0.36; 0.43,0.73; 0.71,0.91; 1.0,1.0">
                                          <p:stCondLst>
                                            <p:cond delay="0"/>
                                          </p:stCondLst>
                                        </p:cTn>
                                        <p:tgtEl>
                                          <p:spTgt spid="13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3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3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3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35"/>
                                        </p:tgtEl>
                                        <p:attrNameLst>
                                          <p:attrName>ppt_y</p:attrName>
                                        </p:attrNameLst>
                                      </p:cBhvr>
                                      <p:tavLst>
                                        <p:tav tm="0" fmla="#ppt_y-sin(pi*$)/81">
                                          <p:val>
                                            <p:fltVal val="0"/>
                                          </p:val>
                                        </p:tav>
                                        <p:tav tm="100000">
                                          <p:val>
                                            <p:fltVal val="1"/>
                                          </p:val>
                                        </p:tav>
                                      </p:tavLst>
                                    </p:anim>
                                    <p:animScale>
                                      <p:cBhvr>
                                        <p:cTn id="18" dur="26">
                                          <p:stCondLst>
                                            <p:cond delay="650"/>
                                          </p:stCondLst>
                                        </p:cTn>
                                        <p:tgtEl>
                                          <p:spTgt spid="135"/>
                                        </p:tgtEl>
                                      </p:cBhvr>
                                      <p:to x="100000" y="60000"/>
                                    </p:animScale>
                                    <p:animScale>
                                      <p:cBhvr>
                                        <p:cTn id="19" dur="166" decel="50000">
                                          <p:stCondLst>
                                            <p:cond delay="676"/>
                                          </p:stCondLst>
                                        </p:cTn>
                                        <p:tgtEl>
                                          <p:spTgt spid="135"/>
                                        </p:tgtEl>
                                      </p:cBhvr>
                                      <p:to x="100000" y="100000"/>
                                    </p:animScale>
                                    <p:animScale>
                                      <p:cBhvr>
                                        <p:cTn id="20" dur="26">
                                          <p:stCondLst>
                                            <p:cond delay="1312"/>
                                          </p:stCondLst>
                                        </p:cTn>
                                        <p:tgtEl>
                                          <p:spTgt spid="135"/>
                                        </p:tgtEl>
                                      </p:cBhvr>
                                      <p:to x="100000" y="80000"/>
                                    </p:animScale>
                                    <p:animScale>
                                      <p:cBhvr>
                                        <p:cTn id="21" dur="166" decel="50000">
                                          <p:stCondLst>
                                            <p:cond delay="1338"/>
                                          </p:stCondLst>
                                        </p:cTn>
                                        <p:tgtEl>
                                          <p:spTgt spid="135"/>
                                        </p:tgtEl>
                                      </p:cBhvr>
                                      <p:to x="100000" y="100000"/>
                                    </p:animScale>
                                    <p:animScale>
                                      <p:cBhvr>
                                        <p:cTn id="22" dur="26">
                                          <p:stCondLst>
                                            <p:cond delay="1642"/>
                                          </p:stCondLst>
                                        </p:cTn>
                                        <p:tgtEl>
                                          <p:spTgt spid="135"/>
                                        </p:tgtEl>
                                      </p:cBhvr>
                                      <p:to x="100000" y="90000"/>
                                    </p:animScale>
                                    <p:animScale>
                                      <p:cBhvr>
                                        <p:cTn id="23" dur="166" decel="50000">
                                          <p:stCondLst>
                                            <p:cond delay="1668"/>
                                          </p:stCondLst>
                                        </p:cTn>
                                        <p:tgtEl>
                                          <p:spTgt spid="135"/>
                                        </p:tgtEl>
                                      </p:cBhvr>
                                      <p:to x="100000" y="100000"/>
                                    </p:animScale>
                                    <p:animScale>
                                      <p:cBhvr>
                                        <p:cTn id="24" dur="26">
                                          <p:stCondLst>
                                            <p:cond delay="1808"/>
                                          </p:stCondLst>
                                        </p:cTn>
                                        <p:tgtEl>
                                          <p:spTgt spid="135"/>
                                        </p:tgtEl>
                                      </p:cBhvr>
                                      <p:to x="100000" y="95000"/>
                                    </p:animScale>
                                    <p:animScale>
                                      <p:cBhvr>
                                        <p:cTn id="25" dur="166" decel="50000">
                                          <p:stCondLst>
                                            <p:cond delay="1834"/>
                                          </p:stCondLst>
                                        </p:cTn>
                                        <p:tgtEl>
                                          <p:spTgt spid="135"/>
                                        </p:tgtEl>
                                      </p:cBhvr>
                                      <p:to x="100000" y="100000"/>
                                    </p:animScale>
                                  </p:childTnLst>
                                </p:cTn>
                              </p:par>
                              <p:par>
                                <p:cTn id="26" presetID="26" presetClass="entr" presetSubtype="0" fill="hold" grpId="0" nodeType="withEffect">
                                  <p:stCondLst>
                                    <p:cond delay="0"/>
                                  </p:stCondLst>
                                  <p:childTnLst>
                                    <p:set>
                                      <p:cBhvr>
                                        <p:cTn id="27" dur="1" fill="hold">
                                          <p:stCondLst>
                                            <p:cond delay="0"/>
                                          </p:stCondLst>
                                        </p:cTn>
                                        <p:tgtEl>
                                          <p:spTgt spid="143"/>
                                        </p:tgtEl>
                                        <p:attrNameLst>
                                          <p:attrName>style.visibility</p:attrName>
                                        </p:attrNameLst>
                                      </p:cBhvr>
                                      <p:to>
                                        <p:strVal val="visible"/>
                                      </p:to>
                                    </p:set>
                                    <p:animEffect transition="in" filter="wipe(down)">
                                      <p:cBhvr>
                                        <p:cTn id="28" dur="580">
                                          <p:stCondLst>
                                            <p:cond delay="0"/>
                                          </p:stCondLst>
                                        </p:cTn>
                                        <p:tgtEl>
                                          <p:spTgt spid="143"/>
                                        </p:tgtEl>
                                      </p:cBhvr>
                                    </p:animEffect>
                                    <p:anim calcmode="lin" valueType="num">
                                      <p:cBhvr>
                                        <p:cTn id="29" dur="1822" tmFilter="0,0; 0.14,0.36; 0.43,0.73; 0.71,0.91; 1.0,1.0">
                                          <p:stCondLst>
                                            <p:cond delay="0"/>
                                          </p:stCondLst>
                                        </p:cTn>
                                        <p:tgtEl>
                                          <p:spTgt spid="143"/>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43"/>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43"/>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43"/>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43"/>
                                        </p:tgtEl>
                                        <p:attrNameLst>
                                          <p:attrName>ppt_y</p:attrName>
                                        </p:attrNameLst>
                                      </p:cBhvr>
                                      <p:tavLst>
                                        <p:tav tm="0" fmla="#ppt_y-sin(pi*$)/81">
                                          <p:val>
                                            <p:fltVal val="0"/>
                                          </p:val>
                                        </p:tav>
                                        <p:tav tm="100000">
                                          <p:val>
                                            <p:fltVal val="1"/>
                                          </p:val>
                                        </p:tav>
                                      </p:tavLst>
                                    </p:anim>
                                    <p:animScale>
                                      <p:cBhvr>
                                        <p:cTn id="34" dur="26">
                                          <p:stCondLst>
                                            <p:cond delay="650"/>
                                          </p:stCondLst>
                                        </p:cTn>
                                        <p:tgtEl>
                                          <p:spTgt spid="143"/>
                                        </p:tgtEl>
                                      </p:cBhvr>
                                      <p:to x="100000" y="60000"/>
                                    </p:animScale>
                                    <p:animScale>
                                      <p:cBhvr>
                                        <p:cTn id="35" dur="166" decel="50000">
                                          <p:stCondLst>
                                            <p:cond delay="676"/>
                                          </p:stCondLst>
                                        </p:cTn>
                                        <p:tgtEl>
                                          <p:spTgt spid="143"/>
                                        </p:tgtEl>
                                      </p:cBhvr>
                                      <p:to x="100000" y="100000"/>
                                    </p:animScale>
                                    <p:animScale>
                                      <p:cBhvr>
                                        <p:cTn id="36" dur="26">
                                          <p:stCondLst>
                                            <p:cond delay="1312"/>
                                          </p:stCondLst>
                                        </p:cTn>
                                        <p:tgtEl>
                                          <p:spTgt spid="143"/>
                                        </p:tgtEl>
                                      </p:cBhvr>
                                      <p:to x="100000" y="80000"/>
                                    </p:animScale>
                                    <p:animScale>
                                      <p:cBhvr>
                                        <p:cTn id="37" dur="166" decel="50000">
                                          <p:stCondLst>
                                            <p:cond delay="1338"/>
                                          </p:stCondLst>
                                        </p:cTn>
                                        <p:tgtEl>
                                          <p:spTgt spid="143"/>
                                        </p:tgtEl>
                                      </p:cBhvr>
                                      <p:to x="100000" y="100000"/>
                                    </p:animScale>
                                    <p:animScale>
                                      <p:cBhvr>
                                        <p:cTn id="38" dur="26">
                                          <p:stCondLst>
                                            <p:cond delay="1642"/>
                                          </p:stCondLst>
                                        </p:cTn>
                                        <p:tgtEl>
                                          <p:spTgt spid="143"/>
                                        </p:tgtEl>
                                      </p:cBhvr>
                                      <p:to x="100000" y="90000"/>
                                    </p:animScale>
                                    <p:animScale>
                                      <p:cBhvr>
                                        <p:cTn id="39" dur="166" decel="50000">
                                          <p:stCondLst>
                                            <p:cond delay="1668"/>
                                          </p:stCondLst>
                                        </p:cTn>
                                        <p:tgtEl>
                                          <p:spTgt spid="143"/>
                                        </p:tgtEl>
                                      </p:cBhvr>
                                      <p:to x="100000" y="100000"/>
                                    </p:animScale>
                                    <p:animScale>
                                      <p:cBhvr>
                                        <p:cTn id="40" dur="26">
                                          <p:stCondLst>
                                            <p:cond delay="1808"/>
                                          </p:stCondLst>
                                        </p:cTn>
                                        <p:tgtEl>
                                          <p:spTgt spid="143"/>
                                        </p:tgtEl>
                                      </p:cBhvr>
                                      <p:to x="100000" y="95000"/>
                                    </p:animScale>
                                    <p:animScale>
                                      <p:cBhvr>
                                        <p:cTn id="41" dur="166" decel="50000">
                                          <p:stCondLst>
                                            <p:cond delay="1834"/>
                                          </p:stCondLst>
                                        </p:cTn>
                                        <p:tgtEl>
                                          <p:spTgt spid="143"/>
                                        </p:tgtEl>
                                      </p:cBhvr>
                                      <p:to x="100000" y="100000"/>
                                    </p:animScale>
                                  </p:childTnLst>
                                </p:cTn>
                              </p:par>
                              <p:par>
                                <p:cTn id="42" presetID="26" presetClass="entr" presetSubtype="0" fill="hold" grpId="0" nodeType="withEffect">
                                  <p:stCondLst>
                                    <p:cond delay="0"/>
                                  </p:stCondLst>
                                  <p:childTnLst>
                                    <p:set>
                                      <p:cBhvr>
                                        <p:cTn id="43" dur="1" fill="hold">
                                          <p:stCondLst>
                                            <p:cond delay="0"/>
                                          </p:stCondLst>
                                        </p:cTn>
                                        <p:tgtEl>
                                          <p:spTgt spid="144"/>
                                        </p:tgtEl>
                                        <p:attrNameLst>
                                          <p:attrName>style.visibility</p:attrName>
                                        </p:attrNameLst>
                                      </p:cBhvr>
                                      <p:to>
                                        <p:strVal val="visible"/>
                                      </p:to>
                                    </p:set>
                                    <p:animEffect transition="in" filter="wipe(down)">
                                      <p:cBhvr>
                                        <p:cTn id="44" dur="580">
                                          <p:stCondLst>
                                            <p:cond delay="0"/>
                                          </p:stCondLst>
                                        </p:cTn>
                                        <p:tgtEl>
                                          <p:spTgt spid="144"/>
                                        </p:tgtEl>
                                      </p:cBhvr>
                                    </p:animEffect>
                                    <p:anim calcmode="lin" valueType="num">
                                      <p:cBhvr>
                                        <p:cTn id="45" dur="1822" tmFilter="0,0; 0.14,0.36; 0.43,0.73; 0.71,0.91; 1.0,1.0">
                                          <p:stCondLst>
                                            <p:cond delay="0"/>
                                          </p:stCondLst>
                                        </p:cTn>
                                        <p:tgtEl>
                                          <p:spTgt spid="144"/>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44"/>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44"/>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44"/>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44"/>
                                        </p:tgtEl>
                                        <p:attrNameLst>
                                          <p:attrName>ppt_y</p:attrName>
                                        </p:attrNameLst>
                                      </p:cBhvr>
                                      <p:tavLst>
                                        <p:tav tm="0" fmla="#ppt_y-sin(pi*$)/81">
                                          <p:val>
                                            <p:fltVal val="0"/>
                                          </p:val>
                                        </p:tav>
                                        <p:tav tm="100000">
                                          <p:val>
                                            <p:fltVal val="1"/>
                                          </p:val>
                                        </p:tav>
                                      </p:tavLst>
                                    </p:anim>
                                    <p:animScale>
                                      <p:cBhvr>
                                        <p:cTn id="50" dur="26">
                                          <p:stCondLst>
                                            <p:cond delay="650"/>
                                          </p:stCondLst>
                                        </p:cTn>
                                        <p:tgtEl>
                                          <p:spTgt spid="144"/>
                                        </p:tgtEl>
                                      </p:cBhvr>
                                      <p:to x="100000" y="60000"/>
                                    </p:animScale>
                                    <p:animScale>
                                      <p:cBhvr>
                                        <p:cTn id="51" dur="166" decel="50000">
                                          <p:stCondLst>
                                            <p:cond delay="676"/>
                                          </p:stCondLst>
                                        </p:cTn>
                                        <p:tgtEl>
                                          <p:spTgt spid="144"/>
                                        </p:tgtEl>
                                      </p:cBhvr>
                                      <p:to x="100000" y="100000"/>
                                    </p:animScale>
                                    <p:animScale>
                                      <p:cBhvr>
                                        <p:cTn id="52" dur="26">
                                          <p:stCondLst>
                                            <p:cond delay="1312"/>
                                          </p:stCondLst>
                                        </p:cTn>
                                        <p:tgtEl>
                                          <p:spTgt spid="144"/>
                                        </p:tgtEl>
                                      </p:cBhvr>
                                      <p:to x="100000" y="80000"/>
                                    </p:animScale>
                                    <p:animScale>
                                      <p:cBhvr>
                                        <p:cTn id="53" dur="166" decel="50000">
                                          <p:stCondLst>
                                            <p:cond delay="1338"/>
                                          </p:stCondLst>
                                        </p:cTn>
                                        <p:tgtEl>
                                          <p:spTgt spid="144"/>
                                        </p:tgtEl>
                                      </p:cBhvr>
                                      <p:to x="100000" y="100000"/>
                                    </p:animScale>
                                    <p:animScale>
                                      <p:cBhvr>
                                        <p:cTn id="54" dur="26">
                                          <p:stCondLst>
                                            <p:cond delay="1642"/>
                                          </p:stCondLst>
                                        </p:cTn>
                                        <p:tgtEl>
                                          <p:spTgt spid="144"/>
                                        </p:tgtEl>
                                      </p:cBhvr>
                                      <p:to x="100000" y="90000"/>
                                    </p:animScale>
                                    <p:animScale>
                                      <p:cBhvr>
                                        <p:cTn id="55" dur="166" decel="50000">
                                          <p:stCondLst>
                                            <p:cond delay="1668"/>
                                          </p:stCondLst>
                                        </p:cTn>
                                        <p:tgtEl>
                                          <p:spTgt spid="144"/>
                                        </p:tgtEl>
                                      </p:cBhvr>
                                      <p:to x="100000" y="100000"/>
                                    </p:animScale>
                                    <p:animScale>
                                      <p:cBhvr>
                                        <p:cTn id="56" dur="26">
                                          <p:stCondLst>
                                            <p:cond delay="1808"/>
                                          </p:stCondLst>
                                        </p:cTn>
                                        <p:tgtEl>
                                          <p:spTgt spid="144"/>
                                        </p:tgtEl>
                                      </p:cBhvr>
                                      <p:to x="100000" y="95000"/>
                                    </p:animScale>
                                    <p:animScale>
                                      <p:cBhvr>
                                        <p:cTn id="57" dur="166" decel="50000">
                                          <p:stCondLst>
                                            <p:cond delay="1834"/>
                                          </p:stCondLst>
                                        </p:cTn>
                                        <p:tgtEl>
                                          <p:spTgt spid="144"/>
                                        </p:tgtEl>
                                      </p:cBhvr>
                                      <p:to x="100000" y="100000"/>
                                    </p:animScale>
                                  </p:childTnLst>
                                </p:cTn>
                              </p:par>
                              <p:par>
                                <p:cTn id="58" presetID="26" presetClass="entr" presetSubtype="0" fill="hold" grpId="0" nodeType="withEffect">
                                  <p:stCondLst>
                                    <p:cond delay="0"/>
                                  </p:stCondLst>
                                  <p:childTnLst>
                                    <p:set>
                                      <p:cBhvr>
                                        <p:cTn id="59" dur="1" fill="hold">
                                          <p:stCondLst>
                                            <p:cond delay="0"/>
                                          </p:stCondLst>
                                        </p:cTn>
                                        <p:tgtEl>
                                          <p:spTgt spid="145"/>
                                        </p:tgtEl>
                                        <p:attrNameLst>
                                          <p:attrName>style.visibility</p:attrName>
                                        </p:attrNameLst>
                                      </p:cBhvr>
                                      <p:to>
                                        <p:strVal val="visible"/>
                                      </p:to>
                                    </p:set>
                                    <p:animEffect transition="in" filter="wipe(down)">
                                      <p:cBhvr>
                                        <p:cTn id="60" dur="580">
                                          <p:stCondLst>
                                            <p:cond delay="0"/>
                                          </p:stCondLst>
                                        </p:cTn>
                                        <p:tgtEl>
                                          <p:spTgt spid="145"/>
                                        </p:tgtEl>
                                      </p:cBhvr>
                                    </p:animEffect>
                                    <p:anim calcmode="lin" valueType="num">
                                      <p:cBhvr>
                                        <p:cTn id="61" dur="1822" tmFilter="0,0; 0.14,0.36; 0.43,0.73; 0.71,0.91; 1.0,1.0">
                                          <p:stCondLst>
                                            <p:cond delay="0"/>
                                          </p:stCondLst>
                                        </p:cTn>
                                        <p:tgtEl>
                                          <p:spTgt spid="145"/>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145"/>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145"/>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145"/>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145"/>
                                        </p:tgtEl>
                                        <p:attrNameLst>
                                          <p:attrName>ppt_y</p:attrName>
                                        </p:attrNameLst>
                                      </p:cBhvr>
                                      <p:tavLst>
                                        <p:tav tm="0" fmla="#ppt_y-sin(pi*$)/81">
                                          <p:val>
                                            <p:fltVal val="0"/>
                                          </p:val>
                                        </p:tav>
                                        <p:tav tm="100000">
                                          <p:val>
                                            <p:fltVal val="1"/>
                                          </p:val>
                                        </p:tav>
                                      </p:tavLst>
                                    </p:anim>
                                    <p:animScale>
                                      <p:cBhvr>
                                        <p:cTn id="66" dur="26">
                                          <p:stCondLst>
                                            <p:cond delay="650"/>
                                          </p:stCondLst>
                                        </p:cTn>
                                        <p:tgtEl>
                                          <p:spTgt spid="145"/>
                                        </p:tgtEl>
                                      </p:cBhvr>
                                      <p:to x="100000" y="60000"/>
                                    </p:animScale>
                                    <p:animScale>
                                      <p:cBhvr>
                                        <p:cTn id="67" dur="166" decel="50000">
                                          <p:stCondLst>
                                            <p:cond delay="676"/>
                                          </p:stCondLst>
                                        </p:cTn>
                                        <p:tgtEl>
                                          <p:spTgt spid="145"/>
                                        </p:tgtEl>
                                      </p:cBhvr>
                                      <p:to x="100000" y="100000"/>
                                    </p:animScale>
                                    <p:animScale>
                                      <p:cBhvr>
                                        <p:cTn id="68" dur="26">
                                          <p:stCondLst>
                                            <p:cond delay="1312"/>
                                          </p:stCondLst>
                                        </p:cTn>
                                        <p:tgtEl>
                                          <p:spTgt spid="145"/>
                                        </p:tgtEl>
                                      </p:cBhvr>
                                      <p:to x="100000" y="80000"/>
                                    </p:animScale>
                                    <p:animScale>
                                      <p:cBhvr>
                                        <p:cTn id="69" dur="166" decel="50000">
                                          <p:stCondLst>
                                            <p:cond delay="1338"/>
                                          </p:stCondLst>
                                        </p:cTn>
                                        <p:tgtEl>
                                          <p:spTgt spid="145"/>
                                        </p:tgtEl>
                                      </p:cBhvr>
                                      <p:to x="100000" y="100000"/>
                                    </p:animScale>
                                    <p:animScale>
                                      <p:cBhvr>
                                        <p:cTn id="70" dur="26">
                                          <p:stCondLst>
                                            <p:cond delay="1642"/>
                                          </p:stCondLst>
                                        </p:cTn>
                                        <p:tgtEl>
                                          <p:spTgt spid="145"/>
                                        </p:tgtEl>
                                      </p:cBhvr>
                                      <p:to x="100000" y="90000"/>
                                    </p:animScale>
                                    <p:animScale>
                                      <p:cBhvr>
                                        <p:cTn id="71" dur="166" decel="50000">
                                          <p:stCondLst>
                                            <p:cond delay="1668"/>
                                          </p:stCondLst>
                                        </p:cTn>
                                        <p:tgtEl>
                                          <p:spTgt spid="145"/>
                                        </p:tgtEl>
                                      </p:cBhvr>
                                      <p:to x="100000" y="100000"/>
                                    </p:animScale>
                                    <p:animScale>
                                      <p:cBhvr>
                                        <p:cTn id="72" dur="26">
                                          <p:stCondLst>
                                            <p:cond delay="1808"/>
                                          </p:stCondLst>
                                        </p:cTn>
                                        <p:tgtEl>
                                          <p:spTgt spid="145"/>
                                        </p:tgtEl>
                                      </p:cBhvr>
                                      <p:to x="100000" y="95000"/>
                                    </p:animScale>
                                    <p:animScale>
                                      <p:cBhvr>
                                        <p:cTn id="73" dur="166" decel="50000">
                                          <p:stCondLst>
                                            <p:cond delay="1834"/>
                                          </p:stCondLst>
                                        </p:cTn>
                                        <p:tgtEl>
                                          <p:spTgt spid="145"/>
                                        </p:tgtEl>
                                      </p:cBhvr>
                                      <p:to x="100000" y="100000"/>
                                    </p:animScale>
                                  </p:childTnLst>
                                </p:cTn>
                              </p:par>
                              <p:par>
                                <p:cTn id="74" presetID="26" presetClass="entr" presetSubtype="0" fill="hold" grpId="0" nodeType="withEffect">
                                  <p:stCondLst>
                                    <p:cond delay="0"/>
                                  </p:stCondLst>
                                  <p:childTnLst>
                                    <p:set>
                                      <p:cBhvr>
                                        <p:cTn id="75" dur="1" fill="hold">
                                          <p:stCondLst>
                                            <p:cond delay="0"/>
                                          </p:stCondLst>
                                        </p:cTn>
                                        <p:tgtEl>
                                          <p:spTgt spid="146"/>
                                        </p:tgtEl>
                                        <p:attrNameLst>
                                          <p:attrName>style.visibility</p:attrName>
                                        </p:attrNameLst>
                                      </p:cBhvr>
                                      <p:to>
                                        <p:strVal val="visible"/>
                                      </p:to>
                                    </p:set>
                                    <p:animEffect transition="in" filter="wipe(down)">
                                      <p:cBhvr>
                                        <p:cTn id="76" dur="580">
                                          <p:stCondLst>
                                            <p:cond delay="0"/>
                                          </p:stCondLst>
                                        </p:cTn>
                                        <p:tgtEl>
                                          <p:spTgt spid="146"/>
                                        </p:tgtEl>
                                      </p:cBhvr>
                                    </p:animEffect>
                                    <p:anim calcmode="lin" valueType="num">
                                      <p:cBhvr>
                                        <p:cTn id="77" dur="1822" tmFilter="0,0; 0.14,0.36; 0.43,0.73; 0.71,0.91; 1.0,1.0">
                                          <p:stCondLst>
                                            <p:cond delay="0"/>
                                          </p:stCondLst>
                                        </p:cTn>
                                        <p:tgtEl>
                                          <p:spTgt spid="146"/>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146"/>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146"/>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146"/>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146"/>
                                        </p:tgtEl>
                                        <p:attrNameLst>
                                          <p:attrName>ppt_y</p:attrName>
                                        </p:attrNameLst>
                                      </p:cBhvr>
                                      <p:tavLst>
                                        <p:tav tm="0" fmla="#ppt_y-sin(pi*$)/81">
                                          <p:val>
                                            <p:fltVal val="0"/>
                                          </p:val>
                                        </p:tav>
                                        <p:tav tm="100000">
                                          <p:val>
                                            <p:fltVal val="1"/>
                                          </p:val>
                                        </p:tav>
                                      </p:tavLst>
                                    </p:anim>
                                    <p:animScale>
                                      <p:cBhvr>
                                        <p:cTn id="82" dur="26">
                                          <p:stCondLst>
                                            <p:cond delay="650"/>
                                          </p:stCondLst>
                                        </p:cTn>
                                        <p:tgtEl>
                                          <p:spTgt spid="146"/>
                                        </p:tgtEl>
                                      </p:cBhvr>
                                      <p:to x="100000" y="60000"/>
                                    </p:animScale>
                                    <p:animScale>
                                      <p:cBhvr>
                                        <p:cTn id="83" dur="166" decel="50000">
                                          <p:stCondLst>
                                            <p:cond delay="676"/>
                                          </p:stCondLst>
                                        </p:cTn>
                                        <p:tgtEl>
                                          <p:spTgt spid="146"/>
                                        </p:tgtEl>
                                      </p:cBhvr>
                                      <p:to x="100000" y="100000"/>
                                    </p:animScale>
                                    <p:animScale>
                                      <p:cBhvr>
                                        <p:cTn id="84" dur="26">
                                          <p:stCondLst>
                                            <p:cond delay="1312"/>
                                          </p:stCondLst>
                                        </p:cTn>
                                        <p:tgtEl>
                                          <p:spTgt spid="146"/>
                                        </p:tgtEl>
                                      </p:cBhvr>
                                      <p:to x="100000" y="80000"/>
                                    </p:animScale>
                                    <p:animScale>
                                      <p:cBhvr>
                                        <p:cTn id="85" dur="166" decel="50000">
                                          <p:stCondLst>
                                            <p:cond delay="1338"/>
                                          </p:stCondLst>
                                        </p:cTn>
                                        <p:tgtEl>
                                          <p:spTgt spid="146"/>
                                        </p:tgtEl>
                                      </p:cBhvr>
                                      <p:to x="100000" y="100000"/>
                                    </p:animScale>
                                    <p:animScale>
                                      <p:cBhvr>
                                        <p:cTn id="86" dur="26">
                                          <p:stCondLst>
                                            <p:cond delay="1642"/>
                                          </p:stCondLst>
                                        </p:cTn>
                                        <p:tgtEl>
                                          <p:spTgt spid="146"/>
                                        </p:tgtEl>
                                      </p:cBhvr>
                                      <p:to x="100000" y="90000"/>
                                    </p:animScale>
                                    <p:animScale>
                                      <p:cBhvr>
                                        <p:cTn id="87" dur="166" decel="50000">
                                          <p:stCondLst>
                                            <p:cond delay="1668"/>
                                          </p:stCondLst>
                                        </p:cTn>
                                        <p:tgtEl>
                                          <p:spTgt spid="146"/>
                                        </p:tgtEl>
                                      </p:cBhvr>
                                      <p:to x="100000" y="100000"/>
                                    </p:animScale>
                                    <p:animScale>
                                      <p:cBhvr>
                                        <p:cTn id="88" dur="26">
                                          <p:stCondLst>
                                            <p:cond delay="1808"/>
                                          </p:stCondLst>
                                        </p:cTn>
                                        <p:tgtEl>
                                          <p:spTgt spid="146"/>
                                        </p:tgtEl>
                                      </p:cBhvr>
                                      <p:to x="100000" y="95000"/>
                                    </p:animScale>
                                    <p:animScale>
                                      <p:cBhvr>
                                        <p:cTn id="89" dur="166" decel="50000">
                                          <p:stCondLst>
                                            <p:cond delay="1834"/>
                                          </p:stCondLst>
                                        </p:cTn>
                                        <p:tgtEl>
                                          <p:spTgt spid="146"/>
                                        </p:tgtEl>
                                      </p:cBhvr>
                                      <p:to x="100000" y="100000"/>
                                    </p:animScale>
                                  </p:childTnLst>
                                </p:cTn>
                              </p:par>
                              <p:par>
                                <p:cTn id="90" presetID="26" presetClass="entr" presetSubtype="0" fill="hold" grpId="0" nodeType="withEffect">
                                  <p:stCondLst>
                                    <p:cond delay="0"/>
                                  </p:stCondLst>
                                  <p:childTnLst>
                                    <p:set>
                                      <p:cBhvr>
                                        <p:cTn id="91" dur="1" fill="hold">
                                          <p:stCondLst>
                                            <p:cond delay="0"/>
                                          </p:stCondLst>
                                        </p:cTn>
                                        <p:tgtEl>
                                          <p:spTgt spid="147"/>
                                        </p:tgtEl>
                                        <p:attrNameLst>
                                          <p:attrName>style.visibility</p:attrName>
                                        </p:attrNameLst>
                                      </p:cBhvr>
                                      <p:to>
                                        <p:strVal val="visible"/>
                                      </p:to>
                                    </p:set>
                                    <p:animEffect transition="in" filter="wipe(down)">
                                      <p:cBhvr>
                                        <p:cTn id="92" dur="580">
                                          <p:stCondLst>
                                            <p:cond delay="0"/>
                                          </p:stCondLst>
                                        </p:cTn>
                                        <p:tgtEl>
                                          <p:spTgt spid="147"/>
                                        </p:tgtEl>
                                      </p:cBhvr>
                                    </p:animEffect>
                                    <p:anim calcmode="lin" valueType="num">
                                      <p:cBhvr>
                                        <p:cTn id="93" dur="1822" tmFilter="0,0; 0.14,0.36; 0.43,0.73; 0.71,0.91; 1.0,1.0">
                                          <p:stCondLst>
                                            <p:cond delay="0"/>
                                          </p:stCondLst>
                                        </p:cTn>
                                        <p:tgtEl>
                                          <p:spTgt spid="147"/>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147"/>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147"/>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147"/>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147"/>
                                        </p:tgtEl>
                                        <p:attrNameLst>
                                          <p:attrName>ppt_y</p:attrName>
                                        </p:attrNameLst>
                                      </p:cBhvr>
                                      <p:tavLst>
                                        <p:tav tm="0" fmla="#ppt_y-sin(pi*$)/81">
                                          <p:val>
                                            <p:fltVal val="0"/>
                                          </p:val>
                                        </p:tav>
                                        <p:tav tm="100000">
                                          <p:val>
                                            <p:fltVal val="1"/>
                                          </p:val>
                                        </p:tav>
                                      </p:tavLst>
                                    </p:anim>
                                    <p:animScale>
                                      <p:cBhvr>
                                        <p:cTn id="98" dur="26">
                                          <p:stCondLst>
                                            <p:cond delay="650"/>
                                          </p:stCondLst>
                                        </p:cTn>
                                        <p:tgtEl>
                                          <p:spTgt spid="147"/>
                                        </p:tgtEl>
                                      </p:cBhvr>
                                      <p:to x="100000" y="60000"/>
                                    </p:animScale>
                                    <p:animScale>
                                      <p:cBhvr>
                                        <p:cTn id="99" dur="166" decel="50000">
                                          <p:stCondLst>
                                            <p:cond delay="676"/>
                                          </p:stCondLst>
                                        </p:cTn>
                                        <p:tgtEl>
                                          <p:spTgt spid="147"/>
                                        </p:tgtEl>
                                      </p:cBhvr>
                                      <p:to x="100000" y="100000"/>
                                    </p:animScale>
                                    <p:animScale>
                                      <p:cBhvr>
                                        <p:cTn id="100" dur="26">
                                          <p:stCondLst>
                                            <p:cond delay="1312"/>
                                          </p:stCondLst>
                                        </p:cTn>
                                        <p:tgtEl>
                                          <p:spTgt spid="147"/>
                                        </p:tgtEl>
                                      </p:cBhvr>
                                      <p:to x="100000" y="80000"/>
                                    </p:animScale>
                                    <p:animScale>
                                      <p:cBhvr>
                                        <p:cTn id="101" dur="166" decel="50000">
                                          <p:stCondLst>
                                            <p:cond delay="1338"/>
                                          </p:stCondLst>
                                        </p:cTn>
                                        <p:tgtEl>
                                          <p:spTgt spid="147"/>
                                        </p:tgtEl>
                                      </p:cBhvr>
                                      <p:to x="100000" y="100000"/>
                                    </p:animScale>
                                    <p:animScale>
                                      <p:cBhvr>
                                        <p:cTn id="102" dur="26">
                                          <p:stCondLst>
                                            <p:cond delay="1642"/>
                                          </p:stCondLst>
                                        </p:cTn>
                                        <p:tgtEl>
                                          <p:spTgt spid="147"/>
                                        </p:tgtEl>
                                      </p:cBhvr>
                                      <p:to x="100000" y="90000"/>
                                    </p:animScale>
                                    <p:animScale>
                                      <p:cBhvr>
                                        <p:cTn id="103" dur="166" decel="50000">
                                          <p:stCondLst>
                                            <p:cond delay="1668"/>
                                          </p:stCondLst>
                                        </p:cTn>
                                        <p:tgtEl>
                                          <p:spTgt spid="147"/>
                                        </p:tgtEl>
                                      </p:cBhvr>
                                      <p:to x="100000" y="100000"/>
                                    </p:animScale>
                                    <p:animScale>
                                      <p:cBhvr>
                                        <p:cTn id="104" dur="26">
                                          <p:stCondLst>
                                            <p:cond delay="1808"/>
                                          </p:stCondLst>
                                        </p:cTn>
                                        <p:tgtEl>
                                          <p:spTgt spid="147"/>
                                        </p:tgtEl>
                                      </p:cBhvr>
                                      <p:to x="100000" y="95000"/>
                                    </p:animScale>
                                    <p:animScale>
                                      <p:cBhvr>
                                        <p:cTn id="105" dur="166" decel="50000">
                                          <p:stCondLst>
                                            <p:cond delay="1834"/>
                                          </p:stCondLst>
                                        </p:cTn>
                                        <p:tgtEl>
                                          <p:spTgt spid="147"/>
                                        </p:tgtEl>
                                      </p:cBhvr>
                                      <p:to x="100000" y="100000"/>
                                    </p:animScale>
                                  </p:childTnLst>
                                </p:cTn>
                              </p:par>
                              <p:par>
                                <p:cTn id="106" presetID="26" presetClass="entr" presetSubtype="0" fill="hold" grpId="0" nodeType="withEffect">
                                  <p:stCondLst>
                                    <p:cond delay="0"/>
                                  </p:stCondLst>
                                  <p:childTnLst>
                                    <p:set>
                                      <p:cBhvr>
                                        <p:cTn id="107" dur="1" fill="hold">
                                          <p:stCondLst>
                                            <p:cond delay="0"/>
                                          </p:stCondLst>
                                        </p:cTn>
                                        <p:tgtEl>
                                          <p:spTgt spid="148"/>
                                        </p:tgtEl>
                                        <p:attrNameLst>
                                          <p:attrName>style.visibility</p:attrName>
                                        </p:attrNameLst>
                                      </p:cBhvr>
                                      <p:to>
                                        <p:strVal val="visible"/>
                                      </p:to>
                                    </p:set>
                                    <p:animEffect transition="in" filter="wipe(down)">
                                      <p:cBhvr>
                                        <p:cTn id="108" dur="580">
                                          <p:stCondLst>
                                            <p:cond delay="0"/>
                                          </p:stCondLst>
                                        </p:cTn>
                                        <p:tgtEl>
                                          <p:spTgt spid="148"/>
                                        </p:tgtEl>
                                      </p:cBhvr>
                                    </p:animEffect>
                                    <p:anim calcmode="lin" valueType="num">
                                      <p:cBhvr>
                                        <p:cTn id="109" dur="1822" tmFilter="0,0; 0.14,0.36; 0.43,0.73; 0.71,0.91; 1.0,1.0">
                                          <p:stCondLst>
                                            <p:cond delay="0"/>
                                          </p:stCondLst>
                                        </p:cTn>
                                        <p:tgtEl>
                                          <p:spTgt spid="148"/>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148"/>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148"/>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148"/>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148"/>
                                        </p:tgtEl>
                                        <p:attrNameLst>
                                          <p:attrName>ppt_y</p:attrName>
                                        </p:attrNameLst>
                                      </p:cBhvr>
                                      <p:tavLst>
                                        <p:tav tm="0" fmla="#ppt_y-sin(pi*$)/81">
                                          <p:val>
                                            <p:fltVal val="0"/>
                                          </p:val>
                                        </p:tav>
                                        <p:tav tm="100000">
                                          <p:val>
                                            <p:fltVal val="1"/>
                                          </p:val>
                                        </p:tav>
                                      </p:tavLst>
                                    </p:anim>
                                    <p:animScale>
                                      <p:cBhvr>
                                        <p:cTn id="114" dur="26">
                                          <p:stCondLst>
                                            <p:cond delay="650"/>
                                          </p:stCondLst>
                                        </p:cTn>
                                        <p:tgtEl>
                                          <p:spTgt spid="148"/>
                                        </p:tgtEl>
                                      </p:cBhvr>
                                      <p:to x="100000" y="60000"/>
                                    </p:animScale>
                                    <p:animScale>
                                      <p:cBhvr>
                                        <p:cTn id="115" dur="166" decel="50000">
                                          <p:stCondLst>
                                            <p:cond delay="676"/>
                                          </p:stCondLst>
                                        </p:cTn>
                                        <p:tgtEl>
                                          <p:spTgt spid="148"/>
                                        </p:tgtEl>
                                      </p:cBhvr>
                                      <p:to x="100000" y="100000"/>
                                    </p:animScale>
                                    <p:animScale>
                                      <p:cBhvr>
                                        <p:cTn id="116" dur="26">
                                          <p:stCondLst>
                                            <p:cond delay="1312"/>
                                          </p:stCondLst>
                                        </p:cTn>
                                        <p:tgtEl>
                                          <p:spTgt spid="148"/>
                                        </p:tgtEl>
                                      </p:cBhvr>
                                      <p:to x="100000" y="80000"/>
                                    </p:animScale>
                                    <p:animScale>
                                      <p:cBhvr>
                                        <p:cTn id="117" dur="166" decel="50000">
                                          <p:stCondLst>
                                            <p:cond delay="1338"/>
                                          </p:stCondLst>
                                        </p:cTn>
                                        <p:tgtEl>
                                          <p:spTgt spid="148"/>
                                        </p:tgtEl>
                                      </p:cBhvr>
                                      <p:to x="100000" y="100000"/>
                                    </p:animScale>
                                    <p:animScale>
                                      <p:cBhvr>
                                        <p:cTn id="118" dur="26">
                                          <p:stCondLst>
                                            <p:cond delay="1642"/>
                                          </p:stCondLst>
                                        </p:cTn>
                                        <p:tgtEl>
                                          <p:spTgt spid="148"/>
                                        </p:tgtEl>
                                      </p:cBhvr>
                                      <p:to x="100000" y="90000"/>
                                    </p:animScale>
                                    <p:animScale>
                                      <p:cBhvr>
                                        <p:cTn id="119" dur="166" decel="50000">
                                          <p:stCondLst>
                                            <p:cond delay="1668"/>
                                          </p:stCondLst>
                                        </p:cTn>
                                        <p:tgtEl>
                                          <p:spTgt spid="148"/>
                                        </p:tgtEl>
                                      </p:cBhvr>
                                      <p:to x="100000" y="100000"/>
                                    </p:animScale>
                                    <p:animScale>
                                      <p:cBhvr>
                                        <p:cTn id="120" dur="26">
                                          <p:stCondLst>
                                            <p:cond delay="1808"/>
                                          </p:stCondLst>
                                        </p:cTn>
                                        <p:tgtEl>
                                          <p:spTgt spid="148"/>
                                        </p:tgtEl>
                                      </p:cBhvr>
                                      <p:to x="100000" y="95000"/>
                                    </p:animScale>
                                    <p:animScale>
                                      <p:cBhvr>
                                        <p:cTn id="121" dur="166" decel="50000">
                                          <p:stCondLst>
                                            <p:cond delay="1834"/>
                                          </p:stCondLst>
                                        </p:cTn>
                                        <p:tgtEl>
                                          <p:spTgt spid="148"/>
                                        </p:tgtEl>
                                      </p:cBhvr>
                                      <p:to x="100000" y="100000"/>
                                    </p:animScale>
                                  </p:childTnLst>
                                </p:cTn>
                              </p:par>
                              <p:par>
                                <p:cTn id="122" presetID="26" presetClass="entr" presetSubtype="0" fill="hold" grpId="0" nodeType="withEffect">
                                  <p:stCondLst>
                                    <p:cond delay="0"/>
                                  </p:stCondLst>
                                  <p:childTnLst>
                                    <p:set>
                                      <p:cBhvr>
                                        <p:cTn id="123" dur="1" fill="hold">
                                          <p:stCondLst>
                                            <p:cond delay="0"/>
                                          </p:stCondLst>
                                        </p:cTn>
                                        <p:tgtEl>
                                          <p:spTgt spid="149"/>
                                        </p:tgtEl>
                                        <p:attrNameLst>
                                          <p:attrName>style.visibility</p:attrName>
                                        </p:attrNameLst>
                                      </p:cBhvr>
                                      <p:to>
                                        <p:strVal val="visible"/>
                                      </p:to>
                                    </p:set>
                                    <p:animEffect transition="in" filter="wipe(down)">
                                      <p:cBhvr>
                                        <p:cTn id="124" dur="580">
                                          <p:stCondLst>
                                            <p:cond delay="0"/>
                                          </p:stCondLst>
                                        </p:cTn>
                                        <p:tgtEl>
                                          <p:spTgt spid="149"/>
                                        </p:tgtEl>
                                      </p:cBhvr>
                                    </p:animEffect>
                                    <p:anim calcmode="lin" valueType="num">
                                      <p:cBhvr>
                                        <p:cTn id="125" dur="1822" tmFilter="0,0; 0.14,0.36; 0.43,0.73; 0.71,0.91; 1.0,1.0">
                                          <p:stCondLst>
                                            <p:cond delay="0"/>
                                          </p:stCondLst>
                                        </p:cTn>
                                        <p:tgtEl>
                                          <p:spTgt spid="149"/>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149"/>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149"/>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149"/>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149"/>
                                        </p:tgtEl>
                                        <p:attrNameLst>
                                          <p:attrName>ppt_y</p:attrName>
                                        </p:attrNameLst>
                                      </p:cBhvr>
                                      <p:tavLst>
                                        <p:tav tm="0" fmla="#ppt_y-sin(pi*$)/81">
                                          <p:val>
                                            <p:fltVal val="0"/>
                                          </p:val>
                                        </p:tav>
                                        <p:tav tm="100000">
                                          <p:val>
                                            <p:fltVal val="1"/>
                                          </p:val>
                                        </p:tav>
                                      </p:tavLst>
                                    </p:anim>
                                    <p:animScale>
                                      <p:cBhvr>
                                        <p:cTn id="130" dur="26">
                                          <p:stCondLst>
                                            <p:cond delay="650"/>
                                          </p:stCondLst>
                                        </p:cTn>
                                        <p:tgtEl>
                                          <p:spTgt spid="149"/>
                                        </p:tgtEl>
                                      </p:cBhvr>
                                      <p:to x="100000" y="60000"/>
                                    </p:animScale>
                                    <p:animScale>
                                      <p:cBhvr>
                                        <p:cTn id="131" dur="166" decel="50000">
                                          <p:stCondLst>
                                            <p:cond delay="676"/>
                                          </p:stCondLst>
                                        </p:cTn>
                                        <p:tgtEl>
                                          <p:spTgt spid="149"/>
                                        </p:tgtEl>
                                      </p:cBhvr>
                                      <p:to x="100000" y="100000"/>
                                    </p:animScale>
                                    <p:animScale>
                                      <p:cBhvr>
                                        <p:cTn id="132" dur="26">
                                          <p:stCondLst>
                                            <p:cond delay="1312"/>
                                          </p:stCondLst>
                                        </p:cTn>
                                        <p:tgtEl>
                                          <p:spTgt spid="149"/>
                                        </p:tgtEl>
                                      </p:cBhvr>
                                      <p:to x="100000" y="80000"/>
                                    </p:animScale>
                                    <p:animScale>
                                      <p:cBhvr>
                                        <p:cTn id="133" dur="166" decel="50000">
                                          <p:stCondLst>
                                            <p:cond delay="1338"/>
                                          </p:stCondLst>
                                        </p:cTn>
                                        <p:tgtEl>
                                          <p:spTgt spid="149"/>
                                        </p:tgtEl>
                                      </p:cBhvr>
                                      <p:to x="100000" y="100000"/>
                                    </p:animScale>
                                    <p:animScale>
                                      <p:cBhvr>
                                        <p:cTn id="134" dur="26">
                                          <p:stCondLst>
                                            <p:cond delay="1642"/>
                                          </p:stCondLst>
                                        </p:cTn>
                                        <p:tgtEl>
                                          <p:spTgt spid="149"/>
                                        </p:tgtEl>
                                      </p:cBhvr>
                                      <p:to x="100000" y="90000"/>
                                    </p:animScale>
                                    <p:animScale>
                                      <p:cBhvr>
                                        <p:cTn id="135" dur="166" decel="50000">
                                          <p:stCondLst>
                                            <p:cond delay="1668"/>
                                          </p:stCondLst>
                                        </p:cTn>
                                        <p:tgtEl>
                                          <p:spTgt spid="149"/>
                                        </p:tgtEl>
                                      </p:cBhvr>
                                      <p:to x="100000" y="100000"/>
                                    </p:animScale>
                                    <p:animScale>
                                      <p:cBhvr>
                                        <p:cTn id="136" dur="26">
                                          <p:stCondLst>
                                            <p:cond delay="1808"/>
                                          </p:stCondLst>
                                        </p:cTn>
                                        <p:tgtEl>
                                          <p:spTgt spid="149"/>
                                        </p:tgtEl>
                                      </p:cBhvr>
                                      <p:to x="100000" y="95000"/>
                                    </p:animScale>
                                    <p:animScale>
                                      <p:cBhvr>
                                        <p:cTn id="137" dur="166" decel="50000">
                                          <p:stCondLst>
                                            <p:cond delay="1834"/>
                                          </p:stCondLst>
                                        </p:cTn>
                                        <p:tgtEl>
                                          <p:spTgt spid="149"/>
                                        </p:tgtEl>
                                      </p:cBhvr>
                                      <p:to x="100000" y="100000"/>
                                    </p:animScale>
                                  </p:childTnLst>
                                </p:cTn>
                              </p:par>
                              <p:par>
                                <p:cTn id="138" presetID="26" presetClass="entr" presetSubtype="0" fill="hold" grpId="0" nodeType="withEffect">
                                  <p:stCondLst>
                                    <p:cond delay="0"/>
                                  </p:stCondLst>
                                  <p:childTnLst>
                                    <p:set>
                                      <p:cBhvr>
                                        <p:cTn id="139" dur="1" fill="hold">
                                          <p:stCondLst>
                                            <p:cond delay="0"/>
                                          </p:stCondLst>
                                        </p:cTn>
                                        <p:tgtEl>
                                          <p:spTgt spid="150"/>
                                        </p:tgtEl>
                                        <p:attrNameLst>
                                          <p:attrName>style.visibility</p:attrName>
                                        </p:attrNameLst>
                                      </p:cBhvr>
                                      <p:to>
                                        <p:strVal val="visible"/>
                                      </p:to>
                                    </p:set>
                                    <p:animEffect transition="in" filter="wipe(down)">
                                      <p:cBhvr>
                                        <p:cTn id="140" dur="580">
                                          <p:stCondLst>
                                            <p:cond delay="0"/>
                                          </p:stCondLst>
                                        </p:cTn>
                                        <p:tgtEl>
                                          <p:spTgt spid="150"/>
                                        </p:tgtEl>
                                      </p:cBhvr>
                                    </p:animEffect>
                                    <p:anim calcmode="lin" valueType="num">
                                      <p:cBhvr>
                                        <p:cTn id="141" dur="1822" tmFilter="0,0; 0.14,0.36; 0.43,0.73; 0.71,0.91; 1.0,1.0">
                                          <p:stCondLst>
                                            <p:cond delay="0"/>
                                          </p:stCondLst>
                                        </p:cTn>
                                        <p:tgtEl>
                                          <p:spTgt spid="150"/>
                                        </p:tgtEl>
                                        <p:attrNameLst>
                                          <p:attrName>ppt_x</p:attrName>
                                        </p:attrNameLst>
                                      </p:cBhvr>
                                      <p:tavLst>
                                        <p:tav tm="0">
                                          <p:val>
                                            <p:strVal val="#ppt_x-0.25"/>
                                          </p:val>
                                        </p:tav>
                                        <p:tav tm="100000">
                                          <p:val>
                                            <p:strVal val="#ppt_x"/>
                                          </p:val>
                                        </p:tav>
                                      </p:tavLst>
                                    </p:anim>
                                    <p:anim calcmode="lin" valueType="num">
                                      <p:cBhvr>
                                        <p:cTn id="142" dur="664" tmFilter="0.0,0.0; 0.25,0.07; 0.50,0.2; 0.75,0.467; 1.0,1.0">
                                          <p:stCondLst>
                                            <p:cond delay="0"/>
                                          </p:stCondLst>
                                        </p:cTn>
                                        <p:tgtEl>
                                          <p:spTgt spid="150"/>
                                        </p:tgtEl>
                                        <p:attrNameLst>
                                          <p:attrName>ppt_y</p:attrName>
                                        </p:attrNameLst>
                                      </p:cBhvr>
                                      <p:tavLst>
                                        <p:tav tm="0" fmla="#ppt_y-sin(pi*$)/3">
                                          <p:val>
                                            <p:fltVal val="0.5"/>
                                          </p:val>
                                        </p:tav>
                                        <p:tav tm="100000">
                                          <p:val>
                                            <p:fltVal val="1"/>
                                          </p:val>
                                        </p:tav>
                                      </p:tavLst>
                                    </p:anim>
                                    <p:anim calcmode="lin" valueType="num">
                                      <p:cBhvr>
                                        <p:cTn id="143" dur="664" tmFilter="0, 0; 0.125,0.2665; 0.25,0.4; 0.375,0.465; 0.5,0.5;  0.625,0.535; 0.75,0.6; 0.875,0.7335; 1,1">
                                          <p:stCondLst>
                                            <p:cond delay="664"/>
                                          </p:stCondLst>
                                        </p:cTn>
                                        <p:tgtEl>
                                          <p:spTgt spid="150"/>
                                        </p:tgtEl>
                                        <p:attrNameLst>
                                          <p:attrName>ppt_y</p:attrName>
                                        </p:attrNameLst>
                                      </p:cBhvr>
                                      <p:tavLst>
                                        <p:tav tm="0" fmla="#ppt_y-sin(pi*$)/9">
                                          <p:val>
                                            <p:fltVal val="0"/>
                                          </p:val>
                                        </p:tav>
                                        <p:tav tm="100000">
                                          <p:val>
                                            <p:fltVal val="1"/>
                                          </p:val>
                                        </p:tav>
                                      </p:tavLst>
                                    </p:anim>
                                    <p:anim calcmode="lin" valueType="num">
                                      <p:cBhvr>
                                        <p:cTn id="144" dur="332" tmFilter="0, 0; 0.125,0.2665; 0.25,0.4; 0.375,0.465; 0.5,0.5;  0.625,0.535; 0.75,0.6; 0.875,0.7335; 1,1">
                                          <p:stCondLst>
                                            <p:cond delay="1324"/>
                                          </p:stCondLst>
                                        </p:cTn>
                                        <p:tgtEl>
                                          <p:spTgt spid="150"/>
                                        </p:tgtEl>
                                        <p:attrNameLst>
                                          <p:attrName>ppt_y</p:attrName>
                                        </p:attrNameLst>
                                      </p:cBhvr>
                                      <p:tavLst>
                                        <p:tav tm="0" fmla="#ppt_y-sin(pi*$)/27">
                                          <p:val>
                                            <p:fltVal val="0"/>
                                          </p:val>
                                        </p:tav>
                                        <p:tav tm="100000">
                                          <p:val>
                                            <p:fltVal val="1"/>
                                          </p:val>
                                        </p:tav>
                                      </p:tavLst>
                                    </p:anim>
                                    <p:anim calcmode="lin" valueType="num">
                                      <p:cBhvr>
                                        <p:cTn id="145" dur="164" tmFilter="0, 0; 0.125,0.2665; 0.25,0.4; 0.375,0.465; 0.5,0.5;  0.625,0.535; 0.75,0.6; 0.875,0.7335; 1,1">
                                          <p:stCondLst>
                                            <p:cond delay="1656"/>
                                          </p:stCondLst>
                                        </p:cTn>
                                        <p:tgtEl>
                                          <p:spTgt spid="150"/>
                                        </p:tgtEl>
                                        <p:attrNameLst>
                                          <p:attrName>ppt_y</p:attrName>
                                        </p:attrNameLst>
                                      </p:cBhvr>
                                      <p:tavLst>
                                        <p:tav tm="0" fmla="#ppt_y-sin(pi*$)/81">
                                          <p:val>
                                            <p:fltVal val="0"/>
                                          </p:val>
                                        </p:tav>
                                        <p:tav tm="100000">
                                          <p:val>
                                            <p:fltVal val="1"/>
                                          </p:val>
                                        </p:tav>
                                      </p:tavLst>
                                    </p:anim>
                                    <p:animScale>
                                      <p:cBhvr>
                                        <p:cTn id="146" dur="26">
                                          <p:stCondLst>
                                            <p:cond delay="650"/>
                                          </p:stCondLst>
                                        </p:cTn>
                                        <p:tgtEl>
                                          <p:spTgt spid="150"/>
                                        </p:tgtEl>
                                      </p:cBhvr>
                                      <p:to x="100000" y="60000"/>
                                    </p:animScale>
                                    <p:animScale>
                                      <p:cBhvr>
                                        <p:cTn id="147" dur="166" decel="50000">
                                          <p:stCondLst>
                                            <p:cond delay="676"/>
                                          </p:stCondLst>
                                        </p:cTn>
                                        <p:tgtEl>
                                          <p:spTgt spid="150"/>
                                        </p:tgtEl>
                                      </p:cBhvr>
                                      <p:to x="100000" y="100000"/>
                                    </p:animScale>
                                    <p:animScale>
                                      <p:cBhvr>
                                        <p:cTn id="148" dur="26">
                                          <p:stCondLst>
                                            <p:cond delay="1312"/>
                                          </p:stCondLst>
                                        </p:cTn>
                                        <p:tgtEl>
                                          <p:spTgt spid="150"/>
                                        </p:tgtEl>
                                      </p:cBhvr>
                                      <p:to x="100000" y="80000"/>
                                    </p:animScale>
                                    <p:animScale>
                                      <p:cBhvr>
                                        <p:cTn id="149" dur="166" decel="50000">
                                          <p:stCondLst>
                                            <p:cond delay="1338"/>
                                          </p:stCondLst>
                                        </p:cTn>
                                        <p:tgtEl>
                                          <p:spTgt spid="150"/>
                                        </p:tgtEl>
                                      </p:cBhvr>
                                      <p:to x="100000" y="100000"/>
                                    </p:animScale>
                                    <p:animScale>
                                      <p:cBhvr>
                                        <p:cTn id="150" dur="26">
                                          <p:stCondLst>
                                            <p:cond delay="1642"/>
                                          </p:stCondLst>
                                        </p:cTn>
                                        <p:tgtEl>
                                          <p:spTgt spid="150"/>
                                        </p:tgtEl>
                                      </p:cBhvr>
                                      <p:to x="100000" y="90000"/>
                                    </p:animScale>
                                    <p:animScale>
                                      <p:cBhvr>
                                        <p:cTn id="151" dur="166" decel="50000">
                                          <p:stCondLst>
                                            <p:cond delay="1668"/>
                                          </p:stCondLst>
                                        </p:cTn>
                                        <p:tgtEl>
                                          <p:spTgt spid="150"/>
                                        </p:tgtEl>
                                      </p:cBhvr>
                                      <p:to x="100000" y="100000"/>
                                    </p:animScale>
                                    <p:animScale>
                                      <p:cBhvr>
                                        <p:cTn id="152" dur="26">
                                          <p:stCondLst>
                                            <p:cond delay="1808"/>
                                          </p:stCondLst>
                                        </p:cTn>
                                        <p:tgtEl>
                                          <p:spTgt spid="150"/>
                                        </p:tgtEl>
                                      </p:cBhvr>
                                      <p:to x="100000" y="95000"/>
                                    </p:animScale>
                                    <p:animScale>
                                      <p:cBhvr>
                                        <p:cTn id="153" dur="166" decel="50000">
                                          <p:stCondLst>
                                            <p:cond delay="1834"/>
                                          </p:stCondLst>
                                        </p:cTn>
                                        <p:tgtEl>
                                          <p:spTgt spid="150"/>
                                        </p:tgtEl>
                                      </p:cBhvr>
                                      <p:to x="100000" y="100000"/>
                                    </p:animScale>
                                  </p:childTnLst>
                                </p:cTn>
                              </p:par>
                              <p:par>
                                <p:cTn id="154" presetID="26" presetClass="entr" presetSubtype="0" fill="hold" grpId="0" nodeType="withEffect">
                                  <p:stCondLst>
                                    <p:cond delay="0"/>
                                  </p:stCondLst>
                                  <p:childTnLst>
                                    <p:set>
                                      <p:cBhvr>
                                        <p:cTn id="155" dur="1" fill="hold">
                                          <p:stCondLst>
                                            <p:cond delay="0"/>
                                          </p:stCondLst>
                                        </p:cTn>
                                        <p:tgtEl>
                                          <p:spTgt spid="151"/>
                                        </p:tgtEl>
                                        <p:attrNameLst>
                                          <p:attrName>style.visibility</p:attrName>
                                        </p:attrNameLst>
                                      </p:cBhvr>
                                      <p:to>
                                        <p:strVal val="visible"/>
                                      </p:to>
                                    </p:set>
                                    <p:animEffect transition="in" filter="wipe(down)">
                                      <p:cBhvr>
                                        <p:cTn id="156" dur="580">
                                          <p:stCondLst>
                                            <p:cond delay="0"/>
                                          </p:stCondLst>
                                        </p:cTn>
                                        <p:tgtEl>
                                          <p:spTgt spid="151"/>
                                        </p:tgtEl>
                                      </p:cBhvr>
                                    </p:animEffect>
                                    <p:anim calcmode="lin" valueType="num">
                                      <p:cBhvr>
                                        <p:cTn id="157" dur="1822" tmFilter="0,0; 0.14,0.36; 0.43,0.73; 0.71,0.91; 1.0,1.0">
                                          <p:stCondLst>
                                            <p:cond delay="0"/>
                                          </p:stCondLst>
                                        </p:cTn>
                                        <p:tgtEl>
                                          <p:spTgt spid="151"/>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151"/>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151"/>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151"/>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151"/>
                                        </p:tgtEl>
                                        <p:attrNameLst>
                                          <p:attrName>ppt_y</p:attrName>
                                        </p:attrNameLst>
                                      </p:cBhvr>
                                      <p:tavLst>
                                        <p:tav tm="0" fmla="#ppt_y-sin(pi*$)/81">
                                          <p:val>
                                            <p:fltVal val="0"/>
                                          </p:val>
                                        </p:tav>
                                        <p:tav tm="100000">
                                          <p:val>
                                            <p:fltVal val="1"/>
                                          </p:val>
                                        </p:tav>
                                      </p:tavLst>
                                    </p:anim>
                                    <p:animScale>
                                      <p:cBhvr>
                                        <p:cTn id="162" dur="26">
                                          <p:stCondLst>
                                            <p:cond delay="650"/>
                                          </p:stCondLst>
                                        </p:cTn>
                                        <p:tgtEl>
                                          <p:spTgt spid="151"/>
                                        </p:tgtEl>
                                      </p:cBhvr>
                                      <p:to x="100000" y="60000"/>
                                    </p:animScale>
                                    <p:animScale>
                                      <p:cBhvr>
                                        <p:cTn id="163" dur="166" decel="50000">
                                          <p:stCondLst>
                                            <p:cond delay="676"/>
                                          </p:stCondLst>
                                        </p:cTn>
                                        <p:tgtEl>
                                          <p:spTgt spid="151"/>
                                        </p:tgtEl>
                                      </p:cBhvr>
                                      <p:to x="100000" y="100000"/>
                                    </p:animScale>
                                    <p:animScale>
                                      <p:cBhvr>
                                        <p:cTn id="164" dur="26">
                                          <p:stCondLst>
                                            <p:cond delay="1312"/>
                                          </p:stCondLst>
                                        </p:cTn>
                                        <p:tgtEl>
                                          <p:spTgt spid="151"/>
                                        </p:tgtEl>
                                      </p:cBhvr>
                                      <p:to x="100000" y="80000"/>
                                    </p:animScale>
                                    <p:animScale>
                                      <p:cBhvr>
                                        <p:cTn id="165" dur="166" decel="50000">
                                          <p:stCondLst>
                                            <p:cond delay="1338"/>
                                          </p:stCondLst>
                                        </p:cTn>
                                        <p:tgtEl>
                                          <p:spTgt spid="151"/>
                                        </p:tgtEl>
                                      </p:cBhvr>
                                      <p:to x="100000" y="100000"/>
                                    </p:animScale>
                                    <p:animScale>
                                      <p:cBhvr>
                                        <p:cTn id="166" dur="26">
                                          <p:stCondLst>
                                            <p:cond delay="1642"/>
                                          </p:stCondLst>
                                        </p:cTn>
                                        <p:tgtEl>
                                          <p:spTgt spid="151"/>
                                        </p:tgtEl>
                                      </p:cBhvr>
                                      <p:to x="100000" y="90000"/>
                                    </p:animScale>
                                    <p:animScale>
                                      <p:cBhvr>
                                        <p:cTn id="167" dur="166" decel="50000">
                                          <p:stCondLst>
                                            <p:cond delay="1668"/>
                                          </p:stCondLst>
                                        </p:cTn>
                                        <p:tgtEl>
                                          <p:spTgt spid="151"/>
                                        </p:tgtEl>
                                      </p:cBhvr>
                                      <p:to x="100000" y="100000"/>
                                    </p:animScale>
                                    <p:animScale>
                                      <p:cBhvr>
                                        <p:cTn id="168" dur="26">
                                          <p:stCondLst>
                                            <p:cond delay="1808"/>
                                          </p:stCondLst>
                                        </p:cTn>
                                        <p:tgtEl>
                                          <p:spTgt spid="151"/>
                                        </p:tgtEl>
                                      </p:cBhvr>
                                      <p:to x="100000" y="95000"/>
                                    </p:animScale>
                                    <p:animScale>
                                      <p:cBhvr>
                                        <p:cTn id="169" dur="166" decel="50000">
                                          <p:stCondLst>
                                            <p:cond delay="1834"/>
                                          </p:stCondLst>
                                        </p:cTn>
                                        <p:tgtEl>
                                          <p:spTgt spid="151"/>
                                        </p:tgtEl>
                                      </p:cBhvr>
                                      <p:to x="100000" y="100000"/>
                                    </p:animScale>
                                  </p:childTnLst>
                                </p:cTn>
                              </p:par>
                              <p:par>
                                <p:cTn id="170" presetID="26" presetClass="entr" presetSubtype="0" fill="hold" grpId="0" nodeType="withEffect">
                                  <p:stCondLst>
                                    <p:cond delay="0"/>
                                  </p:stCondLst>
                                  <p:childTnLst>
                                    <p:set>
                                      <p:cBhvr>
                                        <p:cTn id="171" dur="1" fill="hold">
                                          <p:stCondLst>
                                            <p:cond delay="0"/>
                                          </p:stCondLst>
                                        </p:cTn>
                                        <p:tgtEl>
                                          <p:spTgt spid="162"/>
                                        </p:tgtEl>
                                        <p:attrNameLst>
                                          <p:attrName>style.visibility</p:attrName>
                                        </p:attrNameLst>
                                      </p:cBhvr>
                                      <p:to>
                                        <p:strVal val="visible"/>
                                      </p:to>
                                    </p:set>
                                    <p:animEffect transition="in" filter="wipe(down)">
                                      <p:cBhvr>
                                        <p:cTn id="172" dur="580">
                                          <p:stCondLst>
                                            <p:cond delay="0"/>
                                          </p:stCondLst>
                                        </p:cTn>
                                        <p:tgtEl>
                                          <p:spTgt spid="162"/>
                                        </p:tgtEl>
                                      </p:cBhvr>
                                    </p:animEffect>
                                    <p:anim calcmode="lin" valueType="num">
                                      <p:cBhvr>
                                        <p:cTn id="173" dur="1822" tmFilter="0,0; 0.14,0.36; 0.43,0.73; 0.71,0.91; 1.0,1.0">
                                          <p:stCondLst>
                                            <p:cond delay="0"/>
                                          </p:stCondLst>
                                        </p:cTn>
                                        <p:tgtEl>
                                          <p:spTgt spid="162"/>
                                        </p:tgtEl>
                                        <p:attrNameLst>
                                          <p:attrName>ppt_x</p:attrName>
                                        </p:attrNameLst>
                                      </p:cBhvr>
                                      <p:tavLst>
                                        <p:tav tm="0">
                                          <p:val>
                                            <p:strVal val="#ppt_x-0.25"/>
                                          </p:val>
                                        </p:tav>
                                        <p:tav tm="100000">
                                          <p:val>
                                            <p:strVal val="#ppt_x"/>
                                          </p:val>
                                        </p:tav>
                                      </p:tavLst>
                                    </p:anim>
                                    <p:anim calcmode="lin" valueType="num">
                                      <p:cBhvr>
                                        <p:cTn id="174" dur="664" tmFilter="0.0,0.0; 0.25,0.07; 0.50,0.2; 0.75,0.467; 1.0,1.0">
                                          <p:stCondLst>
                                            <p:cond delay="0"/>
                                          </p:stCondLst>
                                        </p:cTn>
                                        <p:tgtEl>
                                          <p:spTgt spid="162"/>
                                        </p:tgtEl>
                                        <p:attrNameLst>
                                          <p:attrName>ppt_y</p:attrName>
                                        </p:attrNameLst>
                                      </p:cBhvr>
                                      <p:tavLst>
                                        <p:tav tm="0" fmla="#ppt_y-sin(pi*$)/3">
                                          <p:val>
                                            <p:fltVal val="0.5"/>
                                          </p:val>
                                        </p:tav>
                                        <p:tav tm="100000">
                                          <p:val>
                                            <p:fltVal val="1"/>
                                          </p:val>
                                        </p:tav>
                                      </p:tavLst>
                                    </p:anim>
                                    <p:anim calcmode="lin" valueType="num">
                                      <p:cBhvr>
                                        <p:cTn id="175" dur="664" tmFilter="0, 0; 0.125,0.2665; 0.25,0.4; 0.375,0.465; 0.5,0.5;  0.625,0.535; 0.75,0.6; 0.875,0.7335; 1,1">
                                          <p:stCondLst>
                                            <p:cond delay="664"/>
                                          </p:stCondLst>
                                        </p:cTn>
                                        <p:tgtEl>
                                          <p:spTgt spid="162"/>
                                        </p:tgtEl>
                                        <p:attrNameLst>
                                          <p:attrName>ppt_y</p:attrName>
                                        </p:attrNameLst>
                                      </p:cBhvr>
                                      <p:tavLst>
                                        <p:tav tm="0" fmla="#ppt_y-sin(pi*$)/9">
                                          <p:val>
                                            <p:fltVal val="0"/>
                                          </p:val>
                                        </p:tav>
                                        <p:tav tm="100000">
                                          <p:val>
                                            <p:fltVal val="1"/>
                                          </p:val>
                                        </p:tav>
                                      </p:tavLst>
                                    </p:anim>
                                    <p:anim calcmode="lin" valueType="num">
                                      <p:cBhvr>
                                        <p:cTn id="176" dur="332" tmFilter="0, 0; 0.125,0.2665; 0.25,0.4; 0.375,0.465; 0.5,0.5;  0.625,0.535; 0.75,0.6; 0.875,0.7335; 1,1">
                                          <p:stCondLst>
                                            <p:cond delay="1324"/>
                                          </p:stCondLst>
                                        </p:cTn>
                                        <p:tgtEl>
                                          <p:spTgt spid="162"/>
                                        </p:tgtEl>
                                        <p:attrNameLst>
                                          <p:attrName>ppt_y</p:attrName>
                                        </p:attrNameLst>
                                      </p:cBhvr>
                                      <p:tavLst>
                                        <p:tav tm="0" fmla="#ppt_y-sin(pi*$)/27">
                                          <p:val>
                                            <p:fltVal val="0"/>
                                          </p:val>
                                        </p:tav>
                                        <p:tav tm="100000">
                                          <p:val>
                                            <p:fltVal val="1"/>
                                          </p:val>
                                        </p:tav>
                                      </p:tavLst>
                                    </p:anim>
                                    <p:anim calcmode="lin" valueType="num">
                                      <p:cBhvr>
                                        <p:cTn id="177" dur="164" tmFilter="0, 0; 0.125,0.2665; 0.25,0.4; 0.375,0.465; 0.5,0.5;  0.625,0.535; 0.75,0.6; 0.875,0.7335; 1,1">
                                          <p:stCondLst>
                                            <p:cond delay="1656"/>
                                          </p:stCondLst>
                                        </p:cTn>
                                        <p:tgtEl>
                                          <p:spTgt spid="162"/>
                                        </p:tgtEl>
                                        <p:attrNameLst>
                                          <p:attrName>ppt_y</p:attrName>
                                        </p:attrNameLst>
                                      </p:cBhvr>
                                      <p:tavLst>
                                        <p:tav tm="0" fmla="#ppt_y-sin(pi*$)/81">
                                          <p:val>
                                            <p:fltVal val="0"/>
                                          </p:val>
                                        </p:tav>
                                        <p:tav tm="100000">
                                          <p:val>
                                            <p:fltVal val="1"/>
                                          </p:val>
                                        </p:tav>
                                      </p:tavLst>
                                    </p:anim>
                                    <p:animScale>
                                      <p:cBhvr>
                                        <p:cTn id="178" dur="26">
                                          <p:stCondLst>
                                            <p:cond delay="650"/>
                                          </p:stCondLst>
                                        </p:cTn>
                                        <p:tgtEl>
                                          <p:spTgt spid="162"/>
                                        </p:tgtEl>
                                      </p:cBhvr>
                                      <p:to x="100000" y="60000"/>
                                    </p:animScale>
                                    <p:animScale>
                                      <p:cBhvr>
                                        <p:cTn id="179" dur="166" decel="50000">
                                          <p:stCondLst>
                                            <p:cond delay="676"/>
                                          </p:stCondLst>
                                        </p:cTn>
                                        <p:tgtEl>
                                          <p:spTgt spid="162"/>
                                        </p:tgtEl>
                                      </p:cBhvr>
                                      <p:to x="100000" y="100000"/>
                                    </p:animScale>
                                    <p:animScale>
                                      <p:cBhvr>
                                        <p:cTn id="180" dur="26">
                                          <p:stCondLst>
                                            <p:cond delay="1312"/>
                                          </p:stCondLst>
                                        </p:cTn>
                                        <p:tgtEl>
                                          <p:spTgt spid="162"/>
                                        </p:tgtEl>
                                      </p:cBhvr>
                                      <p:to x="100000" y="80000"/>
                                    </p:animScale>
                                    <p:animScale>
                                      <p:cBhvr>
                                        <p:cTn id="181" dur="166" decel="50000">
                                          <p:stCondLst>
                                            <p:cond delay="1338"/>
                                          </p:stCondLst>
                                        </p:cTn>
                                        <p:tgtEl>
                                          <p:spTgt spid="162"/>
                                        </p:tgtEl>
                                      </p:cBhvr>
                                      <p:to x="100000" y="100000"/>
                                    </p:animScale>
                                    <p:animScale>
                                      <p:cBhvr>
                                        <p:cTn id="182" dur="26">
                                          <p:stCondLst>
                                            <p:cond delay="1642"/>
                                          </p:stCondLst>
                                        </p:cTn>
                                        <p:tgtEl>
                                          <p:spTgt spid="162"/>
                                        </p:tgtEl>
                                      </p:cBhvr>
                                      <p:to x="100000" y="90000"/>
                                    </p:animScale>
                                    <p:animScale>
                                      <p:cBhvr>
                                        <p:cTn id="183" dur="166" decel="50000">
                                          <p:stCondLst>
                                            <p:cond delay="1668"/>
                                          </p:stCondLst>
                                        </p:cTn>
                                        <p:tgtEl>
                                          <p:spTgt spid="162"/>
                                        </p:tgtEl>
                                      </p:cBhvr>
                                      <p:to x="100000" y="100000"/>
                                    </p:animScale>
                                    <p:animScale>
                                      <p:cBhvr>
                                        <p:cTn id="184" dur="26">
                                          <p:stCondLst>
                                            <p:cond delay="1808"/>
                                          </p:stCondLst>
                                        </p:cTn>
                                        <p:tgtEl>
                                          <p:spTgt spid="162"/>
                                        </p:tgtEl>
                                      </p:cBhvr>
                                      <p:to x="100000" y="95000"/>
                                    </p:animScale>
                                    <p:animScale>
                                      <p:cBhvr>
                                        <p:cTn id="185" dur="166" decel="50000">
                                          <p:stCondLst>
                                            <p:cond delay="1834"/>
                                          </p:stCondLst>
                                        </p:cTn>
                                        <p:tgtEl>
                                          <p:spTgt spid="162"/>
                                        </p:tgtEl>
                                      </p:cBhvr>
                                      <p:to x="100000" y="100000"/>
                                    </p:animScale>
                                  </p:childTnLst>
                                </p:cTn>
                              </p:par>
                              <p:par>
                                <p:cTn id="186" presetID="26" presetClass="entr" presetSubtype="0" fill="hold" grpId="0" nodeType="withEffect">
                                  <p:stCondLst>
                                    <p:cond delay="0"/>
                                  </p:stCondLst>
                                  <p:childTnLst>
                                    <p:set>
                                      <p:cBhvr>
                                        <p:cTn id="187" dur="1" fill="hold">
                                          <p:stCondLst>
                                            <p:cond delay="0"/>
                                          </p:stCondLst>
                                        </p:cTn>
                                        <p:tgtEl>
                                          <p:spTgt spid="163"/>
                                        </p:tgtEl>
                                        <p:attrNameLst>
                                          <p:attrName>style.visibility</p:attrName>
                                        </p:attrNameLst>
                                      </p:cBhvr>
                                      <p:to>
                                        <p:strVal val="visible"/>
                                      </p:to>
                                    </p:set>
                                    <p:animEffect transition="in" filter="wipe(down)">
                                      <p:cBhvr>
                                        <p:cTn id="188" dur="580">
                                          <p:stCondLst>
                                            <p:cond delay="0"/>
                                          </p:stCondLst>
                                        </p:cTn>
                                        <p:tgtEl>
                                          <p:spTgt spid="163"/>
                                        </p:tgtEl>
                                      </p:cBhvr>
                                    </p:animEffect>
                                    <p:anim calcmode="lin" valueType="num">
                                      <p:cBhvr>
                                        <p:cTn id="189" dur="1822" tmFilter="0,0; 0.14,0.36; 0.43,0.73; 0.71,0.91; 1.0,1.0">
                                          <p:stCondLst>
                                            <p:cond delay="0"/>
                                          </p:stCondLst>
                                        </p:cTn>
                                        <p:tgtEl>
                                          <p:spTgt spid="163"/>
                                        </p:tgtEl>
                                        <p:attrNameLst>
                                          <p:attrName>ppt_x</p:attrName>
                                        </p:attrNameLst>
                                      </p:cBhvr>
                                      <p:tavLst>
                                        <p:tav tm="0">
                                          <p:val>
                                            <p:strVal val="#ppt_x-0.25"/>
                                          </p:val>
                                        </p:tav>
                                        <p:tav tm="100000">
                                          <p:val>
                                            <p:strVal val="#ppt_x"/>
                                          </p:val>
                                        </p:tav>
                                      </p:tavLst>
                                    </p:anim>
                                    <p:anim calcmode="lin" valueType="num">
                                      <p:cBhvr>
                                        <p:cTn id="190" dur="664" tmFilter="0.0,0.0; 0.25,0.07; 0.50,0.2; 0.75,0.467; 1.0,1.0">
                                          <p:stCondLst>
                                            <p:cond delay="0"/>
                                          </p:stCondLst>
                                        </p:cTn>
                                        <p:tgtEl>
                                          <p:spTgt spid="163"/>
                                        </p:tgtEl>
                                        <p:attrNameLst>
                                          <p:attrName>ppt_y</p:attrName>
                                        </p:attrNameLst>
                                      </p:cBhvr>
                                      <p:tavLst>
                                        <p:tav tm="0" fmla="#ppt_y-sin(pi*$)/3">
                                          <p:val>
                                            <p:fltVal val="0.5"/>
                                          </p:val>
                                        </p:tav>
                                        <p:tav tm="100000">
                                          <p:val>
                                            <p:fltVal val="1"/>
                                          </p:val>
                                        </p:tav>
                                      </p:tavLst>
                                    </p:anim>
                                    <p:anim calcmode="lin" valueType="num">
                                      <p:cBhvr>
                                        <p:cTn id="191" dur="664" tmFilter="0, 0; 0.125,0.2665; 0.25,0.4; 0.375,0.465; 0.5,0.5;  0.625,0.535; 0.75,0.6; 0.875,0.7335; 1,1">
                                          <p:stCondLst>
                                            <p:cond delay="664"/>
                                          </p:stCondLst>
                                        </p:cTn>
                                        <p:tgtEl>
                                          <p:spTgt spid="163"/>
                                        </p:tgtEl>
                                        <p:attrNameLst>
                                          <p:attrName>ppt_y</p:attrName>
                                        </p:attrNameLst>
                                      </p:cBhvr>
                                      <p:tavLst>
                                        <p:tav tm="0" fmla="#ppt_y-sin(pi*$)/9">
                                          <p:val>
                                            <p:fltVal val="0"/>
                                          </p:val>
                                        </p:tav>
                                        <p:tav tm="100000">
                                          <p:val>
                                            <p:fltVal val="1"/>
                                          </p:val>
                                        </p:tav>
                                      </p:tavLst>
                                    </p:anim>
                                    <p:anim calcmode="lin" valueType="num">
                                      <p:cBhvr>
                                        <p:cTn id="192" dur="332" tmFilter="0, 0; 0.125,0.2665; 0.25,0.4; 0.375,0.465; 0.5,0.5;  0.625,0.535; 0.75,0.6; 0.875,0.7335; 1,1">
                                          <p:stCondLst>
                                            <p:cond delay="1324"/>
                                          </p:stCondLst>
                                        </p:cTn>
                                        <p:tgtEl>
                                          <p:spTgt spid="163"/>
                                        </p:tgtEl>
                                        <p:attrNameLst>
                                          <p:attrName>ppt_y</p:attrName>
                                        </p:attrNameLst>
                                      </p:cBhvr>
                                      <p:tavLst>
                                        <p:tav tm="0" fmla="#ppt_y-sin(pi*$)/27">
                                          <p:val>
                                            <p:fltVal val="0"/>
                                          </p:val>
                                        </p:tav>
                                        <p:tav tm="100000">
                                          <p:val>
                                            <p:fltVal val="1"/>
                                          </p:val>
                                        </p:tav>
                                      </p:tavLst>
                                    </p:anim>
                                    <p:anim calcmode="lin" valueType="num">
                                      <p:cBhvr>
                                        <p:cTn id="193" dur="164" tmFilter="0, 0; 0.125,0.2665; 0.25,0.4; 0.375,0.465; 0.5,0.5;  0.625,0.535; 0.75,0.6; 0.875,0.7335; 1,1">
                                          <p:stCondLst>
                                            <p:cond delay="1656"/>
                                          </p:stCondLst>
                                        </p:cTn>
                                        <p:tgtEl>
                                          <p:spTgt spid="163"/>
                                        </p:tgtEl>
                                        <p:attrNameLst>
                                          <p:attrName>ppt_y</p:attrName>
                                        </p:attrNameLst>
                                      </p:cBhvr>
                                      <p:tavLst>
                                        <p:tav tm="0" fmla="#ppt_y-sin(pi*$)/81">
                                          <p:val>
                                            <p:fltVal val="0"/>
                                          </p:val>
                                        </p:tav>
                                        <p:tav tm="100000">
                                          <p:val>
                                            <p:fltVal val="1"/>
                                          </p:val>
                                        </p:tav>
                                      </p:tavLst>
                                    </p:anim>
                                    <p:animScale>
                                      <p:cBhvr>
                                        <p:cTn id="194" dur="26">
                                          <p:stCondLst>
                                            <p:cond delay="650"/>
                                          </p:stCondLst>
                                        </p:cTn>
                                        <p:tgtEl>
                                          <p:spTgt spid="163"/>
                                        </p:tgtEl>
                                      </p:cBhvr>
                                      <p:to x="100000" y="60000"/>
                                    </p:animScale>
                                    <p:animScale>
                                      <p:cBhvr>
                                        <p:cTn id="195" dur="166" decel="50000">
                                          <p:stCondLst>
                                            <p:cond delay="676"/>
                                          </p:stCondLst>
                                        </p:cTn>
                                        <p:tgtEl>
                                          <p:spTgt spid="163"/>
                                        </p:tgtEl>
                                      </p:cBhvr>
                                      <p:to x="100000" y="100000"/>
                                    </p:animScale>
                                    <p:animScale>
                                      <p:cBhvr>
                                        <p:cTn id="196" dur="26">
                                          <p:stCondLst>
                                            <p:cond delay="1312"/>
                                          </p:stCondLst>
                                        </p:cTn>
                                        <p:tgtEl>
                                          <p:spTgt spid="163"/>
                                        </p:tgtEl>
                                      </p:cBhvr>
                                      <p:to x="100000" y="80000"/>
                                    </p:animScale>
                                    <p:animScale>
                                      <p:cBhvr>
                                        <p:cTn id="197" dur="166" decel="50000">
                                          <p:stCondLst>
                                            <p:cond delay="1338"/>
                                          </p:stCondLst>
                                        </p:cTn>
                                        <p:tgtEl>
                                          <p:spTgt spid="163"/>
                                        </p:tgtEl>
                                      </p:cBhvr>
                                      <p:to x="100000" y="100000"/>
                                    </p:animScale>
                                    <p:animScale>
                                      <p:cBhvr>
                                        <p:cTn id="198" dur="26">
                                          <p:stCondLst>
                                            <p:cond delay="1642"/>
                                          </p:stCondLst>
                                        </p:cTn>
                                        <p:tgtEl>
                                          <p:spTgt spid="163"/>
                                        </p:tgtEl>
                                      </p:cBhvr>
                                      <p:to x="100000" y="90000"/>
                                    </p:animScale>
                                    <p:animScale>
                                      <p:cBhvr>
                                        <p:cTn id="199" dur="166" decel="50000">
                                          <p:stCondLst>
                                            <p:cond delay="1668"/>
                                          </p:stCondLst>
                                        </p:cTn>
                                        <p:tgtEl>
                                          <p:spTgt spid="163"/>
                                        </p:tgtEl>
                                      </p:cBhvr>
                                      <p:to x="100000" y="100000"/>
                                    </p:animScale>
                                    <p:animScale>
                                      <p:cBhvr>
                                        <p:cTn id="200" dur="26">
                                          <p:stCondLst>
                                            <p:cond delay="1808"/>
                                          </p:stCondLst>
                                        </p:cTn>
                                        <p:tgtEl>
                                          <p:spTgt spid="163"/>
                                        </p:tgtEl>
                                      </p:cBhvr>
                                      <p:to x="100000" y="95000"/>
                                    </p:animScale>
                                    <p:animScale>
                                      <p:cBhvr>
                                        <p:cTn id="201" dur="166" decel="50000">
                                          <p:stCondLst>
                                            <p:cond delay="1834"/>
                                          </p:stCondLst>
                                        </p:cTn>
                                        <p:tgtEl>
                                          <p:spTgt spid="163"/>
                                        </p:tgtEl>
                                      </p:cBhvr>
                                      <p:to x="100000" y="100000"/>
                                    </p:animScale>
                                  </p:childTnLst>
                                </p:cTn>
                              </p:par>
                              <p:par>
                                <p:cTn id="202" presetID="26" presetClass="entr" presetSubtype="0" fill="hold" grpId="0" nodeType="withEffect">
                                  <p:stCondLst>
                                    <p:cond delay="0"/>
                                  </p:stCondLst>
                                  <p:childTnLst>
                                    <p:set>
                                      <p:cBhvr>
                                        <p:cTn id="203" dur="1" fill="hold">
                                          <p:stCondLst>
                                            <p:cond delay="0"/>
                                          </p:stCondLst>
                                        </p:cTn>
                                        <p:tgtEl>
                                          <p:spTgt spid="164"/>
                                        </p:tgtEl>
                                        <p:attrNameLst>
                                          <p:attrName>style.visibility</p:attrName>
                                        </p:attrNameLst>
                                      </p:cBhvr>
                                      <p:to>
                                        <p:strVal val="visible"/>
                                      </p:to>
                                    </p:set>
                                    <p:animEffect transition="in" filter="wipe(down)">
                                      <p:cBhvr>
                                        <p:cTn id="204" dur="580">
                                          <p:stCondLst>
                                            <p:cond delay="0"/>
                                          </p:stCondLst>
                                        </p:cTn>
                                        <p:tgtEl>
                                          <p:spTgt spid="164"/>
                                        </p:tgtEl>
                                      </p:cBhvr>
                                    </p:animEffect>
                                    <p:anim calcmode="lin" valueType="num">
                                      <p:cBhvr>
                                        <p:cTn id="205" dur="1822" tmFilter="0,0; 0.14,0.36; 0.43,0.73; 0.71,0.91; 1.0,1.0">
                                          <p:stCondLst>
                                            <p:cond delay="0"/>
                                          </p:stCondLst>
                                        </p:cTn>
                                        <p:tgtEl>
                                          <p:spTgt spid="164"/>
                                        </p:tgtEl>
                                        <p:attrNameLst>
                                          <p:attrName>ppt_x</p:attrName>
                                        </p:attrNameLst>
                                      </p:cBhvr>
                                      <p:tavLst>
                                        <p:tav tm="0">
                                          <p:val>
                                            <p:strVal val="#ppt_x-0.25"/>
                                          </p:val>
                                        </p:tav>
                                        <p:tav tm="100000">
                                          <p:val>
                                            <p:strVal val="#ppt_x"/>
                                          </p:val>
                                        </p:tav>
                                      </p:tavLst>
                                    </p:anim>
                                    <p:anim calcmode="lin" valueType="num">
                                      <p:cBhvr>
                                        <p:cTn id="206" dur="664" tmFilter="0.0,0.0; 0.25,0.07; 0.50,0.2; 0.75,0.467; 1.0,1.0">
                                          <p:stCondLst>
                                            <p:cond delay="0"/>
                                          </p:stCondLst>
                                        </p:cTn>
                                        <p:tgtEl>
                                          <p:spTgt spid="164"/>
                                        </p:tgtEl>
                                        <p:attrNameLst>
                                          <p:attrName>ppt_y</p:attrName>
                                        </p:attrNameLst>
                                      </p:cBhvr>
                                      <p:tavLst>
                                        <p:tav tm="0" fmla="#ppt_y-sin(pi*$)/3">
                                          <p:val>
                                            <p:fltVal val="0.5"/>
                                          </p:val>
                                        </p:tav>
                                        <p:tav tm="100000">
                                          <p:val>
                                            <p:fltVal val="1"/>
                                          </p:val>
                                        </p:tav>
                                      </p:tavLst>
                                    </p:anim>
                                    <p:anim calcmode="lin" valueType="num">
                                      <p:cBhvr>
                                        <p:cTn id="207" dur="664" tmFilter="0, 0; 0.125,0.2665; 0.25,0.4; 0.375,0.465; 0.5,0.5;  0.625,0.535; 0.75,0.6; 0.875,0.7335; 1,1">
                                          <p:stCondLst>
                                            <p:cond delay="664"/>
                                          </p:stCondLst>
                                        </p:cTn>
                                        <p:tgtEl>
                                          <p:spTgt spid="164"/>
                                        </p:tgtEl>
                                        <p:attrNameLst>
                                          <p:attrName>ppt_y</p:attrName>
                                        </p:attrNameLst>
                                      </p:cBhvr>
                                      <p:tavLst>
                                        <p:tav tm="0" fmla="#ppt_y-sin(pi*$)/9">
                                          <p:val>
                                            <p:fltVal val="0"/>
                                          </p:val>
                                        </p:tav>
                                        <p:tav tm="100000">
                                          <p:val>
                                            <p:fltVal val="1"/>
                                          </p:val>
                                        </p:tav>
                                      </p:tavLst>
                                    </p:anim>
                                    <p:anim calcmode="lin" valueType="num">
                                      <p:cBhvr>
                                        <p:cTn id="208" dur="332" tmFilter="0, 0; 0.125,0.2665; 0.25,0.4; 0.375,0.465; 0.5,0.5;  0.625,0.535; 0.75,0.6; 0.875,0.7335; 1,1">
                                          <p:stCondLst>
                                            <p:cond delay="1324"/>
                                          </p:stCondLst>
                                        </p:cTn>
                                        <p:tgtEl>
                                          <p:spTgt spid="164"/>
                                        </p:tgtEl>
                                        <p:attrNameLst>
                                          <p:attrName>ppt_y</p:attrName>
                                        </p:attrNameLst>
                                      </p:cBhvr>
                                      <p:tavLst>
                                        <p:tav tm="0" fmla="#ppt_y-sin(pi*$)/27">
                                          <p:val>
                                            <p:fltVal val="0"/>
                                          </p:val>
                                        </p:tav>
                                        <p:tav tm="100000">
                                          <p:val>
                                            <p:fltVal val="1"/>
                                          </p:val>
                                        </p:tav>
                                      </p:tavLst>
                                    </p:anim>
                                    <p:anim calcmode="lin" valueType="num">
                                      <p:cBhvr>
                                        <p:cTn id="209" dur="164" tmFilter="0, 0; 0.125,0.2665; 0.25,0.4; 0.375,0.465; 0.5,0.5;  0.625,0.535; 0.75,0.6; 0.875,0.7335; 1,1">
                                          <p:stCondLst>
                                            <p:cond delay="1656"/>
                                          </p:stCondLst>
                                        </p:cTn>
                                        <p:tgtEl>
                                          <p:spTgt spid="164"/>
                                        </p:tgtEl>
                                        <p:attrNameLst>
                                          <p:attrName>ppt_y</p:attrName>
                                        </p:attrNameLst>
                                      </p:cBhvr>
                                      <p:tavLst>
                                        <p:tav tm="0" fmla="#ppt_y-sin(pi*$)/81">
                                          <p:val>
                                            <p:fltVal val="0"/>
                                          </p:val>
                                        </p:tav>
                                        <p:tav tm="100000">
                                          <p:val>
                                            <p:fltVal val="1"/>
                                          </p:val>
                                        </p:tav>
                                      </p:tavLst>
                                    </p:anim>
                                    <p:animScale>
                                      <p:cBhvr>
                                        <p:cTn id="210" dur="26">
                                          <p:stCondLst>
                                            <p:cond delay="650"/>
                                          </p:stCondLst>
                                        </p:cTn>
                                        <p:tgtEl>
                                          <p:spTgt spid="164"/>
                                        </p:tgtEl>
                                      </p:cBhvr>
                                      <p:to x="100000" y="60000"/>
                                    </p:animScale>
                                    <p:animScale>
                                      <p:cBhvr>
                                        <p:cTn id="211" dur="166" decel="50000">
                                          <p:stCondLst>
                                            <p:cond delay="676"/>
                                          </p:stCondLst>
                                        </p:cTn>
                                        <p:tgtEl>
                                          <p:spTgt spid="164"/>
                                        </p:tgtEl>
                                      </p:cBhvr>
                                      <p:to x="100000" y="100000"/>
                                    </p:animScale>
                                    <p:animScale>
                                      <p:cBhvr>
                                        <p:cTn id="212" dur="26">
                                          <p:stCondLst>
                                            <p:cond delay="1312"/>
                                          </p:stCondLst>
                                        </p:cTn>
                                        <p:tgtEl>
                                          <p:spTgt spid="164"/>
                                        </p:tgtEl>
                                      </p:cBhvr>
                                      <p:to x="100000" y="80000"/>
                                    </p:animScale>
                                    <p:animScale>
                                      <p:cBhvr>
                                        <p:cTn id="213" dur="166" decel="50000">
                                          <p:stCondLst>
                                            <p:cond delay="1338"/>
                                          </p:stCondLst>
                                        </p:cTn>
                                        <p:tgtEl>
                                          <p:spTgt spid="164"/>
                                        </p:tgtEl>
                                      </p:cBhvr>
                                      <p:to x="100000" y="100000"/>
                                    </p:animScale>
                                    <p:animScale>
                                      <p:cBhvr>
                                        <p:cTn id="214" dur="26">
                                          <p:stCondLst>
                                            <p:cond delay="1642"/>
                                          </p:stCondLst>
                                        </p:cTn>
                                        <p:tgtEl>
                                          <p:spTgt spid="164"/>
                                        </p:tgtEl>
                                      </p:cBhvr>
                                      <p:to x="100000" y="90000"/>
                                    </p:animScale>
                                    <p:animScale>
                                      <p:cBhvr>
                                        <p:cTn id="215" dur="166" decel="50000">
                                          <p:stCondLst>
                                            <p:cond delay="1668"/>
                                          </p:stCondLst>
                                        </p:cTn>
                                        <p:tgtEl>
                                          <p:spTgt spid="164"/>
                                        </p:tgtEl>
                                      </p:cBhvr>
                                      <p:to x="100000" y="100000"/>
                                    </p:animScale>
                                    <p:animScale>
                                      <p:cBhvr>
                                        <p:cTn id="216" dur="26">
                                          <p:stCondLst>
                                            <p:cond delay="1808"/>
                                          </p:stCondLst>
                                        </p:cTn>
                                        <p:tgtEl>
                                          <p:spTgt spid="164"/>
                                        </p:tgtEl>
                                      </p:cBhvr>
                                      <p:to x="100000" y="95000"/>
                                    </p:animScale>
                                    <p:animScale>
                                      <p:cBhvr>
                                        <p:cTn id="217" dur="166" decel="50000">
                                          <p:stCondLst>
                                            <p:cond delay="1834"/>
                                          </p:stCondLst>
                                        </p:cTn>
                                        <p:tgtEl>
                                          <p:spTgt spid="164"/>
                                        </p:tgtEl>
                                      </p:cBhvr>
                                      <p:to x="100000" y="100000"/>
                                    </p:animScale>
                                  </p:childTnLst>
                                </p:cTn>
                              </p:par>
                              <p:par>
                                <p:cTn id="218" presetID="26" presetClass="entr" presetSubtype="0" fill="hold" grpId="0" nodeType="withEffect">
                                  <p:stCondLst>
                                    <p:cond delay="0"/>
                                  </p:stCondLst>
                                  <p:childTnLst>
                                    <p:set>
                                      <p:cBhvr>
                                        <p:cTn id="219" dur="1" fill="hold">
                                          <p:stCondLst>
                                            <p:cond delay="0"/>
                                          </p:stCondLst>
                                        </p:cTn>
                                        <p:tgtEl>
                                          <p:spTgt spid="165"/>
                                        </p:tgtEl>
                                        <p:attrNameLst>
                                          <p:attrName>style.visibility</p:attrName>
                                        </p:attrNameLst>
                                      </p:cBhvr>
                                      <p:to>
                                        <p:strVal val="visible"/>
                                      </p:to>
                                    </p:set>
                                    <p:animEffect transition="in" filter="wipe(down)">
                                      <p:cBhvr>
                                        <p:cTn id="220" dur="580">
                                          <p:stCondLst>
                                            <p:cond delay="0"/>
                                          </p:stCondLst>
                                        </p:cTn>
                                        <p:tgtEl>
                                          <p:spTgt spid="165"/>
                                        </p:tgtEl>
                                      </p:cBhvr>
                                    </p:animEffect>
                                    <p:anim calcmode="lin" valueType="num">
                                      <p:cBhvr>
                                        <p:cTn id="221" dur="1822" tmFilter="0,0; 0.14,0.36; 0.43,0.73; 0.71,0.91; 1.0,1.0">
                                          <p:stCondLst>
                                            <p:cond delay="0"/>
                                          </p:stCondLst>
                                        </p:cTn>
                                        <p:tgtEl>
                                          <p:spTgt spid="165"/>
                                        </p:tgtEl>
                                        <p:attrNameLst>
                                          <p:attrName>ppt_x</p:attrName>
                                        </p:attrNameLst>
                                      </p:cBhvr>
                                      <p:tavLst>
                                        <p:tav tm="0">
                                          <p:val>
                                            <p:strVal val="#ppt_x-0.25"/>
                                          </p:val>
                                        </p:tav>
                                        <p:tav tm="100000">
                                          <p:val>
                                            <p:strVal val="#ppt_x"/>
                                          </p:val>
                                        </p:tav>
                                      </p:tavLst>
                                    </p:anim>
                                    <p:anim calcmode="lin" valueType="num">
                                      <p:cBhvr>
                                        <p:cTn id="222" dur="664" tmFilter="0.0,0.0; 0.25,0.07; 0.50,0.2; 0.75,0.467; 1.0,1.0">
                                          <p:stCondLst>
                                            <p:cond delay="0"/>
                                          </p:stCondLst>
                                        </p:cTn>
                                        <p:tgtEl>
                                          <p:spTgt spid="165"/>
                                        </p:tgtEl>
                                        <p:attrNameLst>
                                          <p:attrName>ppt_y</p:attrName>
                                        </p:attrNameLst>
                                      </p:cBhvr>
                                      <p:tavLst>
                                        <p:tav tm="0" fmla="#ppt_y-sin(pi*$)/3">
                                          <p:val>
                                            <p:fltVal val="0.5"/>
                                          </p:val>
                                        </p:tav>
                                        <p:tav tm="100000">
                                          <p:val>
                                            <p:fltVal val="1"/>
                                          </p:val>
                                        </p:tav>
                                      </p:tavLst>
                                    </p:anim>
                                    <p:anim calcmode="lin" valueType="num">
                                      <p:cBhvr>
                                        <p:cTn id="223" dur="664" tmFilter="0, 0; 0.125,0.2665; 0.25,0.4; 0.375,0.465; 0.5,0.5;  0.625,0.535; 0.75,0.6; 0.875,0.7335; 1,1">
                                          <p:stCondLst>
                                            <p:cond delay="664"/>
                                          </p:stCondLst>
                                        </p:cTn>
                                        <p:tgtEl>
                                          <p:spTgt spid="165"/>
                                        </p:tgtEl>
                                        <p:attrNameLst>
                                          <p:attrName>ppt_y</p:attrName>
                                        </p:attrNameLst>
                                      </p:cBhvr>
                                      <p:tavLst>
                                        <p:tav tm="0" fmla="#ppt_y-sin(pi*$)/9">
                                          <p:val>
                                            <p:fltVal val="0"/>
                                          </p:val>
                                        </p:tav>
                                        <p:tav tm="100000">
                                          <p:val>
                                            <p:fltVal val="1"/>
                                          </p:val>
                                        </p:tav>
                                      </p:tavLst>
                                    </p:anim>
                                    <p:anim calcmode="lin" valueType="num">
                                      <p:cBhvr>
                                        <p:cTn id="224" dur="332" tmFilter="0, 0; 0.125,0.2665; 0.25,0.4; 0.375,0.465; 0.5,0.5;  0.625,0.535; 0.75,0.6; 0.875,0.7335; 1,1">
                                          <p:stCondLst>
                                            <p:cond delay="1324"/>
                                          </p:stCondLst>
                                        </p:cTn>
                                        <p:tgtEl>
                                          <p:spTgt spid="165"/>
                                        </p:tgtEl>
                                        <p:attrNameLst>
                                          <p:attrName>ppt_y</p:attrName>
                                        </p:attrNameLst>
                                      </p:cBhvr>
                                      <p:tavLst>
                                        <p:tav tm="0" fmla="#ppt_y-sin(pi*$)/27">
                                          <p:val>
                                            <p:fltVal val="0"/>
                                          </p:val>
                                        </p:tav>
                                        <p:tav tm="100000">
                                          <p:val>
                                            <p:fltVal val="1"/>
                                          </p:val>
                                        </p:tav>
                                      </p:tavLst>
                                    </p:anim>
                                    <p:anim calcmode="lin" valueType="num">
                                      <p:cBhvr>
                                        <p:cTn id="225" dur="164" tmFilter="0, 0; 0.125,0.2665; 0.25,0.4; 0.375,0.465; 0.5,0.5;  0.625,0.535; 0.75,0.6; 0.875,0.7335; 1,1">
                                          <p:stCondLst>
                                            <p:cond delay="1656"/>
                                          </p:stCondLst>
                                        </p:cTn>
                                        <p:tgtEl>
                                          <p:spTgt spid="165"/>
                                        </p:tgtEl>
                                        <p:attrNameLst>
                                          <p:attrName>ppt_y</p:attrName>
                                        </p:attrNameLst>
                                      </p:cBhvr>
                                      <p:tavLst>
                                        <p:tav tm="0" fmla="#ppt_y-sin(pi*$)/81">
                                          <p:val>
                                            <p:fltVal val="0"/>
                                          </p:val>
                                        </p:tav>
                                        <p:tav tm="100000">
                                          <p:val>
                                            <p:fltVal val="1"/>
                                          </p:val>
                                        </p:tav>
                                      </p:tavLst>
                                    </p:anim>
                                    <p:animScale>
                                      <p:cBhvr>
                                        <p:cTn id="226" dur="26">
                                          <p:stCondLst>
                                            <p:cond delay="650"/>
                                          </p:stCondLst>
                                        </p:cTn>
                                        <p:tgtEl>
                                          <p:spTgt spid="165"/>
                                        </p:tgtEl>
                                      </p:cBhvr>
                                      <p:to x="100000" y="60000"/>
                                    </p:animScale>
                                    <p:animScale>
                                      <p:cBhvr>
                                        <p:cTn id="227" dur="166" decel="50000">
                                          <p:stCondLst>
                                            <p:cond delay="676"/>
                                          </p:stCondLst>
                                        </p:cTn>
                                        <p:tgtEl>
                                          <p:spTgt spid="165"/>
                                        </p:tgtEl>
                                      </p:cBhvr>
                                      <p:to x="100000" y="100000"/>
                                    </p:animScale>
                                    <p:animScale>
                                      <p:cBhvr>
                                        <p:cTn id="228" dur="26">
                                          <p:stCondLst>
                                            <p:cond delay="1312"/>
                                          </p:stCondLst>
                                        </p:cTn>
                                        <p:tgtEl>
                                          <p:spTgt spid="165"/>
                                        </p:tgtEl>
                                      </p:cBhvr>
                                      <p:to x="100000" y="80000"/>
                                    </p:animScale>
                                    <p:animScale>
                                      <p:cBhvr>
                                        <p:cTn id="229" dur="166" decel="50000">
                                          <p:stCondLst>
                                            <p:cond delay="1338"/>
                                          </p:stCondLst>
                                        </p:cTn>
                                        <p:tgtEl>
                                          <p:spTgt spid="165"/>
                                        </p:tgtEl>
                                      </p:cBhvr>
                                      <p:to x="100000" y="100000"/>
                                    </p:animScale>
                                    <p:animScale>
                                      <p:cBhvr>
                                        <p:cTn id="230" dur="26">
                                          <p:stCondLst>
                                            <p:cond delay="1642"/>
                                          </p:stCondLst>
                                        </p:cTn>
                                        <p:tgtEl>
                                          <p:spTgt spid="165"/>
                                        </p:tgtEl>
                                      </p:cBhvr>
                                      <p:to x="100000" y="90000"/>
                                    </p:animScale>
                                    <p:animScale>
                                      <p:cBhvr>
                                        <p:cTn id="231" dur="166" decel="50000">
                                          <p:stCondLst>
                                            <p:cond delay="1668"/>
                                          </p:stCondLst>
                                        </p:cTn>
                                        <p:tgtEl>
                                          <p:spTgt spid="165"/>
                                        </p:tgtEl>
                                      </p:cBhvr>
                                      <p:to x="100000" y="100000"/>
                                    </p:animScale>
                                    <p:animScale>
                                      <p:cBhvr>
                                        <p:cTn id="232" dur="26">
                                          <p:stCondLst>
                                            <p:cond delay="1808"/>
                                          </p:stCondLst>
                                        </p:cTn>
                                        <p:tgtEl>
                                          <p:spTgt spid="165"/>
                                        </p:tgtEl>
                                      </p:cBhvr>
                                      <p:to x="100000" y="95000"/>
                                    </p:animScale>
                                    <p:animScale>
                                      <p:cBhvr>
                                        <p:cTn id="233" dur="166" decel="50000">
                                          <p:stCondLst>
                                            <p:cond delay="1834"/>
                                          </p:stCondLst>
                                        </p:cTn>
                                        <p:tgtEl>
                                          <p:spTgt spid="165"/>
                                        </p:tgtEl>
                                      </p:cBhvr>
                                      <p:to x="100000" y="100000"/>
                                    </p:animScale>
                                  </p:childTnLst>
                                </p:cTn>
                              </p:par>
                              <p:par>
                                <p:cTn id="234" presetID="26" presetClass="entr" presetSubtype="0" fill="hold" grpId="0" nodeType="withEffect">
                                  <p:stCondLst>
                                    <p:cond delay="0"/>
                                  </p:stCondLst>
                                  <p:childTnLst>
                                    <p:set>
                                      <p:cBhvr>
                                        <p:cTn id="235" dur="1" fill="hold">
                                          <p:stCondLst>
                                            <p:cond delay="0"/>
                                          </p:stCondLst>
                                        </p:cTn>
                                        <p:tgtEl>
                                          <p:spTgt spid="166"/>
                                        </p:tgtEl>
                                        <p:attrNameLst>
                                          <p:attrName>style.visibility</p:attrName>
                                        </p:attrNameLst>
                                      </p:cBhvr>
                                      <p:to>
                                        <p:strVal val="visible"/>
                                      </p:to>
                                    </p:set>
                                    <p:animEffect transition="in" filter="wipe(down)">
                                      <p:cBhvr>
                                        <p:cTn id="236" dur="580">
                                          <p:stCondLst>
                                            <p:cond delay="0"/>
                                          </p:stCondLst>
                                        </p:cTn>
                                        <p:tgtEl>
                                          <p:spTgt spid="166"/>
                                        </p:tgtEl>
                                      </p:cBhvr>
                                    </p:animEffect>
                                    <p:anim calcmode="lin" valueType="num">
                                      <p:cBhvr>
                                        <p:cTn id="237" dur="1822" tmFilter="0,0; 0.14,0.36; 0.43,0.73; 0.71,0.91; 1.0,1.0">
                                          <p:stCondLst>
                                            <p:cond delay="0"/>
                                          </p:stCondLst>
                                        </p:cTn>
                                        <p:tgtEl>
                                          <p:spTgt spid="166"/>
                                        </p:tgtEl>
                                        <p:attrNameLst>
                                          <p:attrName>ppt_x</p:attrName>
                                        </p:attrNameLst>
                                      </p:cBhvr>
                                      <p:tavLst>
                                        <p:tav tm="0">
                                          <p:val>
                                            <p:strVal val="#ppt_x-0.25"/>
                                          </p:val>
                                        </p:tav>
                                        <p:tav tm="100000">
                                          <p:val>
                                            <p:strVal val="#ppt_x"/>
                                          </p:val>
                                        </p:tav>
                                      </p:tavLst>
                                    </p:anim>
                                    <p:anim calcmode="lin" valueType="num">
                                      <p:cBhvr>
                                        <p:cTn id="238" dur="664" tmFilter="0.0,0.0; 0.25,0.07; 0.50,0.2; 0.75,0.467; 1.0,1.0">
                                          <p:stCondLst>
                                            <p:cond delay="0"/>
                                          </p:stCondLst>
                                        </p:cTn>
                                        <p:tgtEl>
                                          <p:spTgt spid="166"/>
                                        </p:tgtEl>
                                        <p:attrNameLst>
                                          <p:attrName>ppt_y</p:attrName>
                                        </p:attrNameLst>
                                      </p:cBhvr>
                                      <p:tavLst>
                                        <p:tav tm="0" fmla="#ppt_y-sin(pi*$)/3">
                                          <p:val>
                                            <p:fltVal val="0.5"/>
                                          </p:val>
                                        </p:tav>
                                        <p:tav tm="100000">
                                          <p:val>
                                            <p:fltVal val="1"/>
                                          </p:val>
                                        </p:tav>
                                      </p:tavLst>
                                    </p:anim>
                                    <p:anim calcmode="lin" valueType="num">
                                      <p:cBhvr>
                                        <p:cTn id="239" dur="664" tmFilter="0, 0; 0.125,0.2665; 0.25,0.4; 0.375,0.465; 0.5,0.5;  0.625,0.535; 0.75,0.6; 0.875,0.7335; 1,1">
                                          <p:stCondLst>
                                            <p:cond delay="664"/>
                                          </p:stCondLst>
                                        </p:cTn>
                                        <p:tgtEl>
                                          <p:spTgt spid="166"/>
                                        </p:tgtEl>
                                        <p:attrNameLst>
                                          <p:attrName>ppt_y</p:attrName>
                                        </p:attrNameLst>
                                      </p:cBhvr>
                                      <p:tavLst>
                                        <p:tav tm="0" fmla="#ppt_y-sin(pi*$)/9">
                                          <p:val>
                                            <p:fltVal val="0"/>
                                          </p:val>
                                        </p:tav>
                                        <p:tav tm="100000">
                                          <p:val>
                                            <p:fltVal val="1"/>
                                          </p:val>
                                        </p:tav>
                                      </p:tavLst>
                                    </p:anim>
                                    <p:anim calcmode="lin" valueType="num">
                                      <p:cBhvr>
                                        <p:cTn id="240" dur="332" tmFilter="0, 0; 0.125,0.2665; 0.25,0.4; 0.375,0.465; 0.5,0.5;  0.625,0.535; 0.75,0.6; 0.875,0.7335; 1,1">
                                          <p:stCondLst>
                                            <p:cond delay="1324"/>
                                          </p:stCondLst>
                                        </p:cTn>
                                        <p:tgtEl>
                                          <p:spTgt spid="166"/>
                                        </p:tgtEl>
                                        <p:attrNameLst>
                                          <p:attrName>ppt_y</p:attrName>
                                        </p:attrNameLst>
                                      </p:cBhvr>
                                      <p:tavLst>
                                        <p:tav tm="0" fmla="#ppt_y-sin(pi*$)/27">
                                          <p:val>
                                            <p:fltVal val="0"/>
                                          </p:val>
                                        </p:tav>
                                        <p:tav tm="100000">
                                          <p:val>
                                            <p:fltVal val="1"/>
                                          </p:val>
                                        </p:tav>
                                      </p:tavLst>
                                    </p:anim>
                                    <p:anim calcmode="lin" valueType="num">
                                      <p:cBhvr>
                                        <p:cTn id="241" dur="164" tmFilter="0, 0; 0.125,0.2665; 0.25,0.4; 0.375,0.465; 0.5,0.5;  0.625,0.535; 0.75,0.6; 0.875,0.7335; 1,1">
                                          <p:stCondLst>
                                            <p:cond delay="1656"/>
                                          </p:stCondLst>
                                        </p:cTn>
                                        <p:tgtEl>
                                          <p:spTgt spid="166"/>
                                        </p:tgtEl>
                                        <p:attrNameLst>
                                          <p:attrName>ppt_y</p:attrName>
                                        </p:attrNameLst>
                                      </p:cBhvr>
                                      <p:tavLst>
                                        <p:tav tm="0" fmla="#ppt_y-sin(pi*$)/81">
                                          <p:val>
                                            <p:fltVal val="0"/>
                                          </p:val>
                                        </p:tav>
                                        <p:tav tm="100000">
                                          <p:val>
                                            <p:fltVal val="1"/>
                                          </p:val>
                                        </p:tav>
                                      </p:tavLst>
                                    </p:anim>
                                    <p:animScale>
                                      <p:cBhvr>
                                        <p:cTn id="242" dur="26">
                                          <p:stCondLst>
                                            <p:cond delay="650"/>
                                          </p:stCondLst>
                                        </p:cTn>
                                        <p:tgtEl>
                                          <p:spTgt spid="166"/>
                                        </p:tgtEl>
                                      </p:cBhvr>
                                      <p:to x="100000" y="60000"/>
                                    </p:animScale>
                                    <p:animScale>
                                      <p:cBhvr>
                                        <p:cTn id="243" dur="166" decel="50000">
                                          <p:stCondLst>
                                            <p:cond delay="676"/>
                                          </p:stCondLst>
                                        </p:cTn>
                                        <p:tgtEl>
                                          <p:spTgt spid="166"/>
                                        </p:tgtEl>
                                      </p:cBhvr>
                                      <p:to x="100000" y="100000"/>
                                    </p:animScale>
                                    <p:animScale>
                                      <p:cBhvr>
                                        <p:cTn id="244" dur="26">
                                          <p:stCondLst>
                                            <p:cond delay="1312"/>
                                          </p:stCondLst>
                                        </p:cTn>
                                        <p:tgtEl>
                                          <p:spTgt spid="166"/>
                                        </p:tgtEl>
                                      </p:cBhvr>
                                      <p:to x="100000" y="80000"/>
                                    </p:animScale>
                                    <p:animScale>
                                      <p:cBhvr>
                                        <p:cTn id="245" dur="166" decel="50000">
                                          <p:stCondLst>
                                            <p:cond delay="1338"/>
                                          </p:stCondLst>
                                        </p:cTn>
                                        <p:tgtEl>
                                          <p:spTgt spid="166"/>
                                        </p:tgtEl>
                                      </p:cBhvr>
                                      <p:to x="100000" y="100000"/>
                                    </p:animScale>
                                    <p:animScale>
                                      <p:cBhvr>
                                        <p:cTn id="246" dur="26">
                                          <p:stCondLst>
                                            <p:cond delay="1642"/>
                                          </p:stCondLst>
                                        </p:cTn>
                                        <p:tgtEl>
                                          <p:spTgt spid="166"/>
                                        </p:tgtEl>
                                      </p:cBhvr>
                                      <p:to x="100000" y="90000"/>
                                    </p:animScale>
                                    <p:animScale>
                                      <p:cBhvr>
                                        <p:cTn id="247" dur="166" decel="50000">
                                          <p:stCondLst>
                                            <p:cond delay="1668"/>
                                          </p:stCondLst>
                                        </p:cTn>
                                        <p:tgtEl>
                                          <p:spTgt spid="166"/>
                                        </p:tgtEl>
                                      </p:cBhvr>
                                      <p:to x="100000" y="100000"/>
                                    </p:animScale>
                                    <p:animScale>
                                      <p:cBhvr>
                                        <p:cTn id="248" dur="26">
                                          <p:stCondLst>
                                            <p:cond delay="1808"/>
                                          </p:stCondLst>
                                        </p:cTn>
                                        <p:tgtEl>
                                          <p:spTgt spid="166"/>
                                        </p:tgtEl>
                                      </p:cBhvr>
                                      <p:to x="100000" y="95000"/>
                                    </p:animScale>
                                    <p:animScale>
                                      <p:cBhvr>
                                        <p:cTn id="249" dur="166" decel="50000">
                                          <p:stCondLst>
                                            <p:cond delay="1834"/>
                                          </p:stCondLst>
                                        </p:cTn>
                                        <p:tgtEl>
                                          <p:spTgt spid="166"/>
                                        </p:tgtEl>
                                      </p:cBhvr>
                                      <p:to x="100000" y="100000"/>
                                    </p:animScale>
                                  </p:childTnLst>
                                </p:cTn>
                              </p:par>
                              <p:par>
                                <p:cTn id="250" presetID="26" presetClass="entr" presetSubtype="0" fill="hold" grpId="0" nodeType="withEffect">
                                  <p:stCondLst>
                                    <p:cond delay="0"/>
                                  </p:stCondLst>
                                  <p:childTnLst>
                                    <p:set>
                                      <p:cBhvr>
                                        <p:cTn id="251" dur="1" fill="hold">
                                          <p:stCondLst>
                                            <p:cond delay="0"/>
                                          </p:stCondLst>
                                        </p:cTn>
                                        <p:tgtEl>
                                          <p:spTgt spid="167"/>
                                        </p:tgtEl>
                                        <p:attrNameLst>
                                          <p:attrName>style.visibility</p:attrName>
                                        </p:attrNameLst>
                                      </p:cBhvr>
                                      <p:to>
                                        <p:strVal val="visible"/>
                                      </p:to>
                                    </p:set>
                                    <p:animEffect transition="in" filter="wipe(down)">
                                      <p:cBhvr>
                                        <p:cTn id="252" dur="580">
                                          <p:stCondLst>
                                            <p:cond delay="0"/>
                                          </p:stCondLst>
                                        </p:cTn>
                                        <p:tgtEl>
                                          <p:spTgt spid="167"/>
                                        </p:tgtEl>
                                      </p:cBhvr>
                                    </p:animEffect>
                                    <p:anim calcmode="lin" valueType="num">
                                      <p:cBhvr>
                                        <p:cTn id="253" dur="1822" tmFilter="0,0; 0.14,0.36; 0.43,0.73; 0.71,0.91; 1.0,1.0">
                                          <p:stCondLst>
                                            <p:cond delay="0"/>
                                          </p:stCondLst>
                                        </p:cTn>
                                        <p:tgtEl>
                                          <p:spTgt spid="167"/>
                                        </p:tgtEl>
                                        <p:attrNameLst>
                                          <p:attrName>ppt_x</p:attrName>
                                        </p:attrNameLst>
                                      </p:cBhvr>
                                      <p:tavLst>
                                        <p:tav tm="0">
                                          <p:val>
                                            <p:strVal val="#ppt_x-0.25"/>
                                          </p:val>
                                        </p:tav>
                                        <p:tav tm="100000">
                                          <p:val>
                                            <p:strVal val="#ppt_x"/>
                                          </p:val>
                                        </p:tav>
                                      </p:tavLst>
                                    </p:anim>
                                    <p:anim calcmode="lin" valueType="num">
                                      <p:cBhvr>
                                        <p:cTn id="254" dur="664" tmFilter="0.0,0.0; 0.25,0.07; 0.50,0.2; 0.75,0.467; 1.0,1.0">
                                          <p:stCondLst>
                                            <p:cond delay="0"/>
                                          </p:stCondLst>
                                        </p:cTn>
                                        <p:tgtEl>
                                          <p:spTgt spid="167"/>
                                        </p:tgtEl>
                                        <p:attrNameLst>
                                          <p:attrName>ppt_y</p:attrName>
                                        </p:attrNameLst>
                                      </p:cBhvr>
                                      <p:tavLst>
                                        <p:tav tm="0" fmla="#ppt_y-sin(pi*$)/3">
                                          <p:val>
                                            <p:fltVal val="0.5"/>
                                          </p:val>
                                        </p:tav>
                                        <p:tav tm="100000">
                                          <p:val>
                                            <p:fltVal val="1"/>
                                          </p:val>
                                        </p:tav>
                                      </p:tavLst>
                                    </p:anim>
                                    <p:anim calcmode="lin" valueType="num">
                                      <p:cBhvr>
                                        <p:cTn id="255" dur="664" tmFilter="0, 0; 0.125,0.2665; 0.25,0.4; 0.375,0.465; 0.5,0.5;  0.625,0.535; 0.75,0.6; 0.875,0.7335; 1,1">
                                          <p:stCondLst>
                                            <p:cond delay="664"/>
                                          </p:stCondLst>
                                        </p:cTn>
                                        <p:tgtEl>
                                          <p:spTgt spid="167"/>
                                        </p:tgtEl>
                                        <p:attrNameLst>
                                          <p:attrName>ppt_y</p:attrName>
                                        </p:attrNameLst>
                                      </p:cBhvr>
                                      <p:tavLst>
                                        <p:tav tm="0" fmla="#ppt_y-sin(pi*$)/9">
                                          <p:val>
                                            <p:fltVal val="0"/>
                                          </p:val>
                                        </p:tav>
                                        <p:tav tm="100000">
                                          <p:val>
                                            <p:fltVal val="1"/>
                                          </p:val>
                                        </p:tav>
                                      </p:tavLst>
                                    </p:anim>
                                    <p:anim calcmode="lin" valueType="num">
                                      <p:cBhvr>
                                        <p:cTn id="256" dur="332" tmFilter="0, 0; 0.125,0.2665; 0.25,0.4; 0.375,0.465; 0.5,0.5;  0.625,0.535; 0.75,0.6; 0.875,0.7335; 1,1">
                                          <p:stCondLst>
                                            <p:cond delay="1324"/>
                                          </p:stCondLst>
                                        </p:cTn>
                                        <p:tgtEl>
                                          <p:spTgt spid="167"/>
                                        </p:tgtEl>
                                        <p:attrNameLst>
                                          <p:attrName>ppt_y</p:attrName>
                                        </p:attrNameLst>
                                      </p:cBhvr>
                                      <p:tavLst>
                                        <p:tav tm="0" fmla="#ppt_y-sin(pi*$)/27">
                                          <p:val>
                                            <p:fltVal val="0"/>
                                          </p:val>
                                        </p:tav>
                                        <p:tav tm="100000">
                                          <p:val>
                                            <p:fltVal val="1"/>
                                          </p:val>
                                        </p:tav>
                                      </p:tavLst>
                                    </p:anim>
                                    <p:anim calcmode="lin" valueType="num">
                                      <p:cBhvr>
                                        <p:cTn id="257" dur="164" tmFilter="0, 0; 0.125,0.2665; 0.25,0.4; 0.375,0.465; 0.5,0.5;  0.625,0.535; 0.75,0.6; 0.875,0.7335; 1,1">
                                          <p:stCondLst>
                                            <p:cond delay="1656"/>
                                          </p:stCondLst>
                                        </p:cTn>
                                        <p:tgtEl>
                                          <p:spTgt spid="167"/>
                                        </p:tgtEl>
                                        <p:attrNameLst>
                                          <p:attrName>ppt_y</p:attrName>
                                        </p:attrNameLst>
                                      </p:cBhvr>
                                      <p:tavLst>
                                        <p:tav tm="0" fmla="#ppt_y-sin(pi*$)/81">
                                          <p:val>
                                            <p:fltVal val="0"/>
                                          </p:val>
                                        </p:tav>
                                        <p:tav tm="100000">
                                          <p:val>
                                            <p:fltVal val="1"/>
                                          </p:val>
                                        </p:tav>
                                      </p:tavLst>
                                    </p:anim>
                                    <p:animScale>
                                      <p:cBhvr>
                                        <p:cTn id="258" dur="26">
                                          <p:stCondLst>
                                            <p:cond delay="650"/>
                                          </p:stCondLst>
                                        </p:cTn>
                                        <p:tgtEl>
                                          <p:spTgt spid="167"/>
                                        </p:tgtEl>
                                      </p:cBhvr>
                                      <p:to x="100000" y="60000"/>
                                    </p:animScale>
                                    <p:animScale>
                                      <p:cBhvr>
                                        <p:cTn id="259" dur="166" decel="50000">
                                          <p:stCondLst>
                                            <p:cond delay="676"/>
                                          </p:stCondLst>
                                        </p:cTn>
                                        <p:tgtEl>
                                          <p:spTgt spid="167"/>
                                        </p:tgtEl>
                                      </p:cBhvr>
                                      <p:to x="100000" y="100000"/>
                                    </p:animScale>
                                    <p:animScale>
                                      <p:cBhvr>
                                        <p:cTn id="260" dur="26">
                                          <p:stCondLst>
                                            <p:cond delay="1312"/>
                                          </p:stCondLst>
                                        </p:cTn>
                                        <p:tgtEl>
                                          <p:spTgt spid="167"/>
                                        </p:tgtEl>
                                      </p:cBhvr>
                                      <p:to x="100000" y="80000"/>
                                    </p:animScale>
                                    <p:animScale>
                                      <p:cBhvr>
                                        <p:cTn id="261" dur="166" decel="50000">
                                          <p:stCondLst>
                                            <p:cond delay="1338"/>
                                          </p:stCondLst>
                                        </p:cTn>
                                        <p:tgtEl>
                                          <p:spTgt spid="167"/>
                                        </p:tgtEl>
                                      </p:cBhvr>
                                      <p:to x="100000" y="100000"/>
                                    </p:animScale>
                                    <p:animScale>
                                      <p:cBhvr>
                                        <p:cTn id="262" dur="26">
                                          <p:stCondLst>
                                            <p:cond delay="1642"/>
                                          </p:stCondLst>
                                        </p:cTn>
                                        <p:tgtEl>
                                          <p:spTgt spid="167"/>
                                        </p:tgtEl>
                                      </p:cBhvr>
                                      <p:to x="100000" y="90000"/>
                                    </p:animScale>
                                    <p:animScale>
                                      <p:cBhvr>
                                        <p:cTn id="263" dur="166" decel="50000">
                                          <p:stCondLst>
                                            <p:cond delay="1668"/>
                                          </p:stCondLst>
                                        </p:cTn>
                                        <p:tgtEl>
                                          <p:spTgt spid="167"/>
                                        </p:tgtEl>
                                      </p:cBhvr>
                                      <p:to x="100000" y="100000"/>
                                    </p:animScale>
                                    <p:animScale>
                                      <p:cBhvr>
                                        <p:cTn id="264" dur="26">
                                          <p:stCondLst>
                                            <p:cond delay="1808"/>
                                          </p:stCondLst>
                                        </p:cTn>
                                        <p:tgtEl>
                                          <p:spTgt spid="167"/>
                                        </p:tgtEl>
                                      </p:cBhvr>
                                      <p:to x="100000" y="95000"/>
                                    </p:animScale>
                                    <p:animScale>
                                      <p:cBhvr>
                                        <p:cTn id="265" dur="166" decel="50000">
                                          <p:stCondLst>
                                            <p:cond delay="1834"/>
                                          </p:stCondLst>
                                        </p:cTn>
                                        <p:tgtEl>
                                          <p:spTgt spid="167"/>
                                        </p:tgtEl>
                                      </p:cBhvr>
                                      <p:to x="100000" y="100000"/>
                                    </p:animScale>
                                  </p:childTnLst>
                                </p:cTn>
                              </p:par>
                              <p:par>
                                <p:cTn id="266" presetID="26" presetClass="entr" presetSubtype="0" fill="hold" grpId="0" nodeType="withEffect">
                                  <p:stCondLst>
                                    <p:cond delay="0"/>
                                  </p:stCondLst>
                                  <p:childTnLst>
                                    <p:set>
                                      <p:cBhvr>
                                        <p:cTn id="267" dur="1" fill="hold">
                                          <p:stCondLst>
                                            <p:cond delay="0"/>
                                          </p:stCondLst>
                                        </p:cTn>
                                        <p:tgtEl>
                                          <p:spTgt spid="168"/>
                                        </p:tgtEl>
                                        <p:attrNameLst>
                                          <p:attrName>style.visibility</p:attrName>
                                        </p:attrNameLst>
                                      </p:cBhvr>
                                      <p:to>
                                        <p:strVal val="visible"/>
                                      </p:to>
                                    </p:set>
                                    <p:animEffect transition="in" filter="wipe(down)">
                                      <p:cBhvr>
                                        <p:cTn id="268" dur="580">
                                          <p:stCondLst>
                                            <p:cond delay="0"/>
                                          </p:stCondLst>
                                        </p:cTn>
                                        <p:tgtEl>
                                          <p:spTgt spid="168"/>
                                        </p:tgtEl>
                                      </p:cBhvr>
                                    </p:animEffect>
                                    <p:anim calcmode="lin" valueType="num">
                                      <p:cBhvr>
                                        <p:cTn id="269" dur="1822" tmFilter="0,0; 0.14,0.36; 0.43,0.73; 0.71,0.91; 1.0,1.0">
                                          <p:stCondLst>
                                            <p:cond delay="0"/>
                                          </p:stCondLst>
                                        </p:cTn>
                                        <p:tgtEl>
                                          <p:spTgt spid="168"/>
                                        </p:tgtEl>
                                        <p:attrNameLst>
                                          <p:attrName>ppt_x</p:attrName>
                                        </p:attrNameLst>
                                      </p:cBhvr>
                                      <p:tavLst>
                                        <p:tav tm="0">
                                          <p:val>
                                            <p:strVal val="#ppt_x-0.25"/>
                                          </p:val>
                                        </p:tav>
                                        <p:tav tm="100000">
                                          <p:val>
                                            <p:strVal val="#ppt_x"/>
                                          </p:val>
                                        </p:tav>
                                      </p:tavLst>
                                    </p:anim>
                                    <p:anim calcmode="lin" valueType="num">
                                      <p:cBhvr>
                                        <p:cTn id="270" dur="664" tmFilter="0.0,0.0; 0.25,0.07; 0.50,0.2; 0.75,0.467; 1.0,1.0">
                                          <p:stCondLst>
                                            <p:cond delay="0"/>
                                          </p:stCondLst>
                                        </p:cTn>
                                        <p:tgtEl>
                                          <p:spTgt spid="168"/>
                                        </p:tgtEl>
                                        <p:attrNameLst>
                                          <p:attrName>ppt_y</p:attrName>
                                        </p:attrNameLst>
                                      </p:cBhvr>
                                      <p:tavLst>
                                        <p:tav tm="0" fmla="#ppt_y-sin(pi*$)/3">
                                          <p:val>
                                            <p:fltVal val="0.5"/>
                                          </p:val>
                                        </p:tav>
                                        <p:tav tm="100000">
                                          <p:val>
                                            <p:fltVal val="1"/>
                                          </p:val>
                                        </p:tav>
                                      </p:tavLst>
                                    </p:anim>
                                    <p:anim calcmode="lin" valueType="num">
                                      <p:cBhvr>
                                        <p:cTn id="271" dur="664" tmFilter="0, 0; 0.125,0.2665; 0.25,0.4; 0.375,0.465; 0.5,0.5;  0.625,0.535; 0.75,0.6; 0.875,0.7335; 1,1">
                                          <p:stCondLst>
                                            <p:cond delay="664"/>
                                          </p:stCondLst>
                                        </p:cTn>
                                        <p:tgtEl>
                                          <p:spTgt spid="168"/>
                                        </p:tgtEl>
                                        <p:attrNameLst>
                                          <p:attrName>ppt_y</p:attrName>
                                        </p:attrNameLst>
                                      </p:cBhvr>
                                      <p:tavLst>
                                        <p:tav tm="0" fmla="#ppt_y-sin(pi*$)/9">
                                          <p:val>
                                            <p:fltVal val="0"/>
                                          </p:val>
                                        </p:tav>
                                        <p:tav tm="100000">
                                          <p:val>
                                            <p:fltVal val="1"/>
                                          </p:val>
                                        </p:tav>
                                      </p:tavLst>
                                    </p:anim>
                                    <p:anim calcmode="lin" valueType="num">
                                      <p:cBhvr>
                                        <p:cTn id="272" dur="332" tmFilter="0, 0; 0.125,0.2665; 0.25,0.4; 0.375,0.465; 0.5,0.5;  0.625,0.535; 0.75,0.6; 0.875,0.7335; 1,1">
                                          <p:stCondLst>
                                            <p:cond delay="1324"/>
                                          </p:stCondLst>
                                        </p:cTn>
                                        <p:tgtEl>
                                          <p:spTgt spid="168"/>
                                        </p:tgtEl>
                                        <p:attrNameLst>
                                          <p:attrName>ppt_y</p:attrName>
                                        </p:attrNameLst>
                                      </p:cBhvr>
                                      <p:tavLst>
                                        <p:tav tm="0" fmla="#ppt_y-sin(pi*$)/27">
                                          <p:val>
                                            <p:fltVal val="0"/>
                                          </p:val>
                                        </p:tav>
                                        <p:tav tm="100000">
                                          <p:val>
                                            <p:fltVal val="1"/>
                                          </p:val>
                                        </p:tav>
                                      </p:tavLst>
                                    </p:anim>
                                    <p:anim calcmode="lin" valueType="num">
                                      <p:cBhvr>
                                        <p:cTn id="273" dur="164" tmFilter="0, 0; 0.125,0.2665; 0.25,0.4; 0.375,0.465; 0.5,0.5;  0.625,0.535; 0.75,0.6; 0.875,0.7335; 1,1">
                                          <p:stCondLst>
                                            <p:cond delay="1656"/>
                                          </p:stCondLst>
                                        </p:cTn>
                                        <p:tgtEl>
                                          <p:spTgt spid="168"/>
                                        </p:tgtEl>
                                        <p:attrNameLst>
                                          <p:attrName>ppt_y</p:attrName>
                                        </p:attrNameLst>
                                      </p:cBhvr>
                                      <p:tavLst>
                                        <p:tav tm="0" fmla="#ppt_y-sin(pi*$)/81">
                                          <p:val>
                                            <p:fltVal val="0"/>
                                          </p:val>
                                        </p:tav>
                                        <p:tav tm="100000">
                                          <p:val>
                                            <p:fltVal val="1"/>
                                          </p:val>
                                        </p:tav>
                                      </p:tavLst>
                                    </p:anim>
                                    <p:animScale>
                                      <p:cBhvr>
                                        <p:cTn id="274" dur="26">
                                          <p:stCondLst>
                                            <p:cond delay="650"/>
                                          </p:stCondLst>
                                        </p:cTn>
                                        <p:tgtEl>
                                          <p:spTgt spid="168"/>
                                        </p:tgtEl>
                                      </p:cBhvr>
                                      <p:to x="100000" y="60000"/>
                                    </p:animScale>
                                    <p:animScale>
                                      <p:cBhvr>
                                        <p:cTn id="275" dur="166" decel="50000">
                                          <p:stCondLst>
                                            <p:cond delay="676"/>
                                          </p:stCondLst>
                                        </p:cTn>
                                        <p:tgtEl>
                                          <p:spTgt spid="168"/>
                                        </p:tgtEl>
                                      </p:cBhvr>
                                      <p:to x="100000" y="100000"/>
                                    </p:animScale>
                                    <p:animScale>
                                      <p:cBhvr>
                                        <p:cTn id="276" dur="26">
                                          <p:stCondLst>
                                            <p:cond delay="1312"/>
                                          </p:stCondLst>
                                        </p:cTn>
                                        <p:tgtEl>
                                          <p:spTgt spid="168"/>
                                        </p:tgtEl>
                                      </p:cBhvr>
                                      <p:to x="100000" y="80000"/>
                                    </p:animScale>
                                    <p:animScale>
                                      <p:cBhvr>
                                        <p:cTn id="277" dur="166" decel="50000">
                                          <p:stCondLst>
                                            <p:cond delay="1338"/>
                                          </p:stCondLst>
                                        </p:cTn>
                                        <p:tgtEl>
                                          <p:spTgt spid="168"/>
                                        </p:tgtEl>
                                      </p:cBhvr>
                                      <p:to x="100000" y="100000"/>
                                    </p:animScale>
                                    <p:animScale>
                                      <p:cBhvr>
                                        <p:cTn id="278" dur="26">
                                          <p:stCondLst>
                                            <p:cond delay="1642"/>
                                          </p:stCondLst>
                                        </p:cTn>
                                        <p:tgtEl>
                                          <p:spTgt spid="168"/>
                                        </p:tgtEl>
                                      </p:cBhvr>
                                      <p:to x="100000" y="90000"/>
                                    </p:animScale>
                                    <p:animScale>
                                      <p:cBhvr>
                                        <p:cTn id="279" dur="166" decel="50000">
                                          <p:stCondLst>
                                            <p:cond delay="1668"/>
                                          </p:stCondLst>
                                        </p:cTn>
                                        <p:tgtEl>
                                          <p:spTgt spid="168"/>
                                        </p:tgtEl>
                                      </p:cBhvr>
                                      <p:to x="100000" y="100000"/>
                                    </p:animScale>
                                    <p:animScale>
                                      <p:cBhvr>
                                        <p:cTn id="280" dur="26">
                                          <p:stCondLst>
                                            <p:cond delay="1808"/>
                                          </p:stCondLst>
                                        </p:cTn>
                                        <p:tgtEl>
                                          <p:spTgt spid="168"/>
                                        </p:tgtEl>
                                      </p:cBhvr>
                                      <p:to x="100000" y="95000"/>
                                    </p:animScale>
                                    <p:animScale>
                                      <p:cBhvr>
                                        <p:cTn id="281" dur="166" decel="50000">
                                          <p:stCondLst>
                                            <p:cond delay="1834"/>
                                          </p:stCondLst>
                                        </p:cTn>
                                        <p:tgtEl>
                                          <p:spTgt spid="168"/>
                                        </p:tgtEl>
                                      </p:cBhvr>
                                      <p:to x="100000" y="100000"/>
                                    </p:animScale>
                                  </p:childTnLst>
                                </p:cTn>
                              </p:par>
                              <p:par>
                                <p:cTn id="282" presetID="26" presetClass="entr" presetSubtype="0" fill="hold" grpId="0" nodeType="withEffect">
                                  <p:stCondLst>
                                    <p:cond delay="0"/>
                                  </p:stCondLst>
                                  <p:childTnLst>
                                    <p:set>
                                      <p:cBhvr>
                                        <p:cTn id="283" dur="1" fill="hold">
                                          <p:stCondLst>
                                            <p:cond delay="0"/>
                                          </p:stCondLst>
                                        </p:cTn>
                                        <p:tgtEl>
                                          <p:spTgt spid="169"/>
                                        </p:tgtEl>
                                        <p:attrNameLst>
                                          <p:attrName>style.visibility</p:attrName>
                                        </p:attrNameLst>
                                      </p:cBhvr>
                                      <p:to>
                                        <p:strVal val="visible"/>
                                      </p:to>
                                    </p:set>
                                    <p:animEffect transition="in" filter="wipe(down)">
                                      <p:cBhvr>
                                        <p:cTn id="284" dur="580">
                                          <p:stCondLst>
                                            <p:cond delay="0"/>
                                          </p:stCondLst>
                                        </p:cTn>
                                        <p:tgtEl>
                                          <p:spTgt spid="169"/>
                                        </p:tgtEl>
                                      </p:cBhvr>
                                    </p:animEffect>
                                    <p:anim calcmode="lin" valueType="num">
                                      <p:cBhvr>
                                        <p:cTn id="285" dur="1822" tmFilter="0,0; 0.14,0.36; 0.43,0.73; 0.71,0.91; 1.0,1.0">
                                          <p:stCondLst>
                                            <p:cond delay="0"/>
                                          </p:stCondLst>
                                        </p:cTn>
                                        <p:tgtEl>
                                          <p:spTgt spid="169"/>
                                        </p:tgtEl>
                                        <p:attrNameLst>
                                          <p:attrName>ppt_x</p:attrName>
                                        </p:attrNameLst>
                                      </p:cBhvr>
                                      <p:tavLst>
                                        <p:tav tm="0">
                                          <p:val>
                                            <p:strVal val="#ppt_x-0.25"/>
                                          </p:val>
                                        </p:tav>
                                        <p:tav tm="100000">
                                          <p:val>
                                            <p:strVal val="#ppt_x"/>
                                          </p:val>
                                        </p:tav>
                                      </p:tavLst>
                                    </p:anim>
                                    <p:anim calcmode="lin" valueType="num">
                                      <p:cBhvr>
                                        <p:cTn id="286" dur="664" tmFilter="0.0,0.0; 0.25,0.07; 0.50,0.2; 0.75,0.467; 1.0,1.0">
                                          <p:stCondLst>
                                            <p:cond delay="0"/>
                                          </p:stCondLst>
                                        </p:cTn>
                                        <p:tgtEl>
                                          <p:spTgt spid="169"/>
                                        </p:tgtEl>
                                        <p:attrNameLst>
                                          <p:attrName>ppt_y</p:attrName>
                                        </p:attrNameLst>
                                      </p:cBhvr>
                                      <p:tavLst>
                                        <p:tav tm="0" fmla="#ppt_y-sin(pi*$)/3">
                                          <p:val>
                                            <p:fltVal val="0.5"/>
                                          </p:val>
                                        </p:tav>
                                        <p:tav tm="100000">
                                          <p:val>
                                            <p:fltVal val="1"/>
                                          </p:val>
                                        </p:tav>
                                      </p:tavLst>
                                    </p:anim>
                                    <p:anim calcmode="lin" valueType="num">
                                      <p:cBhvr>
                                        <p:cTn id="287" dur="664" tmFilter="0, 0; 0.125,0.2665; 0.25,0.4; 0.375,0.465; 0.5,0.5;  0.625,0.535; 0.75,0.6; 0.875,0.7335; 1,1">
                                          <p:stCondLst>
                                            <p:cond delay="664"/>
                                          </p:stCondLst>
                                        </p:cTn>
                                        <p:tgtEl>
                                          <p:spTgt spid="169"/>
                                        </p:tgtEl>
                                        <p:attrNameLst>
                                          <p:attrName>ppt_y</p:attrName>
                                        </p:attrNameLst>
                                      </p:cBhvr>
                                      <p:tavLst>
                                        <p:tav tm="0" fmla="#ppt_y-sin(pi*$)/9">
                                          <p:val>
                                            <p:fltVal val="0"/>
                                          </p:val>
                                        </p:tav>
                                        <p:tav tm="100000">
                                          <p:val>
                                            <p:fltVal val="1"/>
                                          </p:val>
                                        </p:tav>
                                      </p:tavLst>
                                    </p:anim>
                                    <p:anim calcmode="lin" valueType="num">
                                      <p:cBhvr>
                                        <p:cTn id="288" dur="332" tmFilter="0, 0; 0.125,0.2665; 0.25,0.4; 0.375,0.465; 0.5,0.5;  0.625,0.535; 0.75,0.6; 0.875,0.7335; 1,1">
                                          <p:stCondLst>
                                            <p:cond delay="1324"/>
                                          </p:stCondLst>
                                        </p:cTn>
                                        <p:tgtEl>
                                          <p:spTgt spid="169"/>
                                        </p:tgtEl>
                                        <p:attrNameLst>
                                          <p:attrName>ppt_y</p:attrName>
                                        </p:attrNameLst>
                                      </p:cBhvr>
                                      <p:tavLst>
                                        <p:tav tm="0" fmla="#ppt_y-sin(pi*$)/27">
                                          <p:val>
                                            <p:fltVal val="0"/>
                                          </p:val>
                                        </p:tav>
                                        <p:tav tm="100000">
                                          <p:val>
                                            <p:fltVal val="1"/>
                                          </p:val>
                                        </p:tav>
                                      </p:tavLst>
                                    </p:anim>
                                    <p:anim calcmode="lin" valueType="num">
                                      <p:cBhvr>
                                        <p:cTn id="289" dur="164" tmFilter="0, 0; 0.125,0.2665; 0.25,0.4; 0.375,0.465; 0.5,0.5;  0.625,0.535; 0.75,0.6; 0.875,0.7335; 1,1">
                                          <p:stCondLst>
                                            <p:cond delay="1656"/>
                                          </p:stCondLst>
                                        </p:cTn>
                                        <p:tgtEl>
                                          <p:spTgt spid="169"/>
                                        </p:tgtEl>
                                        <p:attrNameLst>
                                          <p:attrName>ppt_y</p:attrName>
                                        </p:attrNameLst>
                                      </p:cBhvr>
                                      <p:tavLst>
                                        <p:tav tm="0" fmla="#ppt_y-sin(pi*$)/81">
                                          <p:val>
                                            <p:fltVal val="0"/>
                                          </p:val>
                                        </p:tav>
                                        <p:tav tm="100000">
                                          <p:val>
                                            <p:fltVal val="1"/>
                                          </p:val>
                                        </p:tav>
                                      </p:tavLst>
                                    </p:anim>
                                    <p:animScale>
                                      <p:cBhvr>
                                        <p:cTn id="290" dur="26">
                                          <p:stCondLst>
                                            <p:cond delay="650"/>
                                          </p:stCondLst>
                                        </p:cTn>
                                        <p:tgtEl>
                                          <p:spTgt spid="169"/>
                                        </p:tgtEl>
                                      </p:cBhvr>
                                      <p:to x="100000" y="60000"/>
                                    </p:animScale>
                                    <p:animScale>
                                      <p:cBhvr>
                                        <p:cTn id="291" dur="166" decel="50000">
                                          <p:stCondLst>
                                            <p:cond delay="676"/>
                                          </p:stCondLst>
                                        </p:cTn>
                                        <p:tgtEl>
                                          <p:spTgt spid="169"/>
                                        </p:tgtEl>
                                      </p:cBhvr>
                                      <p:to x="100000" y="100000"/>
                                    </p:animScale>
                                    <p:animScale>
                                      <p:cBhvr>
                                        <p:cTn id="292" dur="26">
                                          <p:stCondLst>
                                            <p:cond delay="1312"/>
                                          </p:stCondLst>
                                        </p:cTn>
                                        <p:tgtEl>
                                          <p:spTgt spid="169"/>
                                        </p:tgtEl>
                                      </p:cBhvr>
                                      <p:to x="100000" y="80000"/>
                                    </p:animScale>
                                    <p:animScale>
                                      <p:cBhvr>
                                        <p:cTn id="293" dur="166" decel="50000">
                                          <p:stCondLst>
                                            <p:cond delay="1338"/>
                                          </p:stCondLst>
                                        </p:cTn>
                                        <p:tgtEl>
                                          <p:spTgt spid="169"/>
                                        </p:tgtEl>
                                      </p:cBhvr>
                                      <p:to x="100000" y="100000"/>
                                    </p:animScale>
                                    <p:animScale>
                                      <p:cBhvr>
                                        <p:cTn id="294" dur="26">
                                          <p:stCondLst>
                                            <p:cond delay="1642"/>
                                          </p:stCondLst>
                                        </p:cTn>
                                        <p:tgtEl>
                                          <p:spTgt spid="169"/>
                                        </p:tgtEl>
                                      </p:cBhvr>
                                      <p:to x="100000" y="90000"/>
                                    </p:animScale>
                                    <p:animScale>
                                      <p:cBhvr>
                                        <p:cTn id="295" dur="166" decel="50000">
                                          <p:stCondLst>
                                            <p:cond delay="1668"/>
                                          </p:stCondLst>
                                        </p:cTn>
                                        <p:tgtEl>
                                          <p:spTgt spid="169"/>
                                        </p:tgtEl>
                                      </p:cBhvr>
                                      <p:to x="100000" y="100000"/>
                                    </p:animScale>
                                    <p:animScale>
                                      <p:cBhvr>
                                        <p:cTn id="296" dur="26">
                                          <p:stCondLst>
                                            <p:cond delay="1808"/>
                                          </p:stCondLst>
                                        </p:cTn>
                                        <p:tgtEl>
                                          <p:spTgt spid="169"/>
                                        </p:tgtEl>
                                      </p:cBhvr>
                                      <p:to x="100000" y="95000"/>
                                    </p:animScale>
                                    <p:animScale>
                                      <p:cBhvr>
                                        <p:cTn id="297" dur="166" decel="50000">
                                          <p:stCondLst>
                                            <p:cond delay="1834"/>
                                          </p:stCondLst>
                                        </p:cTn>
                                        <p:tgtEl>
                                          <p:spTgt spid="169"/>
                                        </p:tgtEl>
                                      </p:cBhvr>
                                      <p:to x="100000" y="100000"/>
                                    </p:animScale>
                                  </p:childTnLst>
                                </p:cTn>
                              </p:par>
                              <p:par>
                                <p:cTn id="298" presetID="26" presetClass="entr" presetSubtype="0" fill="hold" nodeType="withEffect">
                                  <p:stCondLst>
                                    <p:cond delay="0"/>
                                  </p:stCondLst>
                                  <p:childTnLst>
                                    <p:set>
                                      <p:cBhvr>
                                        <p:cTn id="299" dur="1" fill="hold">
                                          <p:stCondLst>
                                            <p:cond delay="0"/>
                                          </p:stCondLst>
                                        </p:cTn>
                                        <p:tgtEl>
                                          <p:spTgt spid="3"/>
                                        </p:tgtEl>
                                        <p:attrNameLst>
                                          <p:attrName>style.visibility</p:attrName>
                                        </p:attrNameLst>
                                      </p:cBhvr>
                                      <p:to>
                                        <p:strVal val="visible"/>
                                      </p:to>
                                    </p:set>
                                    <p:animEffect transition="in" filter="wipe(down)">
                                      <p:cBhvr>
                                        <p:cTn id="300" dur="580">
                                          <p:stCondLst>
                                            <p:cond delay="0"/>
                                          </p:stCondLst>
                                        </p:cTn>
                                        <p:tgtEl>
                                          <p:spTgt spid="3"/>
                                        </p:tgtEl>
                                      </p:cBhvr>
                                    </p:animEffect>
                                    <p:anim calcmode="lin" valueType="num">
                                      <p:cBhvr>
                                        <p:cTn id="301"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02"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03"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04"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5"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06" dur="26">
                                          <p:stCondLst>
                                            <p:cond delay="650"/>
                                          </p:stCondLst>
                                        </p:cTn>
                                        <p:tgtEl>
                                          <p:spTgt spid="3"/>
                                        </p:tgtEl>
                                      </p:cBhvr>
                                      <p:to x="100000" y="60000"/>
                                    </p:animScale>
                                    <p:animScale>
                                      <p:cBhvr>
                                        <p:cTn id="307" dur="166" decel="50000">
                                          <p:stCondLst>
                                            <p:cond delay="676"/>
                                          </p:stCondLst>
                                        </p:cTn>
                                        <p:tgtEl>
                                          <p:spTgt spid="3"/>
                                        </p:tgtEl>
                                      </p:cBhvr>
                                      <p:to x="100000" y="100000"/>
                                    </p:animScale>
                                    <p:animScale>
                                      <p:cBhvr>
                                        <p:cTn id="308" dur="26">
                                          <p:stCondLst>
                                            <p:cond delay="1312"/>
                                          </p:stCondLst>
                                        </p:cTn>
                                        <p:tgtEl>
                                          <p:spTgt spid="3"/>
                                        </p:tgtEl>
                                      </p:cBhvr>
                                      <p:to x="100000" y="80000"/>
                                    </p:animScale>
                                    <p:animScale>
                                      <p:cBhvr>
                                        <p:cTn id="309" dur="166" decel="50000">
                                          <p:stCondLst>
                                            <p:cond delay="1338"/>
                                          </p:stCondLst>
                                        </p:cTn>
                                        <p:tgtEl>
                                          <p:spTgt spid="3"/>
                                        </p:tgtEl>
                                      </p:cBhvr>
                                      <p:to x="100000" y="100000"/>
                                    </p:animScale>
                                    <p:animScale>
                                      <p:cBhvr>
                                        <p:cTn id="310" dur="26">
                                          <p:stCondLst>
                                            <p:cond delay="1642"/>
                                          </p:stCondLst>
                                        </p:cTn>
                                        <p:tgtEl>
                                          <p:spTgt spid="3"/>
                                        </p:tgtEl>
                                      </p:cBhvr>
                                      <p:to x="100000" y="90000"/>
                                    </p:animScale>
                                    <p:animScale>
                                      <p:cBhvr>
                                        <p:cTn id="311" dur="166" decel="50000">
                                          <p:stCondLst>
                                            <p:cond delay="1668"/>
                                          </p:stCondLst>
                                        </p:cTn>
                                        <p:tgtEl>
                                          <p:spTgt spid="3"/>
                                        </p:tgtEl>
                                      </p:cBhvr>
                                      <p:to x="100000" y="100000"/>
                                    </p:animScale>
                                    <p:animScale>
                                      <p:cBhvr>
                                        <p:cTn id="312" dur="26">
                                          <p:stCondLst>
                                            <p:cond delay="1808"/>
                                          </p:stCondLst>
                                        </p:cTn>
                                        <p:tgtEl>
                                          <p:spTgt spid="3"/>
                                        </p:tgtEl>
                                      </p:cBhvr>
                                      <p:to x="100000" y="95000"/>
                                    </p:animScale>
                                    <p:animScale>
                                      <p:cBhvr>
                                        <p:cTn id="313" dur="166" decel="50000">
                                          <p:stCondLst>
                                            <p:cond delay="1834"/>
                                          </p:stCondLst>
                                        </p:cTn>
                                        <p:tgtEl>
                                          <p:spTgt spid="3"/>
                                        </p:tgtEl>
                                      </p:cBhvr>
                                      <p:to x="100000" y="100000"/>
                                    </p:animScale>
                                  </p:childTnLst>
                                </p:cTn>
                              </p:par>
                              <p:par>
                                <p:cTn id="314" presetID="26" presetClass="entr" presetSubtype="0" fill="hold" nodeType="withEffect">
                                  <p:stCondLst>
                                    <p:cond delay="0"/>
                                  </p:stCondLst>
                                  <p:childTnLst>
                                    <p:set>
                                      <p:cBhvr>
                                        <p:cTn id="315" dur="1" fill="hold">
                                          <p:stCondLst>
                                            <p:cond delay="0"/>
                                          </p:stCondLst>
                                        </p:cTn>
                                        <p:tgtEl>
                                          <p:spTgt spid="49"/>
                                        </p:tgtEl>
                                        <p:attrNameLst>
                                          <p:attrName>style.visibility</p:attrName>
                                        </p:attrNameLst>
                                      </p:cBhvr>
                                      <p:to>
                                        <p:strVal val="visible"/>
                                      </p:to>
                                    </p:set>
                                    <p:animEffect transition="in" filter="wipe(down)">
                                      <p:cBhvr>
                                        <p:cTn id="316" dur="580">
                                          <p:stCondLst>
                                            <p:cond delay="0"/>
                                          </p:stCondLst>
                                        </p:cTn>
                                        <p:tgtEl>
                                          <p:spTgt spid="49"/>
                                        </p:tgtEl>
                                      </p:cBhvr>
                                    </p:animEffect>
                                    <p:anim calcmode="lin" valueType="num">
                                      <p:cBhvr>
                                        <p:cTn id="317"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318"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319"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320"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321"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322" dur="26">
                                          <p:stCondLst>
                                            <p:cond delay="650"/>
                                          </p:stCondLst>
                                        </p:cTn>
                                        <p:tgtEl>
                                          <p:spTgt spid="49"/>
                                        </p:tgtEl>
                                      </p:cBhvr>
                                      <p:to x="100000" y="60000"/>
                                    </p:animScale>
                                    <p:animScale>
                                      <p:cBhvr>
                                        <p:cTn id="323" dur="166" decel="50000">
                                          <p:stCondLst>
                                            <p:cond delay="676"/>
                                          </p:stCondLst>
                                        </p:cTn>
                                        <p:tgtEl>
                                          <p:spTgt spid="49"/>
                                        </p:tgtEl>
                                      </p:cBhvr>
                                      <p:to x="100000" y="100000"/>
                                    </p:animScale>
                                    <p:animScale>
                                      <p:cBhvr>
                                        <p:cTn id="324" dur="26">
                                          <p:stCondLst>
                                            <p:cond delay="1312"/>
                                          </p:stCondLst>
                                        </p:cTn>
                                        <p:tgtEl>
                                          <p:spTgt spid="49"/>
                                        </p:tgtEl>
                                      </p:cBhvr>
                                      <p:to x="100000" y="80000"/>
                                    </p:animScale>
                                    <p:animScale>
                                      <p:cBhvr>
                                        <p:cTn id="325" dur="166" decel="50000">
                                          <p:stCondLst>
                                            <p:cond delay="1338"/>
                                          </p:stCondLst>
                                        </p:cTn>
                                        <p:tgtEl>
                                          <p:spTgt spid="49"/>
                                        </p:tgtEl>
                                      </p:cBhvr>
                                      <p:to x="100000" y="100000"/>
                                    </p:animScale>
                                    <p:animScale>
                                      <p:cBhvr>
                                        <p:cTn id="326" dur="26">
                                          <p:stCondLst>
                                            <p:cond delay="1642"/>
                                          </p:stCondLst>
                                        </p:cTn>
                                        <p:tgtEl>
                                          <p:spTgt spid="49"/>
                                        </p:tgtEl>
                                      </p:cBhvr>
                                      <p:to x="100000" y="90000"/>
                                    </p:animScale>
                                    <p:animScale>
                                      <p:cBhvr>
                                        <p:cTn id="327" dur="166" decel="50000">
                                          <p:stCondLst>
                                            <p:cond delay="1668"/>
                                          </p:stCondLst>
                                        </p:cTn>
                                        <p:tgtEl>
                                          <p:spTgt spid="49"/>
                                        </p:tgtEl>
                                      </p:cBhvr>
                                      <p:to x="100000" y="100000"/>
                                    </p:animScale>
                                    <p:animScale>
                                      <p:cBhvr>
                                        <p:cTn id="328" dur="26">
                                          <p:stCondLst>
                                            <p:cond delay="1808"/>
                                          </p:stCondLst>
                                        </p:cTn>
                                        <p:tgtEl>
                                          <p:spTgt spid="49"/>
                                        </p:tgtEl>
                                      </p:cBhvr>
                                      <p:to x="100000" y="95000"/>
                                    </p:animScale>
                                    <p:animScale>
                                      <p:cBhvr>
                                        <p:cTn id="329" dur="166" decel="50000">
                                          <p:stCondLst>
                                            <p:cond delay="1834"/>
                                          </p:stCondLst>
                                        </p:cTn>
                                        <p:tgtEl>
                                          <p:spTgt spid="49"/>
                                        </p:tgtEl>
                                      </p:cBhvr>
                                      <p:to x="100000" y="100000"/>
                                    </p:animScale>
                                  </p:childTnLst>
                                </p:cTn>
                              </p:par>
                              <p:par>
                                <p:cTn id="330" presetID="26" presetClass="entr" presetSubtype="0" fill="hold" nodeType="withEffect">
                                  <p:stCondLst>
                                    <p:cond delay="0"/>
                                  </p:stCondLst>
                                  <p:childTnLst>
                                    <p:set>
                                      <p:cBhvr>
                                        <p:cTn id="331" dur="1" fill="hold">
                                          <p:stCondLst>
                                            <p:cond delay="0"/>
                                          </p:stCondLst>
                                        </p:cTn>
                                        <p:tgtEl>
                                          <p:spTgt spid="50"/>
                                        </p:tgtEl>
                                        <p:attrNameLst>
                                          <p:attrName>style.visibility</p:attrName>
                                        </p:attrNameLst>
                                      </p:cBhvr>
                                      <p:to>
                                        <p:strVal val="visible"/>
                                      </p:to>
                                    </p:set>
                                    <p:animEffect transition="in" filter="wipe(down)">
                                      <p:cBhvr>
                                        <p:cTn id="332" dur="580">
                                          <p:stCondLst>
                                            <p:cond delay="0"/>
                                          </p:stCondLst>
                                        </p:cTn>
                                        <p:tgtEl>
                                          <p:spTgt spid="50"/>
                                        </p:tgtEl>
                                      </p:cBhvr>
                                    </p:animEffect>
                                    <p:anim calcmode="lin" valueType="num">
                                      <p:cBhvr>
                                        <p:cTn id="333"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334"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335"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336"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337"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338" dur="26">
                                          <p:stCondLst>
                                            <p:cond delay="650"/>
                                          </p:stCondLst>
                                        </p:cTn>
                                        <p:tgtEl>
                                          <p:spTgt spid="50"/>
                                        </p:tgtEl>
                                      </p:cBhvr>
                                      <p:to x="100000" y="60000"/>
                                    </p:animScale>
                                    <p:animScale>
                                      <p:cBhvr>
                                        <p:cTn id="339" dur="166" decel="50000">
                                          <p:stCondLst>
                                            <p:cond delay="676"/>
                                          </p:stCondLst>
                                        </p:cTn>
                                        <p:tgtEl>
                                          <p:spTgt spid="50"/>
                                        </p:tgtEl>
                                      </p:cBhvr>
                                      <p:to x="100000" y="100000"/>
                                    </p:animScale>
                                    <p:animScale>
                                      <p:cBhvr>
                                        <p:cTn id="340" dur="26">
                                          <p:stCondLst>
                                            <p:cond delay="1312"/>
                                          </p:stCondLst>
                                        </p:cTn>
                                        <p:tgtEl>
                                          <p:spTgt spid="50"/>
                                        </p:tgtEl>
                                      </p:cBhvr>
                                      <p:to x="100000" y="80000"/>
                                    </p:animScale>
                                    <p:animScale>
                                      <p:cBhvr>
                                        <p:cTn id="341" dur="166" decel="50000">
                                          <p:stCondLst>
                                            <p:cond delay="1338"/>
                                          </p:stCondLst>
                                        </p:cTn>
                                        <p:tgtEl>
                                          <p:spTgt spid="50"/>
                                        </p:tgtEl>
                                      </p:cBhvr>
                                      <p:to x="100000" y="100000"/>
                                    </p:animScale>
                                    <p:animScale>
                                      <p:cBhvr>
                                        <p:cTn id="342" dur="26">
                                          <p:stCondLst>
                                            <p:cond delay="1642"/>
                                          </p:stCondLst>
                                        </p:cTn>
                                        <p:tgtEl>
                                          <p:spTgt spid="50"/>
                                        </p:tgtEl>
                                      </p:cBhvr>
                                      <p:to x="100000" y="90000"/>
                                    </p:animScale>
                                    <p:animScale>
                                      <p:cBhvr>
                                        <p:cTn id="343" dur="166" decel="50000">
                                          <p:stCondLst>
                                            <p:cond delay="1668"/>
                                          </p:stCondLst>
                                        </p:cTn>
                                        <p:tgtEl>
                                          <p:spTgt spid="50"/>
                                        </p:tgtEl>
                                      </p:cBhvr>
                                      <p:to x="100000" y="100000"/>
                                    </p:animScale>
                                    <p:animScale>
                                      <p:cBhvr>
                                        <p:cTn id="344" dur="26">
                                          <p:stCondLst>
                                            <p:cond delay="1808"/>
                                          </p:stCondLst>
                                        </p:cTn>
                                        <p:tgtEl>
                                          <p:spTgt spid="50"/>
                                        </p:tgtEl>
                                      </p:cBhvr>
                                      <p:to x="100000" y="95000"/>
                                    </p:animScale>
                                    <p:animScale>
                                      <p:cBhvr>
                                        <p:cTn id="345" dur="166" decel="50000">
                                          <p:stCondLst>
                                            <p:cond delay="1834"/>
                                          </p:stCondLst>
                                        </p:cTn>
                                        <p:tgtEl>
                                          <p:spTgt spid="50"/>
                                        </p:tgtEl>
                                      </p:cBhvr>
                                      <p:to x="100000" y="100000"/>
                                    </p:animScale>
                                  </p:childTnLst>
                                </p:cTn>
                              </p:par>
                              <p:par>
                                <p:cTn id="346" presetID="26" presetClass="entr" presetSubtype="0" fill="hold" nodeType="withEffect">
                                  <p:stCondLst>
                                    <p:cond delay="0"/>
                                  </p:stCondLst>
                                  <p:childTnLst>
                                    <p:set>
                                      <p:cBhvr>
                                        <p:cTn id="347" dur="1" fill="hold">
                                          <p:stCondLst>
                                            <p:cond delay="0"/>
                                          </p:stCondLst>
                                        </p:cTn>
                                        <p:tgtEl>
                                          <p:spTgt spid="51"/>
                                        </p:tgtEl>
                                        <p:attrNameLst>
                                          <p:attrName>style.visibility</p:attrName>
                                        </p:attrNameLst>
                                      </p:cBhvr>
                                      <p:to>
                                        <p:strVal val="visible"/>
                                      </p:to>
                                    </p:set>
                                    <p:animEffect transition="in" filter="wipe(down)">
                                      <p:cBhvr>
                                        <p:cTn id="348" dur="580">
                                          <p:stCondLst>
                                            <p:cond delay="0"/>
                                          </p:stCondLst>
                                        </p:cTn>
                                        <p:tgtEl>
                                          <p:spTgt spid="51"/>
                                        </p:tgtEl>
                                      </p:cBhvr>
                                    </p:animEffect>
                                    <p:anim calcmode="lin" valueType="num">
                                      <p:cBhvr>
                                        <p:cTn id="349"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350"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351"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352"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353"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354" dur="26">
                                          <p:stCondLst>
                                            <p:cond delay="650"/>
                                          </p:stCondLst>
                                        </p:cTn>
                                        <p:tgtEl>
                                          <p:spTgt spid="51"/>
                                        </p:tgtEl>
                                      </p:cBhvr>
                                      <p:to x="100000" y="60000"/>
                                    </p:animScale>
                                    <p:animScale>
                                      <p:cBhvr>
                                        <p:cTn id="355" dur="166" decel="50000">
                                          <p:stCondLst>
                                            <p:cond delay="676"/>
                                          </p:stCondLst>
                                        </p:cTn>
                                        <p:tgtEl>
                                          <p:spTgt spid="51"/>
                                        </p:tgtEl>
                                      </p:cBhvr>
                                      <p:to x="100000" y="100000"/>
                                    </p:animScale>
                                    <p:animScale>
                                      <p:cBhvr>
                                        <p:cTn id="356" dur="26">
                                          <p:stCondLst>
                                            <p:cond delay="1312"/>
                                          </p:stCondLst>
                                        </p:cTn>
                                        <p:tgtEl>
                                          <p:spTgt spid="51"/>
                                        </p:tgtEl>
                                      </p:cBhvr>
                                      <p:to x="100000" y="80000"/>
                                    </p:animScale>
                                    <p:animScale>
                                      <p:cBhvr>
                                        <p:cTn id="357" dur="166" decel="50000">
                                          <p:stCondLst>
                                            <p:cond delay="1338"/>
                                          </p:stCondLst>
                                        </p:cTn>
                                        <p:tgtEl>
                                          <p:spTgt spid="51"/>
                                        </p:tgtEl>
                                      </p:cBhvr>
                                      <p:to x="100000" y="100000"/>
                                    </p:animScale>
                                    <p:animScale>
                                      <p:cBhvr>
                                        <p:cTn id="358" dur="26">
                                          <p:stCondLst>
                                            <p:cond delay="1642"/>
                                          </p:stCondLst>
                                        </p:cTn>
                                        <p:tgtEl>
                                          <p:spTgt spid="51"/>
                                        </p:tgtEl>
                                      </p:cBhvr>
                                      <p:to x="100000" y="90000"/>
                                    </p:animScale>
                                    <p:animScale>
                                      <p:cBhvr>
                                        <p:cTn id="359" dur="166" decel="50000">
                                          <p:stCondLst>
                                            <p:cond delay="1668"/>
                                          </p:stCondLst>
                                        </p:cTn>
                                        <p:tgtEl>
                                          <p:spTgt spid="51"/>
                                        </p:tgtEl>
                                      </p:cBhvr>
                                      <p:to x="100000" y="100000"/>
                                    </p:animScale>
                                    <p:animScale>
                                      <p:cBhvr>
                                        <p:cTn id="360" dur="26">
                                          <p:stCondLst>
                                            <p:cond delay="1808"/>
                                          </p:stCondLst>
                                        </p:cTn>
                                        <p:tgtEl>
                                          <p:spTgt spid="51"/>
                                        </p:tgtEl>
                                      </p:cBhvr>
                                      <p:to x="100000" y="95000"/>
                                    </p:animScale>
                                    <p:animScale>
                                      <p:cBhvr>
                                        <p:cTn id="361" dur="166" decel="50000">
                                          <p:stCondLst>
                                            <p:cond delay="1834"/>
                                          </p:stCondLst>
                                        </p:cTn>
                                        <p:tgtEl>
                                          <p:spTgt spid="51"/>
                                        </p:tgtEl>
                                      </p:cBhvr>
                                      <p:to x="100000" y="100000"/>
                                    </p:animScale>
                                  </p:childTnLst>
                                </p:cTn>
                              </p:par>
                              <p:par>
                                <p:cTn id="362" presetID="26" presetClass="entr" presetSubtype="0" fill="hold" nodeType="withEffect">
                                  <p:stCondLst>
                                    <p:cond delay="0"/>
                                  </p:stCondLst>
                                  <p:childTnLst>
                                    <p:set>
                                      <p:cBhvr>
                                        <p:cTn id="363" dur="1" fill="hold">
                                          <p:stCondLst>
                                            <p:cond delay="0"/>
                                          </p:stCondLst>
                                        </p:cTn>
                                        <p:tgtEl>
                                          <p:spTgt spid="52"/>
                                        </p:tgtEl>
                                        <p:attrNameLst>
                                          <p:attrName>style.visibility</p:attrName>
                                        </p:attrNameLst>
                                      </p:cBhvr>
                                      <p:to>
                                        <p:strVal val="visible"/>
                                      </p:to>
                                    </p:set>
                                    <p:animEffect transition="in" filter="wipe(down)">
                                      <p:cBhvr>
                                        <p:cTn id="364" dur="580">
                                          <p:stCondLst>
                                            <p:cond delay="0"/>
                                          </p:stCondLst>
                                        </p:cTn>
                                        <p:tgtEl>
                                          <p:spTgt spid="52"/>
                                        </p:tgtEl>
                                      </p:cBhvr>
                                    </p:animEffect>
                                    <p:anim calcmode="lin" valueType="num">
                                      <p:cBhvr>
                                        <p:cTn id="365" dur="1822"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366" dur="664"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367" dur="664" tmFilter="0, 0; 0.125,0.2665; 0.25,0.4; 0.375,0.465; 0.5,0.5;  0.625,0.535; 0.75,0.6; 0.875,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368" dur="332" tmFilter="0, 0; 0.125,0.2665; 0.25,0.4; 0.375,0.465; 0.5,0.5;  0.625,0.535; 0.75,0.6; 0.875,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369" dur="164" tmFilter="0, 0; 0.125,0.2665; 0.25,0.4; 0.375,0.465; 0.5,0.5;  0.625,0.535; 0.75,0.6; 0.875,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370" dur="26">
                                          <p:stCondLst>
                                            <p:cond delay="650"/>
                                          </p:stCondLst>
                                        </p:cTn>
                                        <p:tgtEl>
                                          <p:spTgt spid="52"/>
                                        </p:tgtEl>
                                      </p:cBhvr>
                                      <p:to x="100000" y="60000"/>
                                    </p:animScale>
                                    <p:animScale>
                                      <p:cBhvr>
                                        <p:cTn id="371" dur="166" decel="50000">
                                          <p:stCondLst>
                                            <p:cond delay="676"/>
                                          </p:stCondLst>
                                        </p:cTn>
                                        <p:tgtEl>
                                          <p:spTgt spid="52"/>
                                        </p:tgtEl>
                                      </p:cBhvr>
                                      <p:to x="100000" y="100000"/>
                                    </p:animScale>
                                    <p:animScale>
                                      <p:cBhvr>
                                        <p:cTn id="372" dur="26">
                                          <p:stCondLst>
                                            <p:cond delay="1312"/>
                                          </p:stCondLst>
                                        </p:cTn>
                                        <p:tgtEl>
                                          <p:spTgt spid="52"/>
                                        </p:tgtEl>
                                      </p:cBhvr>
                                      <p:to x="100000" y="80000"/>
                                    </p:animScale>
                                    <p:animScale>
                                      <p:cBhvr>
                                        <p:cTn id="373" dur="166" decel="50000">
                                          <p:stCondLst>
                                            <p:cond delay="1338"/>
                                          </p:stCondLst>
                                        </p:cTn>
                                        <p:tgtEl>
                                          <p:spTgt spid="52"/>
                                        </p:tgtEl>
                                      </p:cBhvr>
                                      <p:to x="100000" y="100000"/>
                                    </p:animScale>
                                    <p:animScale>
                                      <p:cBhvr>
                                        <p:cTn id="374" dur="26">
                                          <p:stCondLst>
                                            <p:cond delay="1642"/>
                                          </p:stCondLst>
                                        </p:cTn>
                                        <p:tgtEl>
                                          <p:spTgt spid="52"/>
                                        </p:tgtEl>
                                      </p:cBhvr>
                                      <p:to x="100000" y="90000"/>
                                    </p:animScale>
                                    <p:animScale>
                                      <p:cBhvr>
                                        <p:cTn id="375" dur="166" decel="50000">
                                          <p:stCondLst>
                                            <p:cond delay="1668"/>
                                          </p:stCondLst>
                                        </p:cTn>
                                        <p:tgtEl>
                                          <p:spTgt spid="52"/>
                                        </p:tgtEl>
                                      </p:cBhvr>
                                      <p:to x="100000" y="100000"/>
                                    </p:animScale>
                                    <p:animScale>
                                      <p:cBhvr>
                                        <p:cTn id="376" dur="26">
                                          <p:stCondLst>
                                            <p:cond delay="1808"/>
                                          </p:stCondLst>
                                        </p:cTn>
                                        <p:tgtEl>
                                          <p:spTgt spid="52"/>
                                        </p:tgtEl>
                                      </p:cBhvr>
                                      <p:to x="100000" y="95000"/>
                                    </p:animScale>
                                    <p:animScale>
                                      <p:cBhvr>
                                        <p:cTn id="377" dur="166" decel="50000">
                                          <p:stCondLst>
                                            <p:cond delay="1834"/>
                                          </p:stCondLst>
                                        </p:cTn>
                                        <p:tgtEl>
                                          <p:spTgt spid="52"/>
                                        </p:tgtEl>
                                      </p:cBhvr>
                                      <p:to x="100000" y="100000"/>
                                    </p:animScale>
                                  </p:childTnLst>
                                </p:cTn>
                              </p:par>
                              <p:par>
                                <p:cTn id="378" presetID="26" presetClass="entr" presetSubtype="0" fill="hold" nodeType="withEffect">
                                  <p:stCondLst>
                                    <p:cond delay="0"/>
                                  </p:stCondLst>
                                  <p:childTnLst>
                                    <p:set>
                                      <p:cBhvr>
                                        <p:cTn id="379" dur="1" fill="hold">
                                          <p:stCondLst>
                                            <p:cond delay="0"/>
                                          </p:stCondLst>
                                        </p:cTn>
                                        <p:tgtEl>
                                          <p:spTgt spid="53"/>
                                        </p:tgtEl>
                                        <p:attrNameLst>
                                          <p:attrName>style.visibility</p:attrName>
                                        </p:attrNameLst>
                                      </p:cBhvr>
                                      <p:to>
                                        <p:strVal val="visible"/>
                                      </p:to>
                                    </p:set>
                                    <p:animEffect transition="in" filter="wipe(down)">
                                      <p:cBhvr>
                                        <p:cTn id="380" dur="580">
                                          <p:stCondLst>
                                            <p:cond delay="0"/>
                                          </p:stCondLst>
                                        </p:cTn>
                                        <p:tgtEl>
                                          <p:spTgt spid="53"/>
                                        </p:tgtEl>
                                      </p:cBhvr>
                                    </p:animEffect>
                                    <p:anim calcmode="lin" valueType="num">
                                      <p:cBhvr>
                                        <p:cTn id="381" dur="1822"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382" dur="664"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383" dur="664" tmFilter="0, 0; 0.125,0.2665; 0.25,0.4; 0.375,0.465; 0.5,0.5;  0.625,0.535; 0.75,0.6; 0.875,0.7335; 1,1">
                                          <p:stCondLst>
                                            <p:cond delay="664"/>
                                          </p:stCondLst>
                                        </p:cTn>
                                        <p:tgtEl>
                                          <p:spTgt spid="53"/>
                                        </p:tgtEl>
                                        <p:attrNameLst>
                                          <p:attrName>ppt_y</p:attrName>
                                        </p:attrNameLst>
                                      </p:cBhvr>
                                      <p:tavLst>
                                        <p:tav tm="0" fmla="#ppt_y-sin(pi*$)/9">
                                          <p:val>
                                            <p:fltVal val="0"/>
                                          </p:val>
                                        </p:tav>
                                        <p:tav tm="100000">
                                          <p:val>
                                            <p:fltVal val="1"/>
                                          </p:val>
                                        </p:tav>
                                      </p:tavLst>
                                    </p:anim>
                                    <p:anim calcmode="lin" valueType="num">
                                      <p:cBhvr>
                                        <p:cTn id="384" dur="332" tmFilter="0, 0; 0.125,0.2665; 0.25,0.4; 0.375,0.465; 0.5,0.5;  0.625,0.535; 0.75,0.6; 0.875,0.7335; 1,1">
                                          <p:stCondLst>
                                            <p:cond delay="1324"/>
                                          </p:stCondLst>
                                        </p:cTn>
                                        <p:tgtEl>
                                          <p:spTgt spid="53"/>
                                        </p:tgtEl>
                                        <p:attrNameLst>
                                          <p:attrName>ppt_y</p:attrName>
                                        </p:attrNameLst>
                                      </p:cBhvr>
                                      <p:tavLst>
                                        <p:tav tm="0" fmla="#ppt_y-sin(pi*$)/27">
                                          <p:val>
                                            <p:fltVal val="0"/>
                                          </p:val>
                                        </p:tav>
                                        <p:tav tm="100000">
                                          <p:val>
                                            <p:fltVal val="1"/>
                                          </p:val>
                                        </p:tav>
                                      </p:tavLst>
                                    </p:anim>
                                    <p:anim calcmode="lin" valueType="num">
                                      <p:cBhvr>
                                        <p:cTn id="385" dur="164" tmFilter="0, 0; 0.125,0.2665; 0.25,0.4; 0.375,0.465; 0.5,0.5;  0.625,0.535; 0.75,0.6; 0.875,0.7335; 1,1">
                                          <p:stCondLst>
                                            <p:cond delay="1656"/>
                                          </p:stCondLst>
                                        </p:cTn>
                                        <p:tgtEl>
                                          <p:spTgt spid="53"/>
                                        </p:tgtEl>
                                        <p:attrNameLst>
                                          <p:attrName>ppt_y</p:attrName>
                                        </p:attrNameLst>
                                      </p:cBhvr>
                                      <p:tavLst>
                                        <p:tav tm="0" fmla="#ppt_y-sin(pi*$)/81">
                                          <p:val>
                                            <p:fltVal val="0"/>
                                          </p:val>
                                        </p:tav>
                                        <p:tav tm="100000">
                                          <p:val>
                                            <p:fltVal val="1"/>
                                          </p:val>
                                        </p:tav>
                                      </p:tavLst>
                                    </p:anim>
                                    <p:animScale>
                                      <p:cBhvr>
                                        <p:cTn id="386" dur="26">
                                          <p:stCondLst>
                                            <p:cond delay="650"/>
                                          </p:stCondLst>
                                        </p:cTn>
                                        <p:tgtEl>
                                          <p:spTgt spid="53"/>
                                        </p:tgtEl>
                                      </p:cBhvr>
                                      <p:to x="100000" y="60000"/>
                                    </p:animScale>
                                    <p:animScale>
                                      <p:cBhvr>
                                        <p:cTn id="387" dur="166" decel="50000">
                                          <p:stCondLst>
                                            <p:cond delay="676"/>
                                          </p:stCondLst>
                                        </p:cTn>
                                        <p:tgtEl>
                                          <p:spTgt spid="53"/>
                                        </p:tgtEl>
                                      </p:cBhvr>
                                      <p:to x="100000" y="100000"/>
                                    </p:animScale>
                                    <p:animScale>
                                      <p:cBhvr>
                                        <p:cTn id="388" dur="26">
                                          <p:stCondLst>
                                            <p:cond delay="1312"/>
                                          </p:stCondLst>
                                        </p:cTn>
                                        <p:tgtEl>
                                          <p:spTgt spid="53"/>
                                        </p:tgtEl>
                                      </p:cBhvr>
                                      <p:to x="100000" y="80000"/>
                                    </p:animScale>
                                    <p:animScale>
                                      <p:cBhvr>
                                        <p:cTn id="389" dur="166" decel="50000">
                                          <p:stCondLst>
                                            <p:cond delay="1338"/>
                                          </p:stCondLst>
                                        </p:cTn>
                                        <p:tgtEl>
                                          <p:spTgt spid="53"/>
                                        </p:tgtEl>
                                      </p:cBhvr>
                                      <p:to x="100000" y="100000"/>
                                    </p:animScale>
                                    <p:animScale>
                                      <p:cBhvr>
                                        <p:cTn id="390" dur="26">
                                          <p:stCondLst>
                                            <p:cond delay="1642"/>
                                          </p:stCondLst>
                                        </p:cTn>
                                        <p:tgtEl>
                                          <p:spTgt spid="53"/>
                                        </p:tgtEl>
                                      </p:cBhvr>
                                      <p:to x="100000" y="90000"/>
                                    </p:animScale>
                                    <p:animScale>
                                      <p:cBhvr>
                                        <p:cTn id="391" dur="166" decel="50000">
                                          <p:stCondLst>
                                            <p:cond delay="1668"/>
                                          </p:stCondLst>
                                        </p:cTn>
                                        <p:tgtEl>
                                          <p:spTgt spid="53"/>
                                        </p:tgtEl>
                                      </p:cBhvr>
                                      <p:to x="100000" y="100000"/>
                                    </p:animScale>
                                    <p:animScale>
                                      <p:cBhvr>
                                        <p:cTn id="392" dur="26">
                                          <p:stCondLst>
                                            <p:cond delay="1808"/>
                                          </p:stCondLst>
                                        </p:cTn>
                                        <p:tgtEl>
                                          <p:spTgt spid="53"/>
                                        </p:tgtEl>
                                      </p:cBhvr>
                                      <p:to x="100000" y="95000"/>
                                    </p:animScale>
                                    <p:animScale>
                                      <p:cBhvr>
                                        <p:cTn id="393" dur="166" decel="50000">
                                          <p:stCondLst>
                                            <p:cond delay="1834"/>
                                          </p:stCondLst>
                                        </p:cTn>
                                        <p:tgtEl>
                                          <p:spTgt spid="53"/>
                                        </p:tgtEl>
                                      </p:cBhvr>
                                      <p:to x="100000" y="100000"/>
                                    </p:animScale>
                                  </p:childTnLst>
                                </p:cTn>
                              </p:par>
                              <p:par>
                                <p:cTn id="394" presetID="26" presetClass="entr" presetSubtype="0" fill="hold" nodeType="withEffect">
                                  <p:stCondLst>
                                    <p:cond delay="0"/>
                                  </p:stCondLst>
                                  <p:childTnLst>
                                    <p:set>
                                      <p:cBhvr>
                                        <p:cTn id="395" dur="1" fill="hold">
                                          <p:stCondLst>
                                            <p:cond delay="0"/>
                                          </p:stCondLst>
                                        </p:cTn>
                                        <p:tgtEl>
                                          <p:spTgt spid="54"/>
                                        </p:tgtEl>
                                        <p:attrNameLst>
                                          <p:attrName>style.visibility</p:attrName>
                                        </p:attrNameLst>
                                      </p:cBhvr>
                                      <p:to>
                                        <p:strVal val="visible"/>
                                      </p:to>
                                    </p:set>
                                    <p:animEffect transition="in" filter="wipe(down)">
                                      <p:cBhvr>
                                        <p:cTn id="396" dur="580">
                                          <p:stCondLst>
                                            <p:cond delay="0"/>
                                          </p:stCondLst>
                                        </p:cTn>
                                        <p:tgtEl>
                                          <p:spTgt spid="54"/>
                                        </p:tgtEl>
                                      </p:cBhvr>
                                    </p:animEffect>
                                    <p:anim calcmode="lin" valueType="num">
                                      <p:cBhvr>
                                        <p:cTn id="397" dur="1822"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398" dur="664"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399" dur="664" tmFilter="0, 0; 0.125,0.2665; 0.25,0.4; 0.375,0.465; 0.5,0.5;  0.625,0.535; 0.75,0.6; 0.875,0.7335; 1,1">
                                          <p:stCondLst>
                                            <p:cond delay="664"/>
                                          </p:stCondLst>
                                        </p:cTn>
                                        <p:tgtEl>
                                          <p:spTgt spid="54"/>
                                        </p:tgtEl>
                                        <p:attrNameLst>
                                          <p:attrName>ppt_y</p:attrName>
                                        </p:attrNameLst>
                                      </p:cBhvr>
                                      <p:tavLst>
                                        <p:tav tm="0" fmla="#ppt_y-sin(pi*$)/9">
                                          <p:val>
                                            <p:fltVal val="0"/>
                                          </p:val>
                                        </p:tav>
                                        <p:tav tm="100000">
                                          <p:val>
                                            <p:fltVal val="1"/>
                                          </p:val>
                                        </p:tav>
                                      </p:tavLst>
                                    </p:anim>
                                    <p:anim calcmode="lin" valueType="num">
                                      <p:cBhvr>
                                        <p:cTn id="400" dur="332" tmFilter="0, 0; 0.125,0.2665; 0.25,0.4; 0.375,0.465; 0.5,0.5;  0.625,0.535; 0.75,0.6; 0.875,0.7335; 1,1">
                                          <p:stCondLst>
                                            <p:cond delay="1324"/>
                                          </p:stCondLst>
                                        </p:cTn>
                                        <p:tgtEl>
                                          <p:spTgt spid="54"/>
                                        </p:tgtEl>
                                        <p:attrNameLst>
                                          <p:attrName>ppt_y</p:attrName>
                                        </p:attrNameLst>
                                      </p:cBhvr>
                                      <p:tavLst>
                                        <p:tav tm="0" fmla="#ppt_y-sin(pi*$)/27">
                                          <p:val>
                                            <p:fltVal val="0"/>
                                          </p:val>
                                        </p:tav>
                                        <p:tav tm="100000">
                                          <p:val>
                                            <p:fltVal val="1"/>
                                          </p:val>
                                        </p:tav>
                                      </p:tavLst>
                                    </p:anim>
                                    <p:anim calcmode="lin" valueType="num">
                                      <p:cBhvr>
                                        <p:cTn id="401" dur="164" tmFilter="0, 0; 0.125,0.2665; 0.25,0.4; 0.375,0.465; 0.5,0.5;  0.625,0.535; 0.75,0.6; 0.875,0.7335; 1,1">
                                          <p:stCondLst>
                                            <p:cond delay="1656"/>
                                          </p:stCondLst>
                                        </p:cTn>
                                        <p:tgtEl>
                                          <p:spTgt spid="54"/>
                                        </p:tgtEl>
                                        <p:attrNameLst>
                                          <p:attrName>ppt_y</p:attrName>
                                        </p:attrNameLst>
                                      </p:cBhvr>
                                      <p:tavLst>
                                        <p:tav tm="0" fmla="#ppt_y-sin(pi*$)/81">
                                          <p:val>
                                            <p:fltVal val="0"/>
                                          </p:val>
                                        </p:tav>
                                        <p:tav tm="100000">
                                          <p:val>
                                            <p:fltVal val="1"/>
                                          </p:val>
                                        </p:tav>
                                      </p:tavLst>
                                    </p:anim>
                                    <p:animScale>
                                      <p:cBhvr>
                                        <p:cTn id="402" dur="26">
                                          <p:stCondLst>
                                            <p:cond delay="650"/>
                                          </p:stCondLst>
                                        </p:cTn>
                                        <p:tgtEl>
                                          <p:spTgt spid="54"/>
                                        </p:tgtEl>
                                      </p:cBhvr>
                                      <p:to x="100000" y="60000"/>
                                    </p:animScale>
                                    <p:animScale>
                                      <p:cBhvr>
                                        <p:cTn id="403" dur="166" decel="50000">
                                          <p:stCondLst>
                                            <p:cond delay="676"/>
                                          </p:stCondLst>
                                        </p:cTn>
                                        <p:tgtEl>
                                          <p:spTgt spid="54"/>
                                        </p:tgtEl>
                                      </p:cBhvr>
                                      <p:to x="100000" y="100000"/>
                                    </p:animScale>
                                    <p:animScale>
                                      <p:cBhvr>
                                        <p:cTn id="404" dur="26">
                                          <p:stCondLst>
                                            <p:cond delay="1312"/>
                                          </p:stCondLst>
                                        </p:cTn>
                                        <p:tgtEl>
                                          <p:spTgt spid="54"/>
                                        </p:tgtEl>
                                      </p:cBhvr>
                                      <p:to x="100000" y="80000"/>
                                    </p:animScale>
                                    <p:animScale>
                                      <p:cBhvr>
                                        <p:cTn id="405" dur="166" decel="50000">
                                          <p:stCondLst>
                                            <p:cond delay="1338"/>
                                          </p:stCondLst>
                                        </p:cTn>
                                        <p:tgtEl>
                                          <p:spTgt spid="54"/>
                                        </p:tgtEl>
                                      </p:cBhvr>
                                      <p:to x="100000" y="100000"/>
                                    </p:animScale>
                                    <p:animScale>
                                      <p:cBhvr>
                                        <p:cTn id="406" dur="26">
                                          <p:stCondLst>
                                            <p:cond delay="1642"/>
                                          </p:stCondLst>
                                        </p:cTn>
                                        <p:tgtEl>
                                          <p:spTgt spid="54"/>
                                        </p:tgtEl>
                                      </p:cBhvr>
                                      <p:to x="100000" y="90000"/>
                                    </p:animScale>
                                    <p:animScale>
                                      <p:cBhvr>
                                        <p:cTn id="407" dur="166" decel="50000">
                                          <p:stCondLst>
                                            <p:cond delay="1668"/>
                                          </p:stCondLst>
                                        </p:cTn>
                                        <p:tgtEl>
                                          <p:spTgt spid="54"/>
                                        </p:tgtEl>
                                      </p:cBhvr>
                                      <p:to x="100000" y="100000"/>
                                    </p:animScale>
                                    <p:animScale>
                                      <p:cBhvr>
                                        <p:cTn id="408" dur="26">
                                          <p:stCondLst>
                                            <p:cond delay="1808"/>
                                          </p:stCondLst>
                                        </p:cTn>
                                        <p:tgtEl>
                                          <p:spTgt spid="54"/>
                                        </p:tgtEl>
                                      </p:cBhvr>
                                      <p:to x="100000" y="95000"/>
                                    </p:animScale>
                                    <p:animScale>
                                      <p:cBhvr>
                                        <p:cTn id="409" dur="166" decel="50000">
                                          <p:stCondLst>
                                            <p:cond delay="1834"/>
                                          </p:stCondLst>
                                        </p:cTn>
                                        <p:tgtEl>
                                          <p:spTgt spid="54"/>
                                        </p:tgtEl>
                                      </p:cBhvr>
                                      <p:to x="100000" y="100000"/>
                                    </p:animScale>
                                  </p:childTnLst>
                                </p:cTn>
                              </p:par>
                              <p:par>
                                <p:cTn id="410" presetID="26" presetClass="entr" presetSubtype="0" fill="hold" nodeType="withEffect">
                                  <p:stCondLst>
                                    <p:cond delay="0"/>
                                  </p:stCondLst>
                                  <p:childTnLst>
                                    <p:set>
                                      <p:cBhvr>
                                        <p:cTn id="411" dur="1" fill="hold">
                                          <p:stCondLst>
                                            <p:cond delay="0"/>
                                          </p:stCondLst>
                                        </p:cTn>
                                        <p:tgtEl>
                                          <p:spTgt spid="55"/>
                                        </p:tgtEl>
                                        <p:attrNameLst>
                                          <p:attrName>style.visibility</p:attrName>
                                        </p:attrNameLst>
                                      </p:cBhvr>
                                      <p:to>
                                        <p:strVal val="visible"/>
                                      </p:to>
                                    </p:set>
                                    <p:animEffect transition="in" filter="wipe(down)">
                                      <p:cBhvr>
                                        <p:cTn id="412" dur="580">
                                          <p:stCondLst>
                                            <p:cond delay="0"/>
                                          </p:stCondLst>
                                        </p:cTn>
                                        <p:tgtEl>
                                          <p:spTgt spid="55"/>
                                        </p:tgtEl>
                                      </p:cBhvr>
                                    </p:animEffect>
                                    <p:anim calcmode="lin" valueType="num">
                                      <p:cBhvr>
                                        <p:cTn id="413" dur="1822"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414" dur="664"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415" dur="664" tmFilter="0, 0; 0.125,0.2665; 0.25,0.4; 0.375,0.465; 0.5,0.5;  0.625,0.535; 0.75,0.6; 0.875,0.7335; 1,1">
                                          <p:stCondLst>
                                            <p:cond delay="664"/>
                                          </p:stCondLst>
                                        </p:cTn>
                                        <p:tgtEl>
                                          <p:spTgt spid="55"/>
                                        </p:tgtEl>
                                        <p:attrNameLst>
                                          <p:attrName>ppt_y</p:attrName>
                                        </p:attrNameLst>
                                      </p:cBhvr>
                                      <p:tavLst>
                                        <p:tav tm="0" fmla="#ppt_y-sin(pi*$)/9">
                                          <p:val>
                                            <p:fltVal val="0"/>
                                          </p:val>
                                        </p:tav>
                                        <p:tav tm="100000">
                                          <p:val>
                                            <p:fltVal val="1"/>
                                          </p:val>
                                        </p:tav>
                                      </p:tavLst>
                                    </p:anim>
                                    <p:anim calcmode="lin" valueType="num">
                                      <p:cBhvr>
                                        <p:cTn id="416" dur="332" tmFilter="0, 0; 0.125,0.2665; 0.25,0.4; 0.375,0.465; 0.5,0.5;  0.625,0.535; 0.75,0.6; 0.875,0.7335; 1,1">
                                          <p:stCondLst>
                                            <p:cond delay="1324"/>
                                          </p:stCondLst>
                                        </p:cTn>
                                        <p:tgtEl>
                                          <p:spTgt spid="55"/>
                                        </p:tgtEl>
                                        <p:attrNameLst>
                                          <p:attrName>ppt_y</p:attrName>
                                        </p:attrNameLst>
                                      </p:cBhvr>
                                      <p:tavLst>
                                        <p:tav tm="0" fmla="#ppt_y-sin(pi*$)/27">
                                          <p:val>
                                            <p:fltVal val="0"/>
                                          </p:val>
                                        </p:tav>
                                        <p:tav tm="100000">
                                          <p:val>
                                            <p:fltVal val="1"/>
                                          </p:val>
                                        </p:tav>
                                      </p:tavLst>
                                    </p:anim>
                                    <p:anim calcmode="lin" valueType="num">
                                      <p:cBhvr>
                                        <p:cTn id="417" dur="164" tmFilter="0, 0; 0.125,0.2665; 0.25,0.4; 0.375,0.465; 0.5,0.5;  0.625,0.535; 0.75,0.6; 0.875,0.7335; 1,1">
                                          <p:stCondLst>
                                            <p:cond delay="1656"/>
                                          </p:stCondLst>
                                        </p:cTn>
                                        <p:tgtEl>
                                          <p:spTgt spid="55"/>
                                        </p:tgtEl>
                                        <p:attrNameLst>
                                          <p:attrName>ppt_y</p:attrName>
                                        </p:attrNameLst>
                                      </p:cBhvr>
                                      <p:tavLst>
                                        <p:tav tm="0" fmla="#ppt_y-sin(pi*$)/81">
                                          <p:val>
                                            <p:fltVal val="0"/>
                                          </p:val>
                                        </p:tav>
                                        <p:tav tm="100000">
                                          <p:val>
                                            <p:fltVal val="1"/>
                                          </p:val>
                                        </p:tav>
                                      </p:tavLst>
                                    </p:anim>
                                    <p:animScale>
                                      <p:cBhvr>
                                        <p:cTn id="418" dur="26">
                                          <p:stCondLst>
                                            <p:cond delay="650"/>
                                          </p:stCondLst>
                                        </p:cTn>
                                        <p:tgtEl>
                                          <p:spTgt spid="55"/>
                                        </p:tgtEl>
                                      </p:cBhvr>
                                      <p:to x="100000" y="60000"/>
                                    </p:animScale>
                                    <p:animScale>
                                      <p:cBhvr>
                                        <p:cTn id="419" dur="166" decel="50000">
                                          <p:stCondLst>
                                            <p:cond delay="676"/>
                                          </p:stCondLst>
                                        </p:cTn>
                                        <p:tgtEl>
                                          <p:spTgt spid="55"/>
                                        </p:tgtEl>
                                      </p:cBhvr>
                                      <p:to x="100000" y="100000"/>
                                    </p:animScale>
                                    <p:animScale>
                                      <p:cBhvr>
                                        <p:cTn id="420" dur="26">
                                          <p:stCondLst>
                                            <p:cond delay="1312"/>
                                          </p:stCondLst>
                                        </p:cTn>
                                        <p:tgtEl>
                                          <p:spTgt spid="55"/>
                                        </p:tgtEl>
                                      </p:cBhvr>
                                      <p:to x="100000" y="80000"/>
                                    </p:animScale>
                                    <p:animScale>
                                      <p:cBhvr>
                                        <p:cTn id="421" dur="166" decel="50000">
                                          <p:stCondLst>
                                            <p:cond delay="1338"/>
                                          </p:stCondLst>
                                        </p:cTn>
                                        <p:tgtEl>
                                          <p:spTgt spid="55"/>
                                        </p:tgtEl>
                                      </p:cBhvr>
                                      <p:to x="100000" y="100000"/>
                                    </p:animScale>
                                    <p:animScale>
                                      <p:cBhvr>
                                        <p:cTn id="422" dur="26">
                                          <p:stCondLst>
                                            <p:cond delay="1642"/>
                                          </p:stCondLst>
                                        </p:cTn>
                                        <p:tgtEl>
                                          <p:spTgt spid="55"/>
                                        </p:tgtEl>
                                      </p:cBhvr>
                                      <p:to x="100000" y="90000"/>
                                    </p:animScale>
                                    <p:animScale>
                                      <p:cBhvr>
                                        <p:cTn id="423" dur="166" decel="50000">
                                          <p:stCondLst>
                                            <p:cond delay="1668"/>
                                          </p:stCondLst>
                                        </p:cTn>
                                        <p:tgtEl>
                                          <p:spTgt spid="55"/>
                                        </p:tgtEl>
                                      </p:cBhvr>
                                      <p:to x="100000" y="100000"/>
                                    </p:animScale>
                                    <p:animScale>
                                      <p:cBhvr>
                                        <p:cTn id="424" dur="26">
                                          <p:stCondLst>
                                            <p:cond delay="1808"/>
                                          </p:stCondLst>
                                        </p:cTn>
                                        <p:tgtEl>
                                          <p:spTgt spid="55"/>
                                        </p:tgtEl>
                                      </p:cBhvr>
                                      <p:to x="100000" y="95000"/>
                                    </p:animScale>
                                    <p:animScale>
                                      <p:cBhvr>
                                        <p:cTn id="425" dur="166" decel="50000">
                                          <p:stCondLst>
                                            <p:cond delay="1834"/>
                                          </p:stCondLst>
                                        </p:cTn>
                                        <p:tgtEl>
                                          <p:spTgt spid="55"/>
                                        </p:tgtEl>
                                      </p:cBhvr>
                                      <p:to x="100000" y="100000"/>
                                    </p:animScale>
                                  </p:childTnLst>
                                </p:cTn>
                              </p:par>
                              <p:par>
                                <p:cTn id="426" presetID="26" presetClass="entr" presetSubtype="0" fill="hold" nodeType="withEffect">
                                  <p:stCondLst>
                                    <p:cond delay="0"/>
                                  </p:stCondLst>
                                  <p:childTnLst>
                                    <p:set>
                                      <p:cBhvr>
                                        <p:cTn id="427" dur="1" fill="hold">
                                          <p:stCondLst>
                                            <p:cond delay="0"/>
                                          </p:stCondLst>
                                        </p:cTn>
                                        <p:tgtEl>
                                          <p:spTgt spid="56"/>
                                        </p:tgtEl>
                                        <p:attrNameLst>
                                          <p:attrName>style.visibility</p:attrName>
                                        </p:attrNameLst>
                                      </p:cBhvr>
                                      <p:to>
                                        <p:strVal val="visible"/>
                                      </p:to>
                                    </p:set>
                                    <p:animEffect transition="in" filter="wipe(down)">
                                      <p:cBhvr>
                                        <p:cTn id="428" dur="580">
                                          <p:stCondLst>
                                            <p:cond delay="0"/>
                                          </p:stCondLst>
                                        </p:cTn>
                                        <p:tgtEl>
                                          <p:spTgt spid="56"/>
                                        </p:tgtEl>
                                      </p:cBhvr>
                                    </p:animEffect>
                                    <p:anim calcmode="lin" valueType="num">
                                      <p:cBhvr>
                                        <p:cTn id="429" dur="1822"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430" dur="664"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431" dur="664" tmFilter="0, 0; 0.125,0.2665; 0.25,0.4; 0.375,0.465; 0.5,0.5;  0.625,0.535; 0.75,0.6; 0.875,0.7335; 1,1">
                                          <p:stCondLst>
                                            <p:cond delay="664"/>
                                          </p:stCondLst>
                                        </p:cTn>
                                        <p:tgtEl>
                                          <p:spTgt spid="56"/>
                                        </p:tgtEl>
                                        <p:attrNameLst>
                                          <p:attrName>ppt_y</p:attrName>
                                        </p:attrNameLst>
                                      </p:cBhvr>
                                      <p:tavLst>
                                        <p:tav tm="0" fmla="#ppt_y-sin(pi*$)/9">
                                          <p:val>
                                            <p:fltVal val="0"/>
                                          </p:val>
                                        </p:tav>
                                        <p:tav tm="100000">
                                          <p:val>
                                            <p:fltVal val="1"/>
                                          </p:val>
                                        </p:tav>
                                      </p:tavLst>
                                    </p:anim>
                                    <p:anim calcmode="lin" valueType="num">
                                      <p:cBhvr>
                                        <p:cTn id="432" dur="332" tmFilter="0, 0; 0.125,0.2665; 0.25,0.4; 0.375,0.465; 0.5,0.5;  0.625,0.535; 0.75,0.6; 0.875,0.7335; 1,1">
                                          <p:stCondLst>
                                            <p:cond delay="1324"/>
                                          </p:stCondLst>
                                        </p:cTn>
                                        <p:tgtEl>
                                          <p:spTgt spid="56"/>
                                        </p:tgtEl>
                                        <p:attrNameLst>
                                          <p:attrName>ppt_y</p:attrName>
                                        </p:attrNameLst>
                                      </p:cBhvr>
                                      <p:tavLst>
                                        <p:tav tm="0" fmla="#ppt_y-sin(pi*$)/27">
                                          <p:val>
                                            <p:fltVal val="0"/>
                                          </p:val>
                                        </p:tav>
                                        <p:tav tm="100000">
                                          <p:val>
                                            <p:fltVal val="1"/>
                                          </p:val>
                                        </p:tav>
                                      </p:tavLst>
                                    </p:anim>
                                    <p:anim calcmode="lin" valueType="num">
                                      <p:cBhvr>
                                        <p:cTn id="433" dur="164" tmFilter="0, 0; 0.125,0.2665; 0.25,0.4; 0.375,0.465; 0.5,0.5;  0.625,0.535; 0.75,0.6; 0.875,0.7335; 1,1">
                                          <p:stCondLst>
                                            <p:cond delay="1656"/>
                                          </p:stCondLst>
                                        </p:cTn>
                                        <p:tgtEl>
                                          <p:spTgt spid="56"/>
                                        </p:tgtEl>
                                        <p:attrNameLst>
                                          <p:attrName>ppt_y</p:attrName>
                                        </p:attrNameLst>
                                      </p:cBhvr>
                                      <p:tavLst>
                                        <p:tav tm="0" fmla="#ppt_y-sin(pi*$)/81">
                                          <p:val>
                                            <p:fltVal val="0"/>
                                          </p:val>
                                        </p:tav>
                                        <p:tav tm="100000">
                                          <p:val>
                                            <p:fltVal val="1"/>
                                          </p:val>
                                        </p:tav>
                                      </p:tavLst>
                                    </p:anim>
                                    <p:animScale>
                                      <p:cBhvr>
                                        <p:cTn id="434" dur="26">
                                          <p:stCondLst>
                                            <p:cond delay="650"/>
                                          </p:stCondLst>
                                        </p:cTn>
                                        <p:tgtEl>
                                          <p:spTgt spid="56"/>
                                        </p:tgtEl>
                                      </p:cBhvr>
                                      <p:to x="100000" y="60000"/>
                                    </p:animScale>
                                    <p:animScale>
                                      <p:cBhvr>
                                        <p:cTn id="435" dur="166" decel="50000">
                                          <p:stCondLst>
                                            <p:cond delay="676"/>
                                          </p:stCondLst>
                                        </p:cTn>
                                        <p:tgtEl>
                                          <p:spTgt spid="56"/>
                                        </p:tgtEl>
                                      </p:cBhvr>
                                      <p:to x="100000" y="100000"/>
                                    </p:animScale>
                                    <p:animScale>
                                      <p:cBhvr>
                                        <p:cTn id="436" dur="26">
                                          <p:stCondLst>
                                            <p:cond delay="1312"/>
                                          </p:stCondLst>
                                        </p:cTn>
                                        <p:tgtEl>
                                          <p:spTgt spid="56"/>
                                        </p:tgtEl>
                                      </p:cBhvr>
                                      <p:to x="100000" y="80000"/>
                                    </p:animScale>
                                    <p:animScale>
                                      <p:cBhvr>
                                        <p:cTn id="437" dur="166" decel="50000">
                                          <p:stCondLst>
                                            <p:cond delay="1338"/>
                                          </p:stCondLst>
                                        </p:cTn>
                                        <p:tgtEl>
                                          <p:spTgt spid="56"/>
                                        </p:tgtEl>
                                      </p:cBhvr>
                                      <p:to x="100000" y="100000"/>
                                    </p:animScale>
                                    <p:animScale>
                                      <p:cBhvr>
                                        <p:cTn id="438" dur="26">
                                          <p:stCondLst>
                                            <p:cond delay="1642"/>
                                          </p:stCondLst>
                                        </p:cTn>
                                        <p:tgtEl>
                                          <p:spTgt spid="56"/>
                                        </p:tgtEl>
                                      </p:cBhvr>
                                      <p:to x="100000" y="90000"/>
                                    </p:animScale>
                                    <p:animScale>
                                      <p:cBhvr>
                                        <p:cTn id="439" dur="166" decel="50000">
                                          <p:stCondLst>
                                            <p:cond delay="1668"/>
                                          </p:stCondLst>
                                        </p:cTn>
                                        <p:tgtEl>
                                          <p:spTgt spid="56"/>
                                        </p:tgtEl>
                                      </p:cBhvr>
                                      <p:to x="100000" y="100000"/>
                                    </p:animScale>
                                    <p:animScale>
                                      <p:cBhvr>
                                        <p:cTn id="440" dur="26">
                                          <p:stCondLst>
                                            <p:cond delay="1808"/>
                                          </p:stCondLst>
                                        </p:cTn>
                                        <p:tgtEl>
                                          <p:spTgt spid="56"/>
                                        </p:tgtEl>
                                      </p:cBhvr>
                                      <p:to x="100000" y="95000"/>
                                    </p:animScale>
                                    <p:animScale>
                                      <p:cBhvr>
                                        <p:cTn id="441" dur="166" decel="50000">
                                          <p:stCondLst>
                                            <p:cond delay="1834"/>
                                          </p:stCondLst>
                                        </p:cTn>
                                        <p:tgtEl>
                                          <p:spTgt spid="56"/>
                                        </p:tgtEl>
                                      </p:cBhvr>
                                      <p:to x="100000" y="100000"/>
                                    </p:animScale>
                                  </p:childTnLst>
                                </p:cTn>
                              </p:par>
                              <p:par>
                                <p:cTn id="442" presetID="26" presetClass="entr" presetSubtype="0" fill="hold" nodeType="withEffect">
                                  <p:stCondLst>
                                    <p:cond delay="0"/>
                                  </p:stCondLst>
                                  <p:childTnLst>
                                    <p:set>
                                      <p:cBhvr>
                                        <p:cTn id="443" dur="1" fill="hold">
                                          <p:stCondLst>
                                            <p:cond delay="0"/>
                                          </p:stCondLst>
                                        </p:cTn>
                                        <p:tgtEl>
                                          <p:spTgt spid="57"/>
                                        </p:tgtEl>
                                        <p:attrNameLst>
                                          <p:attrName>style.visibility</p:attrName>
                                        </p:attrNameLst>
                                      </p:cBhvr>
                                      <p:to>
                                        <p:strVal val="visible"/>
                                      </p:to>
                                    </p:set>
                                    <p:animEffect transition="in" filter="wipe(down)">
                                      <p:cBhvr>
                                        <p:cTn id="444" dur="580">
                                          <p:stCondLst>
                                            <p:cond delay="0"/>
                                          </p:stCondLst>
                                        </p:cTn>
                                        <p:tgtEl>
                                          <p:spTgt spid="57"/>
                                        </p:tgtEl>
                                      </p:cBhvr>
                                    </p:animEffect>
                                    <p:anim calcmode="lin" valueType="num">
                                      <p:cBhvr>
                                        <p:cTn id="445" dur="1822" tmFilter="0,0; 0.14,0.36; 0.43,0.73; 0.71,0.91; 1.0,1.0">
                                          <p:stCondLst>
                                            <p:cond delay="0"/>
                                          </p:stCondLst>
                                        </p:cTn>
                                        <p:tgtEl>
                                          <p:spTgt spid="57"/>
                                        </p:tgtEl>
                                        <p:attrNameLst>
                                          <p:attrName>ppt_x</p:attrName>
                                        </p:attrNameLst>
                                      </p:cBhvr>
                                      <p:tavLst>
                                        <p:tav tm="0">
                                          <p:val>
                                            <p:strVal val="#ppt_x-0.25"/>
                                          </p:val>
                                        </p:tav>
                                        <p:tav tm="100000">
                                          <p:val>
                                            <p:strVal val="#ppt_x"/>
                                          </p:val>
                                        </p:tav>
                                      </p:tavLst>
                                    </p:anim>
                                    <p:anim calcmode="lin" valueType="num">
                                      <p:cBhvr>
                                        <p:cTn id="446" dur="664" tmFilter="0.0,0.0; 0.25,0.07; 0.50,0.2; 0.75,0.467; 1.0,1.0">
                                          <p:stCondLst>
                                            <p:cond delay="0"/>
                                          </p:stCondLst>
                                        </p:cTn>
                                        <p:tgtEl>
                                          <p:spTgt spid="57"/>
                                        </p:tgtEl>
                                        <p:attrNameLst>
                                          <p:attrName>ppt_y</p:attrName>
                                        </p:attrNameLst>
                                      </p:cBhvr>
                                      <p:tavLst>
                                        <p:tav tm="0" fmla="#ppt_y-sin(pi*$)/3">
                                          <p:val>
                                            <p:fltVal val="0.5"/>
                                          </p:val>
                                        </p:tav>
                                        <p:tav tm="100000">
                                          <p:val>
                                            <p:fltVal val="1"/>
                                          </p:val>
                                        </p:tav>
                                      </p:tavLst>
                                    </p:anim>
                                    <p:anim calcmode="lin" valueType="num">
                                      <p:cBhvr>
                                        <p:cTn id="447" dur="664" tmFilter="0, 0; 0.125,0.2665; 0.25,0.4; 0.375,0.465; 0.5,0.5;  0.625,0.535; 0.75,0.6; 0.875,0.7335; 1,1">
                                          <p:stCondLst>
                                            <p:cond delay="664"/>
                                          </p:stCondLst>
                                        </p:cTn>
                                        <p:tgtEl>
                                          <p:spTgt spid="57"/>
                                        </p:tgtEl>
                                        <p:attrNameLst>
                                          <p:attrName>ppt_y</p:attrName>
                                        </p:attrNameLst>
                                      </p:cBhvr>
                                      <p:tavLst>
                                        <p:tav tm="0" fmla="#ppt_y-sin(pi*$)/9">
                                          <p:val>
                                            <p:fltVal val="0"/>
                                          </p:val>
                                        </p:tav>
                                        <p:tav tm="100000">
                                          <p:val>
                                            <p:fltVal val="1"/>
                                          </p:val>
                                        </p:tav>
                                      </p:tavLst>
                                    </p:anim>
                                    <p:anim calcmode="lin" valueType="num">
                                      <p:cBhvr>
                                        <p:cTn id="448" dur="332" tmFilter="0, 0; 0.125,0.2665; 0.25,0.4; 0.375,0.465; 0.5,0.5;  0.625,0.535; 0.75,0.6; 0.875,0.7335; 1,1">
                                          <p:stCondLst>
                                            <p:cond delay="1324"/>
                                          </p:stCondLst>
                                        </p:cTn>
                                        <p:tgtEl>
                                          <p:spTgt spid="57"/>
                                        </p:tgtEl>
                                        <p:attrNameLst>
                                          <p:attrName>ppt_y</p:attrName>
                                        </p:attrNameLst>
                                      </p:cBhvr>
                                      <p:tavLst>
                                        <p:tav tm="0" fmla="#ppt_y-sin(pi*$)/27">
                                          <p:val>
                                            <p:fltVal val="0"/>
                                          </p:val>
                                        </p:tav>
                                        <p:tav tm="100000">
                                          <p:val>
                                            <p:fltVal val="1"/>
                                          </p:val>
                                        </p:tav>
                                      </p:tavLst>
                                    </p:anim>
                                    <p:anim calcmode="lin" valueType="num">
                                      <p:cBhvr>
                                        <p:cTn id="449" dur="164" tmFilter="0, 0; 0.125,0.2665; 0.25,0.4; 0.375,0.465; 0.5,0.5;  0.625,0.535; 0.75,0.6; 0.875,0.7335; 1,1">
                                          <p:stCondLst>
                                            <p:cond delay="1656"/>
                                          </p:stCondLst>
                                        </p:cTn>
                                        <p:tgtEl>
                                          <p:spTgt spid="57"/>
                                        </p:tgtEl>
                                        <p:attrNameLst>
                                          <p:attrName>ppt_y</p:attrName>
                                        </p:attrNameLst>
                                      </p:cBhvr>
                                      <p:tavLst>
                                        <p:tav tm="0" fmla="#ppt_y-sin(pi*$)/81">
                                          <p:val>
                                            <p:fltVal val="0"/>
                                          </p:val>
                                        </p:tav>
                                        <p:tav tm="100000">
                                          <p:val>
                                            <p:fltVal val="1"/>
                                          </p:val>
                                        </p:tav>
                                      </p:tavLst>
                                    </p:anim>
                                    <p:animScale>
                                      <p:cBhvr>
                                        <p:cTn id="450" dur="26">
                                          <p:stCondLst>
                                            <p:cond delay="650"/>
                                          </p:stCondLst>
                                        </p:cTn>
                                        <p:tgtEl>
                                          <p:spTgt spid="57"/>
                                        </p:tgtEl>
                                      </p:cBhvr>
                                      <p:to x="100000" y="60000"/>
                                    </p:animScale>
                                    <p:animScale>
                                      <p:cBhvr>
                                        <p:cTn id="451" dur="166" decel="50000">
                                          <p:stCondLst>
                                            <p:cond delay="676"/>
                                          </p:stCondLst>
                                        </p:cTn>
                                        <p:tgtEl>
                                          <p:spTgt spid="57"/>
                                        </p:tgtEl>
                                      </p:cBhvr>
                                      <p:to x="100000" y="100000"/>
                                    </p:animScale>
                                    <p:animScale>
                                      <p:cBhvr>
                                        <p:cTn id="452" dur="26">
                                          <p:stCondLst>
                                            <p:cond delay="1312"/>
                                          </p:stCondLst>
                                        </p:cTn>
                                        <p:tgtEl>
                                          <p:spTgt spid="57"/>
                                        </p:tgtEl>
                                      </p:cBhvr>
                                      <p:to x="100000" y="80000"/>
                                    </p:animScale>
                                    <p:animScale>
                                      <p:cBhvr>
                                        <p:cTn id="453" dur="166" decel="50000">
                                          <p:stCondLst>
                                            <p:cond delay="1338"/>
                                          </p:stCondLst>
                                        </p:cTn>
                                        <p:tgtEl>
                                          <p:spTgt spid="57"/>
                                        </p:tgtEl>
                                      </p:cBhvr>
                                      <p:to x="100000" y="100000"/>
                                    </p:animScale>
                                    <p:animScale>
                                      <p:cBhvr>
                                        <p:cTn id="454" dur="26">
                                          <p:stCondLst>
                                            <p:cond delay="1642"/>
                                          </p:stCondLst>
                                        </p:cTn>
                                        <p:tgtEl>
                                          <p:spTgt spid="57"/>
                                        </p:tgtEl>
                                      </p:cBhvr>
                                      <p:to x="100000" y="90000"/>
                                    </p:animScale>
                                    <p:animScale>
                                      <p:cBhvr>
                                        <p:cTn id="455" dur="166" decel="50000">
                                          <p:stCondLst>
                                            <p:cond delay="1668"/>
                                          </p:stCondLst>
                                        </p:cTn>
                                        <p:tgtEl>
                                          <p:spTgt spid="57"/>
                                        </p:tgtEl>
                                      </p:cBhvr>
                                      <p:to x="100000" y="100000"/>
                                    </p:animScale>
                                    <p:animScale>
                                      <p:cBhvr>
                                        <p:cTn id="456" dur="26">
                                          <p:stCondLst>
                                            <p:cond delay="1808"/>
                                          </p:stCondLst>
                                        </p:cTn>
                                        <p:tgtEl>
                                          <p:spTgt spid="57"/>
                                        </p:tgtEl>
                                      </p:cBhvr>
                                      <p:to x="100000" y="95000"/>
                                    </p:animScale>
                                    <p:animScale>
                                      <p:cBhvr>
                                        <p:cTn id="457" dur="166" decel="50000">
                                          <p:stCondLst>
                                            <p:cond delay="1834"/>
                                          </p:stCondLst>
                                        </p:cTn>
                                        <p:tgtEl>
                                          <p:spTgt spid="57"/>
                                        </p:tgtEl>
                                      </p:cBhvr>
                                      <p:to x="100000" y="100000"/>
                                    </p:animScale>
                                  </p:childTnLst>
                                </p:cTn>
                              </p:par>
                              <p:par>
                                <p:cTn id="458" presetID="26" presetClass="entr" presetSubtype="0" fill="hold" nodeType="withEffect">
                                  <p:stCondLst>
                                    <p:cond delay="0"/>
                                  </p:stCondLst>
                                  <p:childTnLst>
                                    <p:set>
                                      <p:cBhvr>
                                        <p:cTn id="459" dur="1" fill="hold">
                                          <p:stCondLst>
                                            <p:cond delay="0"/>
                                          </p:stCondLst>
                                        </p:cTn>
                                        <p:tgtEl>
                                          <p:spTgt spid="76"/>
                                        </p:tgtEl>
                                        <p:attrNameLst>
                                          <p:attrName>style.visibility</p:attrName>
                                        </p:attrNameLst>
                                      </p:cBhvr>
                                      <p:to>
                                        <p:strVal val="visible"/>
                                      </p:to>
                                    </p:set>
                                    <p:animEffect transition="in" filter="wipe(down)">
                                      <p:cBhvr>
                                        <p:cTn id="460" dur="580">
                                          <p:stCondLst>
                                            <p:cond delay="0"/>
                                          </p:stCondLst>
                                        </p:cTn>
                                        <p:tgtEl>
                                          <p:spTgt spid="76"/>
                                        </p:tgtEl>
                                      </p:cBhvr>
                                    </p:animEffect>
                                    <p:anim calcmode="lin" valueType="num">
                                      <p:cBhvr>
                                        <p:cTn id="461" dur="1822" tmFilter="0,0; 0.14,0.36; 0.43,0.73; 0.71,0.91; 1.0,1.0">
                                          <p:stCondLst>
                                            <p:cond delay="0"/>
                                          </p:stCondLst>
                                        </p:cTn>
                                        <p:tgtEl>
                                          <p:spTgt spid="76"/>
                                        </p:tgtEl>
                                        <p:attrNameLst>
                                          <p:attrName>ppt_x</p:attrName>
                                        </p:attrNameLst>
                                      </p:cBhvr>
                                      <p:tavLst>
                                        <p:tav tm="0">
                                          <p:val>
                                            <p:strVal val="#ppt_x-0.25"/>
                                          </p:val>
                                        </p:tav>
                                        <p:tav tm="100000">
                                          <p:val>
                                            <p:strVal val="#ppt_x"/>
                                          </p:val>
                                        </p:tav>
                                      </p:tavLst>
                                    </p:anim>
                                    <p:anim calcmode="lin" valueType="num">
                                      <p:cBhvr>
                                        <p:cTn id="462" dur="664" tmFilter="0.0,0.0; 0.25,0.07; 0.50,0.2; 0.75,0.467; 1.0,1.0">
                                          <p:stCondLst>
                                            <p:cond delay="0"/>
                                          </p:stCondLst>
                                        </p:cTn>
                                        <p:tgtEl>
                                          <p:spTgt spid="76"/>
                                        </p:tgtEl>
                                        <p:attrNameLst>
                                          <p:attrName>ppt_y</p:attrName>
                                        </p:attrNameLst>
                                      </p:cBhvr>
                                      <p:tavLst>
                                        <p:tav tm="0" fmla="#ppt_y-sin(pi*$)/3">
                                          <p:val>
                                            <p:fltVal val="0.5"/>
                                          </p:val>
                                        </p:tav>
                                        <p:tav tm="100000">
                                          <p:val>
                                            <p:fltVal val="1"/>
                                          </p:val>
                                        </p:tav>
                                      </p:tavLst>
                                    </p:anim>
                                    <p:anim calcmode="lin" valueType="num">
                                      <p:cBhvr>
                                        <p:cTn id="463" dur="664" tmFilter="0, 0; 0.125,0.2665; 0.25,0.4; 0.375,0.465; 0.5,0.5;  0.625,0.535; 0.75,0.6; 0.875,0.7335; 1,1">
                                          <p:stCondLst>
                                            <p:cond delay="664"/>
                                          </p:stCondLst>
                                        </p:cTn>
                                        <p:tgtEl>
                                          <p:spTgt spid="76"/>
                                        </p:tgtEl>
                                        <p:attrNameLst>
                                          <p:attrName>ppt_y</p:attrName>
                                        </p:attrNameLst>
                                      </p:cBhvr>
                                      <p:tavLst>
                                        <p:tav tm="0" fmla="#ppt_y-sin(pi*$)/9">
                                          <p:val>
                                            <p:fltVal val="0"/>
                                          </p:val>
                                        </p:tav>
                                        <p:tav tm="100000">
                                          <p:val>
                                            <p:fltVal val="1"/>
                                          </p:val>
                                        </p:tav>
                                      </p:tavLst>
                                    </p:anim>
                                    <p:anim calcmode="lin" valueType="num">
                                      <p:cBhvr>
                                        <p:cTn id="464" dur="332" tmFilter="0, 0; 0.125,0.2665; 0.25,0.4; 0.375,0.465; 0.5,0.5;  0.625,0.535; 0.75,0.6; 0.875,0.7335; 1,1">
                                          <p:stCondLst>
                                            <p:cond delay="1324"/>
                                          </p:stCondLst>
                                        </p:cTn>
                                        <p:tgtEl>
                                          <p:spTgt spid="76"/>
                                        </p:tgtEl>
                                        <p:attrNameLst>
                                          <p:attrName>ppt_y</p:attrName>
                                        </p:attrNameLst>
                                      </p:cBhvr>
                                      <p:tavLst>
                                        <p:tav tm="0" fmla="#ppt_y-sin(pi*$)/27">
                                          <p:val>
                                            <p:fltVal val="0"/>
                                          </p:val>
                                        </p:tav>
                                        <p:tav tm="100000">
                                          <p:val>
                                            <p:fltVal val="1"/>
                                          </p:val>
                                        </p:tav>
                                      </p:tavLst>
                                    </p:anim>
                                    <p:anim calcmode="lin" valueType="num">
                                      <p:cBhvr>
                                        <p:cTn id="465" dur="164" tmFilter="0, 0; 0.125,0.2665; 0.25,0.4; 0.375,0.465; 0.5,0.5;  0.625,0.535; 0.75,0.6; 0.875,0.7335; 1,1">
                                          <p:stCondLst>
                                            <p:cond delay="1656"/>
                                          </p:stCondLst>
                                        </p:cTn>
                                        <p:tgtEl>
                                          <p:spTgt spid="76"/>
                                        </p:tgtEl>
                                        <p:attrNameLst>
                                          <p:attrName>ppt_y</p:attrName>
                                        </p:attrNameLst>
                                      </p:cBhvr>
                                      <p:tavLst>
                                        <p:tav tm="0" fmla="#ppt_y-sin(pi*$)/81">
                                          <p:val>
                                            <p:fltVal val="0"/>
                                          </p:val>
                                        </p:tav>
                                        <p:tav tm="100000">
                                          <p:val>
                                            <p:fltVal val="1"/>
                                          </p:val>
                                        </p:tav>
                                      </p:tavLst>
                                    </p:anim>
                                    <p:animScale>
                                      <p:cBhvr>
                                        <p:cTn id="466" dur="26">
                                          <p:stCondLst>
                                            <p:cond delay="650"/>
                                          </p:stCondLst>
                                        </p:cTn>
                                        <p:tgtEl>
                                          <p:spTgt spid="76"/>
                                        </p:tgtEl>
                                      </p:cBhvr>
                                      <p:to x="100000" y="60000"/>
                                    </p:animScale>
                                    <p:animScale>
                                      <p:cBhvr>
                                        <p:cTn id="467" dur="166" decel="50000">
                                          <p:stCondLst>
                                            <p:cond delay="676"/>
                                          </p:stCondLst>
                                        </p:cTn>
                                        <p:tgtEl>
                                          <p:spTgt spid="76"/>
                                        </p:tgtEl>
                                      </p:cBhvr>
                                      <p:to x="100000" y="100000"/>
                                    </p:animScale>
                                    <p:animScale>
                                      <p:cBhvr>
                                        <p:cTn id="468" dur="26">
                                          <p:stCondLst>
                                            <p:cond delay="1312"/>
                                          </p:stCondLst>
                                        </p:cTn>
                                        <p:tgtEl>
                                          <p:spTgt spid="76"/>
                                        </p:tgtEl>
                                      </p:cBhvr>
                                      <p:to x="100000" y="80000"/>
                                    </p:animScale>
                                    <p:animScale>
                                      <p:cBhvr>
                                        <p:cTn id="469" dur="166" decel="50000">
                                          <p:stCondLst>
                                            <p:cond delay="1338"/>
                                          </p:stCondLst>
                                        </p:cTn>
                                        <p:tgtEl>
                                          <p:spTgt spid="76"/>
                                        </p:tgtEl>
                                      </p:cBhvr>
                                      <p:to x="100000" y="100000"/>
                                    </p:animScale>
                                    <p:animScale>
                                      <p:cBhvr>
                                        <p:cTn id="470" dur="26">
                                          <p:stCondLst>
                                            <p:cond delay="1642"/>
                                          </p:stCondLst>
                                        </p:cTn>
                                        <p:tgtEl>
                                          <p:spTgt spid="76"/>
                                        </p:tgtEl>
                                      </p:cBhvr>
                                      <p:to x="100000" y="90000"/>
                                    </p:animScale>
                                    <p:animScale>
                                      <p:cBhvr>
                                        <p:cTn id="471" dur="166" decel="50000">
                                          <p:stCondLst>
                                            <p:cond delay="1668"/>
                                          </p:stCondLst>
                                        </p:cTn>
                                        <p:tgtEl>
                                          <p:spTgt spid="76"/>
                                        </p:tgtEl>
                                      </p:cBhvr>
                                      <p:to x="100000" y="100000"/>
                                    </p:animScale>
                                    <p:animScale>
                                      <p:cBhvr>
                                        <p:cTn id="472" dur="26">
                                          <p:stCondLst>
                                            <p:cond delay="1808"/>
                                          </p:stCondLst>
                                        </p:cTn>
                                        <p:tgtEl>
                                          <p:spTgt spid="76"/>
                                        </p:tgtEl>
                                      </p:cBhvr>
                                      <p:to x="100000" y="95000"/>
                                    </p:animScale>
                                    <p:animScale>
                                      <p:cBhvr>
                                        <p:cTn id="473" dur="166" decel="50000">
                                          <p:stCondLst>
                                            <p:cond delay="1834"/>
                                          </p:stCondLst>
                                        </p:cTn>
                                        <p:tgtEl>
                                          <p:spTgt spid="76"/>
                                        </p:tgtEl>
                                      </p:cBhvr>
                                      <p:to x="100000" y="100000"/>
                                    </p:animScale>
                                  </p:childTnLst>
                                </p:cTn>
                              </p:par>
                              <p:par>
                                <p:cTn id="474" presetID="26" presetClass="entr" presetSubtype="0" fill="hold" nodeType="withEffect">
                                  <p:stCondLst>
                                    <p:cond delay="0"/>
                                  </p:stCondLst>
                                  <p:childTnLst>
                                    <p:set>
                                      <p:cBhvr>
                                        <p:cTn id="475" dur="1" fill="hold">
                                          <p:stCondLst>
                                            <p:cond delay="0"/>
                                          </p:stCondLst>
                                        </p:cTn>
                                        <p:tgtEl>
                                          <p:spTgt spid="77"/>
                                        </p:tgtEl>
                                        <p:attrNameLst>
                                          <p:attrName>style.visibility</p:attrName>
                                        </p:attrNameLst>
                                      </p:cBhvr>
                                      <p:to>
                                        <p:strVal val="visible"/>
                                      </p:to>
                                    </p:set>
                                    <p:animEffect transition="in" filter="wipe(down)">
                                      <p:cBhvr>
                                        <p:cTn id="476" dur="580">
                                          <p:stCondLst>
                                            <p:cond delay="0"/>
                                          </p:stCondLst>
                                        </p:cTn>
                                        <p:tgtEl>
                                          <p:spTgt spid="77"/>
                                        </p:tgtEl>
                                      </p:cBhvr>
                                    </p:animEffect>
                                    <p:anim calcmode="lin" valueType="num">
                                      <p:cBhvr>
                                        <p:cTn id="477" dur="1822" tmFilter="0,0; 0.14,0.36; 0.43,0.73; 0.71,0.91; 1.0,1.0">
                                          <p:stCondLst>
                                            <p:cond delay="0"/>
                                          </p:stCondLst>
                                        </p:cTn>
                                        <p:tgtEl>
                                          <p:spTgt spid="77"/>
                                        </p:tgtEl>
                                        <p:attrNameLst>
                                          <p:attrName>ppt_x</p:attrName>
                                        </p:attrNameLst>
                                      </p:cBhvr>
                                      <p:tavLst>
                                        <p:tav tm="0">
                                          <p:val>
                                            <p:strVal val="#ppt_x-0.25"/>
                                          </p:val>
                                        </p:tav>
                                        <p:tav tm="100000">
                                          <p:val>
                                            <p:strVal val="#ppt_x"/>
                                          </p:val>
                                        </p:tav>
                                      </p:tavLst>
                                    </p:anim>
                                    <p:anim calcmode="lin" valueType="num">
                                      <p:cBhvr>
                                        <p:cTn id="478" dur="664" tmFilter="0.0,0.0; 0.25,0.07; 0.50,0.2; 0.75,0.467; 1.0,1.0">
                                          <p:stCondLst>
                                            <p:cond delay="0"/>
                                          </p:stCondLst>
                                        </p:cTn>
                                        <p:tgtEl>
                                          <p:spTgt spid="77"/>
                                        </p:tgtEl>
                                        <p:attrNameLst>
                                          <p:attrName>ppt_y</p:attrName>
                                        </p:attrNameLst>
                                      </p:cBhvr>
                                      <p:tavLst>
                                        <p:tav tm="0" fmla="#ppt_y-sin(pi*$)/3">
                                          <p:val>
                                            <p:fltVal val="0.5"/>
                                          </p:val>
                                        </p:tav>
                                        <p:tav tm="100000">
                                          <p:val>
                                            <p:fltVal val="1"/>
                                          </p:val>
                                        </p:tav>
                                      </p:tavLst>
                                    </p:anim>
                                    <p:anim calcmode="lin" valueType="num">
                                      <p:cBhvr>
                                        <p:cTn id="479" dur="664" tmFilter="0, 0; 0.125,0.2665; 0.25,0.4; 0.375,0.465; 0.5,0.5;  0.625,0.535; 0.75,0.6; 0.875,0.7335; 1,1">
                                          <p:stCondLst>
                                            <p:cond delay="664"/>
                                          </p:stCondLst>
                                        </p:cTn>
                                        <p:tgtEl>
                                          <p:spTgt spid="77"/>
                                        </p:tgtEl>
                                        <p:attrNameLst>
                                          <p:attrName>ppt_y</p:attrName>
                                        </p:attrNameLst>
                                      </p:cBhvr>
                                      <p:tavLst>
                                        <p:tav tm="0" fmla="#ppt_y-sin(pi*$)/9">
                                          <p:val>
                                            <p:fltVal val="0"/>
                                          </p:val>
                                        </p:tav>
                                        <p:tav tm="100000">
                                          <p:val>
                                            <p:fltVal val="1"/>
                                          </p:val>
                                        </p:tav>
                                      </p:tavLst>
                                    </p:anim>
                                    <p:anim calcmode="lin" valueType="num">
                                      <p:cBhvr>
                                        <p:cTn id="480" dur="332" tmFilter="0, 0; 0.125,0.2665; 0.25,0.4; 0.375,0.465; 0.5,0.5;  0.625,0.535; 0.75,0.6; 0.875,0.7335; 1,1">
                                          <p:stCondLst>
                                            <p:cond delay="1324"/>
                                          </p:stCondLst>
                                        </p:cTn>
                                        <p:tgtEl>
                                          <p:spTgt spid="77"/>
                                        </p:tgtEl>
                                        <p:attrNameLst>
                                          <p:attrName>ppt_y</p:attrName>
                                        </p:attrNameLst>
                                      </p:cBhvr>
                                      <p:tavLst>
                                        <p:tav tm="0" fmla="#ppt_y-sin(pi*$)/27">
                                          <p:val>
                                            <p:fltVal val="0"/>
                                          </p:val>
                                        </p:tav>
                                        <p:tav tm="100000">
                                          <p:val>
                                            <p:fltVal val="1"/>
                                          </p:val>
                                        </p:tav>
                                      </p:tavLst>
                                    </p:anim>
                                    <p:anim calcmode="lin" valueType="num">
                                      <p:cBhvr>
                                        <p:cTn id="481" dur="164" tmFilter="0, 0; 0.125,0.2665; 0.25,0.4; 0.375,0.465; 0.5,0.5;  0.625,0.535; 0.75,0.6; 0.875,0.7335; 1,1">
                                          <p:stCondLst>
                                            <p:cond delay="1656"/>
                                          </p:stCondLst>
                                        </p:cTn>
                                        <p:tgtEl>
                                          <p:spTgt spid="77"/>
                                        </p:tgtEl>
                                        <p:attrNameLst>
                                          <p:attrName>ppt_y</p:attrName>
                                        </p:attrNameLst>
                                      </p:cBhvr>
                                      <p:tavLst>
                                        <p:tav tm="0" fmla="#ppt_y-sin(pi*$)/81">
                                          <p:val>
                                            <p:fltVal val="0"/>
                                          </p:val>
                                        </p:tav>
                                        <p:tav tm="100000">
                                          <p:val>
                                            <p:fltVal val="1"/>
                                          </p:val>
                                        </p:tav>
                                      </p:tavLst>
                                    </p:anim>
                                    <p:animScale>
                                      <p:cBhvr>
                                        <p:cTn id="482" dur="26">
                                          <p:stCondLst>
                                            <p:cond delay="650"/>
                                          </p:stCondLst>
                                        </p:cTn>
                                        <p:tgtEl>
                                          <p:spTgt spid="77"/>
                                        </p:tgtEl>
                                      </p:cBhvr>
                                      <p:to x="100000" y="60000"/>
                                    </p:animScale>
                                    <p:animScale>
                                      <p:cBhvr>
                                        <p:cTn id="483" dur="166" decel="50000">
                                          <p:stCondLst>
                                            <p:cond delay="676"/>
                                          </p:stCondLst>
                                        </p:cTn>
                                        <p:tgtEl>
                                          <p:spTgt spid="77"/>
                                        </p:tgtEl>
                                      </p:cBhvr>
                                      <p:to x="100000" y="100000"/>
                                    </p:animScale>
                                    <p:animScale>
                                      <p:cBhvr>
                                        <p:cTn id="484" dur="26">
                                          <p:stCondLst>
                                            <p:cond delay="1312"/>
                                          </p:stCondLst>
                                        </p:cTn>
                                        <p:tgtEl>
                                          <p:spTgt spid="77"/>
                                        </p:tgtEl>
                                      </p:cBhvr>
                                      <p:to x="100000" y="80000"/>
                                    </p:animScale>
                                    <p:animScale>
                                      <p:cBhvr>
                                        <p:cTn id="485" dur="166" decel="50000">
                                          <p:stCondLst>
                                            <p:cond delay="1338"/>
                                          </p:stCondLst>
                                        </p:cTn>
                                        <p:tgtEl>
                                          <p:spTgt spid="77"/>
                                        </p:tgtEl>
                                      </p:cBhvr>
                                      <p:to x="100000" y="100000"/>
                                    </p:animScale>
                                    <p:animScale>
                                      <p:cBhvr>
                                        <p:cTn id="486" dur="26">
                                          <p:stCondLst>
                                            <p:cond delay="1642"/>
                                          </p:stCondLst>
                                        </p:cTn>
                                        <p:tgtEl>
                                          <p:spTgt spid="77"/>
                                        </p:tgtEl>
                                      </p:cBhvr>
                                      <p:to x="100000" y="90000"/>
                                    </p:animScale>
                                    <p:animScale>
                                      <p:cBhvr>
                                        <p:cTn id="487" dur="166" decel="50000">
                                          <p:stCondLst>
                                            <p:cond delay="1668"/>
                                          </p:stCondLst>
                                        </p:cTn>
                                        <p:tgtEl>
                                          <p:spTgt spid="77"/>
                                        </p:tgtEl>
                                      </p:cBhvr>
                                      <p:to x="100000" y="100000"/>
                                    </p:animScale>
                                    <p:animScale>
                                      <p:cBhvr>
                                        <p:cTn id="488" dur="26">
                                          <p:stCondLst>
                                            <p:cond delay="1808"/>
                                          </p:stCondLst>
                                        </p:cTn>
                                        <p:tgtEl>
                                          <p:spTgt spid="77"/>
                                        </p:tgtEl>
                                      </p:cBhvr>
                                      <p:to x="100000" y="95000"/>
                                    </p:animScale>
                                    <p:animScale>
                                      <p:cBhvr>
                                        <p:cTn id="489" dur="166" decel="50000">
                                          <p:stCondLst>
                                            <p:cond delay="1834"/>
                                          </p:stCondLst>
                                        </p:cTn>
                                        <p:tgtEl>
                                          <p:spTgt spid="77"/>
                                        </p:tgtEl>
                                      </p:cBhvr>
                                      <p:to x="100000" y="100000"/>
                                    </p:animScale>
                                  </p:childTnLst>
                                </p:cTn>
                              </p:par>
                              <p:par>
                                <p:cTn id="490" presetID="26" presetClass="entr" presetSubtype="0" fill="hold" nodeType="withEffect">
                                  <p:stCondLst>
                                    <p:cond delay="0"/>
                                  </p:stCondLst>
                                  <p:childTnLst>
                                    <p:set>
                                      <p:cBhvr>
                                        <p:cTn id="491" dur="1" fill="hold">
                                          <p:stCondLst>
                                            <p:cond delay="0"/>
                                          </p:stCondLst>
                                        </p:cTn>
                                        <p:tgtEl>
                                          <p:spTgt spid="78"/>
                                        </p:tgtEl>
                                        <p:attrNameLst>
                                          <p:attrName>style.visibility</p:attrName>
                                        </p:attrNameLst>
                                      </p:cBhvr>
                                      <p:to>
                                        <p:strVal val="visible"/>
                                      </p:to>
                                    </p:set>
                                    <p:animEffect transition="in" filter="wipe(down)">
                                      <p:cBhvr>
                                        <p:cTn id="492" dur="580">
                                          <p:stCondLst>
                                            <p:cond delay="0"/>
                                          </p:stCondLst>
                                        </p:cTn>
                                        <p:tgtEl>
                                          <p:spTgt spid="78"/>
                                        </p:tgtEl>
                                      </p:cBhvr>
                                    </p:animEffect>
                                    <p:anim calcmode="lin" valueType="num">
                                      <p:cBhvr>
                                        <p:cTn id="493" dur="1822" tmFilter="0,0; 0.14,0.36; 0.43,0.73; 0.71,0.91; 1.0,1.0">
                                          <p:stCondLst>
                                            <p:cond delay="0"/>
                                          </p:stCondLst>
                                        </p:cTn>
                                        <p:tgtEl>
                                          <p:spTgt spid="78"/>
                                        </p:tgtEl>
                                        <p:attrNameLst>
                                          <p:attrName>ppt_x</p:attrName>
                                        </p:attrNameLst>
                                      </p:cBhvr>
                                      <p:tavLst>
                                        <p:tav tm="0">
                                          <p:val>
                                            <p:strVal val="#ppt_x-0.25"/>
                                          </p:val>
                                        </p:tav>
                                        <p:tav tm="100000">
                                          <p:val>
                                            <p:strVal val="#ppt_x"/>
                                          </p:val>
                                        </p:tav>
                                      </p:tavLst>
                                    </p:anim>
                                    <p:anim calcmode="lin" valueType="num">
                                      <p:cBhvr>
                                        <p:cTn id="494" dur="664" tmFilter="0.0,0.0; 0.25,0.07; 0.50,0.2; 0.75,0.467; 1.0,1.0">
                                          <p:stCondLst>
                                            <p:cond delay="0"/>
                                          </p:stCondLst>
                                        </p:cTn>
                                        <p:tgtEl>
                                          <p:spTgt spid="78"/>
                                        </p:tgtEl>
                                        <p:attrNameLst>
                                          <p:attrName>ppt_y</p:attrName>
                                        </p:attrNameLst>
                                      </p:cBhvr>
                                      <p:tavLst>
                                        <p:tav tm="0" fmla="#ppt_y-sin(pi*$)/3">
                                          <p:val>
                                            <p:fltVal val="0.5"/>
                                          </p:val>
                                        </p:tav>
                                        <p:tav tm="100000">
                                          <p:val>
                                            <p:fltVal val="1"/>
                                          </p:val>
                                        </p:tav>
                                      </p:tavLst>
                                    </p:anim>
                                    <p:anim calcmode="lin" valueType="num">
                                      <p:cBhvr>
                                        <p:cTn id="495" dur="664" tmFilter="0, 0; 0.125,0.2665; 0.25,0.4; 0.375,0.465; 0.5,0.5;  0.625,0.535; 0.75,0.6; 0.875,0.7335; 1,1">
                                          <p:stCondLst>
                                            <p:cond delay="664"/>
                                          </p:stCondLst>
                                        </p:cTn>
                                        <p:tgtEl>
                                          <p:spTgt spid="78"/>
                                        </p:tgtEl>
                                        <p:attrNameLst>
                                          <p:attrName>ppt_y</p:attrName>
                                        </p:attrNameLst>
                                      </p:cBhvr>
                                      <p:tavLst>
                                        <p:tav tm="0" fmla="#ppt_y-sin(pi*$)/9">
                                          <p:val>
                                            <p:fltVal val="0"/>
                                          </p:val>
                                        </p:tav>
                                        <p:tav tm="100000">
                                          <p:val>
                                            <p:fltVal val="1"/>
                                          </p:val>
                                        </p:tav>
                                      </p:tavLst>
                                    </p:anim>
                                    <p:anim calcmode="lin" valueType="num">
                                      <p:cBhvr>
                                        <p:cTn id="496" dur="332" tmFilter="0, 0; 0.125,0.2665; 0.25,0.4; 0.375,0.465; 0.5,0.5;  0.625,0.535; 0.75,0.6; 0.875,0.7335; 1,1">
                                          <p:stCondLst>
                                            <p:cond delay="1324"/>
                                          </p:stCondLst>
                                        </p:cTn>
                                        <p:tgtEl>
                                          <p:spTgt spid="78"/>
                                        </p:tgtEl>
                                        <p:attrNameLst>
                                          <p:attrName>ppt_y</p:attrName>
                                        </p:attrNameLst>
                                      </p:cBhvr>
                                      <p:tavLst>
                                        <p:tav tm="0" fmla="#ppt_y-sin(pi*$)/27">
                                          <p:val>
                                            <p:fltVal val="0"/>
                                          </p:val>
                                        </p:tav>
                                        <p:tav tm="100000">
                                          <p:val>
                                            <p:fltVal val="1"/>
                                          </p:val>
                                        </p:tav>
                                      </p:tavLst>
                                    </p:anim>
                                    <p:anim calcmode="lin" valueType="num">
                                      <p:cBhvr>
                                        <p:cTn id="497" dur="164" tmFilter="0, 0; 0.125,0.2665; 0.25,0.4; 0.375,0.465; 0.5,0.5;  0.625,0.535; 0.75,0.6; 0.875,0.7335; 1,1">
                                          <p:stCondLst>
                                            <p:cond delay="1656"/>
                                          </p:stCondLst>
                                        </p:cTn>
                                        <p:tgtEl>
                                          <p:spTgt spid="78"/>
                                        </p:tgtEl>
                                        <p:attrNameLst>
                                          <p:attrName>ppt_y</p:attrName>
                                        </p:attrNameLst>
                                      </p:cBhvr>
                                      <p:tavLst>
                                        <p:tav tm="0" fmla="#ppt_y-sin(pi*$)/81">
                                          <p:val>
                                            <p:fltVal val="0"/>
                                          </p:val>
                                        </p:tav>
                                        <p:tav tm="100000">
                                          <p:val>
                                            <p:fltVal val="1"/>
                                          </p:val>
                                        </p:tav>
                                      </p:tavLst>
                                    </p:anim>
                                    <p:animScale>
                                      <p:cBhvr>
                                        <p:cTn id="498" dur="26">
                                          <p:stCondLst>
                                            <p:cond delay="650"/>
                                          </p:stCondLst>
                                        </p:cTn>
                                        <p:tgtEl>
                                          <p:spTgt spid="78"/>
                                        </p:tgtEl>
                                      </p:cBhvr>
                                      <p:to x="100000" y="60000"/>
                                    </p:animScale>
                                    <p:animScale>
                                      <p:cBhvr>
                                        <p:cTn id="499" dur="166" decel="50000">
                                          <p:stCondLst>
                                            <p:cond delay="676"/>
                                          </p:stCondLst>
                                        </p:cTn>
                                        <p:tgtEl>
                                          <p:spTgt spid="78"/>
                                        </p:tgtEl>
                                      </p:cBhvr>
                                      <p:to x="100000" y="100000"/>
                                    </p:animScale>
                                    <p:animScale>
                                      <p:cBhvr>
                                        <p:cTn id="500" dur="26">
                                          <p:stCondLst>
                                            <p:cond delay="1312"/>
                                          </p:stCondLst>
                                        </p:cTn>
                                        <p:tgtEl>
                                          <p:spTgt spid="78"/>
                                        </p:tgtEl>
                                      </p:cBhvr>
                                      <p:to x="100000" y="80000"/>
                                    </p:animScale>
                                    <p:animScale>
                                      <p:cBhvr>
                                        <p:cTn id="501" dur="166" decel="50000">
                                          <p:stCondLst>
                                            <p:cond delay="1338"/>
                                          </p:stCondLst>
                                        </p:cTn>
                                        <p:tgtEl>
                                          <p:spTgt spid="78"/>
                                        </p:tgtEl>
                                      </p:cBhvr>
                                      <p:to x="100000" y="100000"/>
                                    </p:animScale>
                                    <p:animScale>
                                      <p:cBhvr>
                                        <p:cTn id="502" dur="26">
                                          <p:stCondLst>
                                            <p:cond delay="1642"/>
                                          </p:stCondLst>
                                        </p:cTn>
                                        <p:tgtEl>
                                          <p:spTgt spid="78"/>
                                        </p:tgtEl>
                                      </p:cBhvr>
                                      <p:to x="100000" y="90000"/>
                                    </p:animScale>
                                    <p:animScale>
                                      <p:cBhvr>
                                        <p:cTn id="503" dur="166" decel="50000">
                                          <p:stCondLst>
                                            <p:cond delay="1668"/>
                                          </p:stCondLst>
                                        </p:cTn>
                                        <p:tgtEl>
                                          <p:spTgt spid="78"/>
                                        </p:tgtEl>
                                      </p:cBhvr>
                                      <p:to x="100000" y="100000"/>
                                    </p:animScale>
                                    <p:animScale>
                                      <p:cBhvr>
                                        <p:cTn id="504" dur="26">
                                          <p:stCondLst>
                                            <p:cond delay="1808"/>
                                          </p:stCondLst>
                                        </p:cTn>
                                        <p:tgtEl>
                                          <p:spTgt spid="78"/>
                                        </p:tgtEl>
                                      </p:cBhvr>
                                      <p:to x="100000" y="95000"/>
                                    </p:animScale>
                                    <p:animScale>
                                      <p:cBhvr>
                                        <p:cTn id="505" dur="166" decel="50000">
                                          <p:stCondLst>
                                            <p:cond delay="1834"/>
                                          </p:stCondLst>
                                        </p:cTn>
                                        <p:tgtEl>
                                          <p:spTgt spid="78"/>
                                        </p:tgtEl>
                                      </p:cBhvr>
                                      <p:to x="100000" y="100000"/>
                                    </p:animScale>
                                  </p:childTnLst>
                                </p:cTn>
                              </p:par>
                              <p:par>
                                <p:cTn id="506" presetID="26" presetClass="entr" presetSubtype="0" fill="hold" nodeType="withEffect">
                                  <p:stCondLst>
                                    <p:cond delay="0"/>
                                  </p:stCondLst>
                                  <p:childTnLst>
                                    <p:set>
                                      <p:cBhvr>
                                        <p:cTn id="507" dur="1" fill="hold">
                                          <p:stCondLst>
                                            <p:cond delay="0"/>
                                          </p:stCondLst>
                                        </p:cTn>
                                        <p:tgtEl>
                                          <p:spTgt spid="79"/>
                                        </p:tgtEl>
                                        <p:attrNameLst>
                                          <p:attrName>style.visibility</p:attrName>
                                        </p:attrNameLst>
                                      </p:cBhvr>
                                      <p:to>
                                        <p:strVal val="visible"/>
                                      </p:to>
                                    </p:set>
                                    <p:animEffect transition="in" filter="wipe(down)">
                                      <p:cBhvr>
                                        <p:cTn id="508" dur="580">
                                          <p:stCondLst>
                                            <p:cond delay="0"/>
                                          </p:stCondLst>
                                        </p:cTn>
                                        <p:tgtEl>
                                          <p:spTgt spid="79"/>
                                        </p:tgtEl>
                                      </p:cBhvr>
                                    </p:animEffect>
                                    <p:anim calcmode="lin" valueType="num">
                                      <p:cBhvr>
                                        <p:cTn id="509" dur="1822" tmFilter="0,0; 0.14,0.36; 0.43,0.73; 0.71,0.91; 1.0,1.0">
                                          <p:stCondLst>
                                            <p:cond delay="0"/>
                                          </p:stCondLst>
                                        </p:cTn>
                                        <p:tgtEl>
                                          <p:spTgt spid="79"/>
                                        </p:tgtEl>
                                        <p:attrNameLst>
                                          <p:attrName>ppt_x</p:attrName>
                                        </p:attrNameLst>
                                      </p:cBhvr>
                                      <p:tavLst>
                                        <p:tav tm="0">
                                          <p:val>
                                            <p:strVal val="#ppt_x-0.25"/>
                                          </p:val>
                                        </p:tav>
                                        <p:tav tm="100000">
                                          <p:val>
                                            <p:strVal val="#ppt_x"/>
                                          </p:val>
                                        </p:tav>
                                      </p:tavLst>
                                    </p:anim>
                                    <p:anim calcmode="lin" valueType="num">
                                      <p:cBhvr>
                                        <p:cTn id="510" dur="664" tmFilter="0.0,0.0; 0.25,0.07; 0.50,0.2; 0.75,0.467; 1.0,1.0">
                                          <p:stCondLst>
                                            <p:cond delay="0"/>
                                          </p:stCondLst>
                                        </p:cTn>
                                        <p:tgtEl>
                                          <p:spTgt spid="79"/>
                                        </p:tgtEl>
                                        <p:attrNameLst>
                                          <p:attrName>ppt_y</p:attrName>
                                        </p:attrNameLst>
                                      </p:cBhvr>
                                      <p:tavLst>
                                        <p:tav tm="0" fmla="#ppt_y-sin(pi*$)/3">
                                          <p:val>
                                            <p:fltVal val="0.5"/>
                                          </p:val>
                                        </p:tav>
                                        <p:tav tm="100000">
                                          <p:val>
                                            <p:fltVal val="1"/>
                                          </p:val>
                                        </p:tav>
                                      </p:tavLst>
                                    </p:anim>
                                    <p:anim calcmode="lin" valueType="num">
                                      <p:cBhvr>
                                        <p:cTn id="511" dur="664" tmFilter="0, 0; 0.125,0.2665; 0.25,0.4; 0.375,0.465; 0.5,0.5;  0.625,0.535; 0.75,0.6; 0.875,0.7335; 1,1">
                                          <p:stCondLst>
                                            <p:cond delay="664"/>
                                          </p:stCondLst>
                                        </p:cTn>
                                        <p:tgtEl>
                                          <p:spTgt spid="79"/>
                                        </p:tgtEl>
                                        <p:attrNameLst>
                                          <p:attrName>ppt_y</p:attrName>
                                        </p:attrNameLst>
                                      </p:cBhvr>
                                      <p:tavLst>
                                        <p:tav tm="0" fmla="#ppt_y-sin(pi*$)/9">
                                          <p:val>
                                            <p:fltVal val="0"/>
                                          </p:val>
                                        </p:tav>
                                        <p:tav tm="100000">
                                          <p:val>
                                            <p:fltVal val="1"/>
                                          </p:val>
                                        </p:tav>
                                      </p:tavLst>
                                    </p:anim>
                                    <p:anim calcmode="lin" valueType="num">
                                      <p:cBhvr>
                                        <p:cTn id="512" dur="332" tmFilter="0, 0; 0.125,0.2665; 0.25,0.4; 0.375,0.465; 0.5,0.5;  0.625,0.535; 0.75,0.6; 0.875,0.7335; 1,1">
                                          <p:stCondLst>
                                            <p:cond delay="1324"/>
                                          </p:stCondLst>
                                        </p:cTn>
                                        <p:tgtEl>
                                          <p:spTgt spid="79"/>
                                        </p:tgtEl>
                                        <p:attrNameLst>
                                          <p:attrName>ppt_y</p:attrName>
                                        </p:attrNameLst>
                                      </p:cBhvr>
                                      <p:tavLst>
                                        <p:tav tm="0" fmla="#ppt_y-sin(pi*$)/27">
                                          <p:val>
                                            <p:fltVal val="0"/>
                                          </p:val>
                                        </p:tav>
                                        <p:tav tm="100000">
                                          <p:val>
                                            <p:fltVal val="1"/>
                                          </p:val>
                                        </p:tav>
                                      </p:tavLst>
                                    </p:anim>
                                    <p:anim calcmode="lin" valueType="num">
                                      <p:cBhvr>
                                        <p:cTn id="513" dur="164" tmFilter="0, 0; 0.125,0.2665; 0.25,0.4; 0.375,0.465; 0.5,0.5;  0.625,0.535; 0.75,0.6; 0.875,0.7335; 1,1">
                                          <p:stCondLst>
                                            <p:cond delay="1656"/>
                                          </p:stCondLst>
                                        </p:cTn>
                                        <p:tgtEl>
                                          <p:spTgt spid="79"/>
                                        </p:tgtEl>
                                        <p:attrNameLst>
                                          <p:attrName>ppt_y</p:attrName>
                                        </p:attrNameLst>
                                      </p:cBhvr>
                                      <p:tavLst>
                                        <p:tav tm="0" fmla="#ppt_y-sin(pi*$)/81">
                                          <p:val>
                                            <p:fltVal val="0"/>
                                          </p:val>
                                        </p:tav>
                                        <p:tav tm="100000">
                                          <p:val>
                                            <p:fltVal val="1"/>
                                          </p:val>
                                        </p:tav>
                                      </p:tavLst>
                                    </p:anim>
                                    <p:animScale>
                                      <p:cBhvr>
                                        <p:cTn id="514" dur="26">
                                          <p:stCondLst>
                                            <p:cond delay="650"/>
                                          </p:stCondLst>
                                        </p:cTn>
                                        <p:tgtEl>
                                          <p:spTgt spid="79"/>
                                        </p:tgtEl>
                                      </p:cBhvr>
                                      <p:to x="100000" y="60000"/>
                                    </p:animScale>
                                    <p:animScale>
                                      <p:cBhvr>
                                        <p:cTn id="515" dur="166" decel="50000">
                                          <p:stCondLst>
                                            <p:cond delay="676"/>
                                          </p:stCondLst>
                                        </p:cTn>
                                        <p:tgtEl>
                                          <p:spTgt spid="79"/>
                                        </p:tgtEl>
                                      </p:cBhvr>
                                      <p:to x="100000" y="100000"/>
                                    </p:animScale>
                                    <p:animScale>
                                      <p:cBhvr>
                                        <p:cTn id="516" dur="26">
                                          <p:stCondLst>
                                            <p:cond delay="1312"/>
                                          </p:stCondLst>
                                        </p:cTn>
                                        <p:tgtEl>
                                          <p:spTgt spid="79"/>
                                        </p:tgtEl>
                                      </p:cBhvr>
                                      <p:to x="100000" y="80000"/>
                                    </p:animScale>
                                    <p:animScale>
                                      <p:cBhvr>
                                        <p:cTn id="517" dur="166" decel="50000">
                                          <p:stCondLst>
                                            <p:cond delay="1338"/>
                                          </p:stCondLst>
                                        </p:cTn>
                                        <p:tgtEl>
                                          <p:spTgt spid="79"/>
                                        </p:tgtEl>
                                      </p:cBhvr>
                                      <p:to x="100000" y="100000"/>
                                    </p:animScale>
                                    <p:animScale>
                                      <p:cBhvr>
                                        <p:cTn id="518" dur="26">
                                          <p:stCondLst>
                                            <p:cond delay="1642"/>
                                          </p:stCondLst>
                                        </p:cTn>
                                        <p:tgtEl>
                                          <p:spTgt spid="79"/>
                                        </p:tgtEl>
                                      </p:cBhvr>
                                      <p:to x="100000" y="90000"/>
                                    </p:animScale>
                                    <p:animScale>
                                      <p:cBhvr>
                                        <p:cTn id="519" dur="166" decel="50000">
                                          <p:stCondLst>
                                            <p:cond delay="1668"/>
                                          </p:stCondLst>
                                        </p:cTn>
                                        <p:tgtEl>
                                          <p:spTgt spid="79"/>
                                        </p:tgtEl>
                                      </p:cBhvr>
                                      <p:to x="100000" y="100000"/>
                                    </p:animScale>
                                    <p:animScale>
                                      <p:cBhvr>
                                        <p:cTn id="520" dur="26">
                                          <p:stCondLst>
                                            <p:cond delay="1808"/>
                                          </p:stCondLst>
                                        </p:cTn>
                                        <p:tgtEl>
                                          <p:spTgt spid="79"/>
                                        </p:tgtEl>
                                      </p:cBhvr>
                                      <p:to x="100000" y="95000"/>
                                    </p:animScale>
                                    <p:animScale>
                                      <p:cBhvr>
                                        <p:cTn id="521" dur="166" decel="50000">
                                          <p:stCondLst>
                                            <p:cond delay="1834"/>
                                          </p:stCondLst>
                                        </p:cTn>
                                        <p:tgtEl>
                                          <p:spTgt spid="79"/>
                                        </p:tgtEl>
                                      </p:cBhvr>
                                      <p:to x="100000" y="100000"/>
                                    </p:animScale>
                                  </p:childTnLst>
                                </p:cTn>
                              </p:par>
                              <p:par>
                                <p:cTn id="522" presetID="26" presetClass="entr" presetSubtype="0" fill="hold" nodeType="withEffect">
                                  <p:stCondLst>
                                    <p:cond delay="0"/>
                                  </p:stCondLst>
                                  <p:childTnLst>
                                    <p:set>
                                      <p:cBhvr>
                                        <p:cTn id="523" dur="1" fill="hold">
                                          <p:stCondLst>
                                            <p:cond delay="0"/>
                                          </p:stCondLst>
                                        </p:cTn>
                                        <p:tgtEl>
                                          <p:spTgt spid="80"/>
                                        </p:tgtEl>
                                        <p:attrNameLst>
                                          <p:attrName>style.visibility</p:attrName>
                                        </p:attrNameLst>
                                      </p:cBhvr>
                                      <p:to>
                                        <p:strVal val="visible"/>
                                      </p:to>
                                    </p:set>
                                    <p:animEffect transition="in" filter="wipe(down)">
                                      <p:cBhvr>
                                        <p:cTn id="524" dur="580">
                                          <p:stCondLst>
                                            <p:cond delay="0"/>
                                          </p:stCondLst>
                                        </p:cTn>
                                        <p:tgtEl>
                                          <p:spTgt spid="80"/>
                                        </p:tgtEl>
                                      </p:cBhvr>
                                    </p:animEffect>
                                    <p:anim calcmode="lin" valueType="num">
                                      <p:cBhvr>
                                        <p:cTn id="525" dur="1822" tmFilter="0,0; 0.14,0.36; 0.43,0.73; 0.71,0.91; 1.0,1.0">
                                          <p:stCondLst>
                                            <p:cond delay="0"/>
                                          </p:stCondLst>
                                        </p:cTn>
                                        <p:tgtEl>
                                          <p:spTgt spid="80"/>
                                        </p:tgtEl>
                                        <p:attrNameLst>
                                          <p:attrName>ppt_x</p:attrName>
                                        </p:attrNameLst>
                                      </p:cBhvr>
                                      <p:tavLst>
                                        <p:tav tm="0">
                                          <p:val>
                                            <p:strVal val="#ppt_x-0.25"/>
                                          </p:val>
                                        </p:tav>
                                        <p:tav tm="100000">
                                          <p:val>
                                            <p:strVal val="#ppt_x"/>
                                          </p:val>
                                        </p:tav>
                                      </p:tavLst>
                                    </p:anim>
                                    <p:anim calcmode="lin" valueType="num">
                                      <p:cBhvr>
                                        <p:cTn id="526" dur="664" tmFilter="0.0,0.0; 0.25,0.07; 0.50,0.2; 0.75,0.467; 1.0,1.0">
                                          <p:stCondLst>
                                            <p:cond delay="0"/>
                                          </p:stCondLst>
                                        </p:cTn>
                                        <p:tgtEl>
                                          <p:spTgt spid="80"/>
                                        </p:tgtEl>
                                        <p:attrNameLst>
                                          <p:attrName>ppt_y</p:attrName>
                                        </p:attrNameLst>
                                      </p:cBhvr>
                                      <p:tavLst>
                                        <p:tav tm="0" fmla="#ppt_y-sin(pi*$)/3">
                                          <p:val>
                                            <p:fltVal val="0.5"/>
                                          </p:val>
                                        </p:tav>
                                        <p:tav tm="100000">
                                          <p:val>
                                            <p:fltVal val="1"/>
                                          </p:val>
                                        </p:tav>
                                      </p:tavLst>
                                    </p:anim>
                                    <p:anim calcmode="lin" valueType="num">
                                      <p:cBhvr>
                                        <p:cTn id="527" dur="664" tmFilter="0, 0; 0.125,0.2665; 0.25,0.4; 0.375,0.465; 0.5,0.5;  0.625,0.535; 0.75,0.6; 0.875,0.7335; 1,1">
                                          <p:stCondLst>
                                            <p:cond delay="664"/>
                                          </p:stCondLst>
                                        </p:cTn>
                                        <p:tgtEl>
                                          <p:spTgt spid="80"/>
                                        </p:tgtEl>
                                        <p:attrNameLst>
                                          <p:attrName>ppt_y</p:attrName>
                                        </p:attrNameLst>
                                      </p:cBhvr>
                                      <p:tavLst>
                                        <p:tav tm="0" fmla="#ppt_y-sin(pi*$)/9">
                                          <p:val>
                                            <p:fltVal val="0"/>
                                          </p:val>
                                        </p:tav>
                                        <p:tav tm="100000">
                                          <p:val>
                                            <p:fltVal val="1"/>
                                          </p:val>
                                        </p:tav>
                                      </p:tavLst>
                                    </p:anim>
                                    <p:anim calcmode="lin" valueType="num">
                                      <p:cBhvr>
                                        <p:cTn id="528" dur="332" tmFilter="0, 0; 0.125,0.2665; 0.25,0.4; 0.375,0.465; 0.5,0.5;  0.625,0.535; 0.75,0.6; 0.875,0.7335; 1,1">
                                          <p:stCondLst>
                                            <p:cond delay="1324"/>
                                          </p:stCondLst>
                                        </p:cTn>
                                        <p:tgtEl>
                                          <p:spTgt spid="80"/>
                                        </p:tgtEl>
                                        <p:attrNameLst>
                                          <p:attrName>ppt_y</p:attrName>
                                        </p:attrNameLst>
                                      </p:cBhvr>
                                      <p:tavLst>
                                        <p:tav tm="0" fmla="#ppt_y-sin(pi*$)/27">
                                          <p:val>
                                            <p:fltVal val="0"/>
                                          </p:val>
                                        </p:tav>
                                        <p:tav tm="100000">
                                          <p:val>
                                            <p:fltVal val="1"/>
                                          </p:val>
                                        </p:tav>
                                      </p:tavLst>
                                    </p:anim>
                                    <p:anim calcmode="lin" valueType="num">
                                      <p:cBhvr>
                                        <p:cTn id="529" dur="164" tmFilter="0, 0; 0.125,0.2665; 0.25,0.4; 0.375,0.465; 0.5,0.5;  0.625,0.535; 0.75,0.6; 0.875,0.7335; 1,1">
                                          <p:stCondLst>
                                            <p:cond delay="1656"/>
                                          </p:stCondLst>
                                        </p:cTn>
                                        <p:tgtEl>
                                          <p:spTgt spid="80"/>
                                        </p:tgtEl>
                                        <p:attrNameLst>
                                          <p:attrName>ppt_y</p:attrName>
                                        </p:attrNameLst>
                                      </p:cBhvr>
                                      <p:tavLst>
                                        <p:tav tm="0" fmla="#ppt_y-sin(pi*$)/81">
                                          <p:val>
                                            <p:fltVal val="0"/>
                                          </p:val>
                                        </p:tav>
                                        <p:tav tm="100000">
                                          <p:val>
                                            <p:fltVal val="1"/>
                                          </p:val>
                                        </p:tav>
                                      </p:tavLst>
                                    </p:anim>
                                    <p:animScale>
                                      <p:cBhvr>
                                        <p:cTn id="530" dur="26">
                                          <p:stCondLst>
                                            <p:cond delay="650"/>
                                          </p:stCondLst>
                                        </p:cTn>
                                        <p:tgtEl>
                                          <p:spTgt spid="80"/>
                                        </p:tgtEl>
                                      </p:cBhvr>
                                      <p:to x="100000" y="60000"/>
                                    </p:animScale>
                                    <p:animScale>
                                      <p:cBhvr>
                                        <p:cTn id="531" dur="166" decel="50000">
                                          <p:stCondLst>
                                            <p:cond delay="676"/>
                                          </p:stCondLst>
                                        </p:cTn>
                                        <p:tgtEl>
                                          <p:spTgt spid="80"/>
                                        </p:tgtEl>
                                      </p:cBhvr>
                                      <p:to x="100000" y="100000"/>
                                    </p:animScale>
                                    <p:animScale>
                                      <p:cBhvr>
                                        <p:cTn id="532" dur="26">
                                          <p:stCondLst>
                                            <p:cond delay="1312"/>
                                          </p:stCondLst>
                                        </p:cTn>
                                        <p:tgtEl>
                                          <p:spTgt spid="80"/>
                                        </p:tgtEl>
                                      </p:cBhvr>
                                      <p:to x="100000" y="80000"/>
                                    </p:animScale>
                                    <p:animScale>
                                      <p:cBhvr>
                                        <p:cTn id="533" dur="166" decel="50000">
                                          <p:stCondLst>
                                            <p:cond delay="1338"/>
                                          </p:stCondLst>
                                        </p:cTn>
                                        <p:tgtEl>
                                          <p:spTgt spid="80"/>
                                        </p:tgtEl>
                                      </p:cBhvr>
                                      <p:to x="100000" y="100000"/>
                                    </p:animScale>
                                    <p:animScale>
                                      <p:cBhvr>
                                        <p:cTn id="534" dur="26">
                                          <p:stCondLst>
                                            <p:cond delay="1642"/>
                                          </p:stCondLst>
                                        </p:cTn>
                                        <p:tgtEl>
                                          <p:spTgt spid="80"/>
                                        </p:tgtEl>
                                      </p:cBhvr>
                                      <p:to x="100000" y="90000"/>
                                    </p:animScale>
                                    <p:animScale>
                                      <p:cBhvr>
                                        <p:cTn id="535" dur="166" decel="50000">
                                          <p:stCondLst>
                                            <p:cond delay="1668"/>
                                          </p:stCondLst>
                                        </p:cTn>
                                        <p:tgtEl>
                                          <p:spTgt spid="80"/>
                                        </p:tgtEl>
                                      </p:cBhvr>
                                      <p:to x="100000" y="100000"/>
                                    </p:animScale>
                                    <p:animScale>
                                      <p:cBhvr>
                                        <p:cTn id="536" dur="26">
                                          <p:stCondLst>
                                            <p:cond delay="1808"/>
                                          </p:stCondLst>
                                        </p:cTn>
                                        <p:tgtEl>
                                          <p:spTgt spid="80"/>
                                        </p:tgtEl>
                                      </p:cBhvr>
                                      <p:to x="100000" y="95000"/>
                                    </p:animScale>
                                    <p:animScale>
                                      <p:cBhvr>
                                        <p:cTn id="537" dur="166" decel="50000">
                                          <p:stCondLst>
                                            <p:cond delay="1834"/>
                                          </p:stCondLst>
                                        </p:cTn>
                                        <p:tgtEl>
                                          <p:spTgt spid="80"/>
                                        </p:tgtEl>
                                      </p:cBhvr>
                                      <p:to x="100000" y="100000"/>
                                    </p:animScale>
                                  </p:childTnLst>
                                </p:cTn>
                              </p:par>
                              <p:par>
                                <p:cTn id="538" presetID="26" presetClass="entr" presetSubtype="0" fill="hold" nodeType="withEffect">
                                  <p:stCondLst>
                                    <p:cond delay="0"/>
                                  </p:stCondLst>
                                  <p:childTnLst>
                                    <p:set>
                                      <p:cBhvr>
                                        <p:cTn id="539" dur="1" fill="hold">
                                          <p:stCondLst>
                                            <p:cond delay="0"/>
                                          </p:stCondLst>
                                        </p:cTn>
                                        <p:tgtEl>
                                          <p:spTgt spid="81"/>
                                        </p:tgtEl>
                                        <p:attrNameLst>
                                          <p:attrName>style.visibility</p:attrName>
                                        </p:attrNameLst>
                                      </p:cBhvr>
                                      <p:to>
                                        <p:strVal val="visible"/>
                                      </p:to>
                                    </p:set>
                                    <p:animEffect transition="in" filter="wipe(down)">
                                      <p:cBhvr>
                                        <p:cTn id="540" dur="580">
                                          <p:stCondLst>
                                            <p:cond delay="0"/>
                                          </p:stCondLst>
                                        </p:cTn>
                                        <p:tgtEl>
                                          <p:spTgt spid="81"/>
                                        </p:tgtEl>
                                      </p:cBhvr>
                                    </p:animEffect>
                                    <p:anim calcmode="lin" valueType="num">
                                      <p:cBhvr>
                                        <p:cTn id="541" dur="1822" tmFilter="0,0; 0.14,0.36; 0.43,0.73; 0.71,0.91; 1.0,1.0">
                                          <p:stCondLst>
                                            <p:cond delay="0"/>
                                          </p:stCondLst>
                                        </p:cTn>
                                        <p:tgtEl>
                                          <p:spTgt spid="81"/>
                                        </p:tgtEl>
                                        <p:attrNameLst>
                                          <p:attrName>ppt_x</p:attrName>
                                        </p:attrNameLst>
                                      </p:cBhvr>
                                      <p:tavLst>
                                        <p:tav tm="0">
                                          <p:val>
                                            <p:strVal val="#ppt_x-0.25"/>
                                          </p:val>
                                        </p:tav>
                                        <p:tav tm="100000">
                                          <p:val>
                                            <p:strVal val="#ppt_x"/>
                                          </p:val>
                                        </p:tav>
                                      </p:tavLst>
                                    </p:anim>
                                    <p:anim calcmode="lin" valueType="num">
                                      <p:cBhvr>
                                        <p:cTn id="542" dur="664" tmFilter="0.0,0.0; 0.25,0.07; 0.50,0.2; 0.75,0.467; 1.0,1.0">
                                          <p:stCondLst>
                                            <p:cond delay="0"/>
                                          </p:stCondLst>
                                        </p:cTn>
                                        <p:tgtEl>
                                          <p:spTgt spid="81"/>
                                        </p:tgtEl>
                                        <p:attrNameLst>
                                          <p:attrName>ppt_y</p:attrName>
                                        </p:attrNameLst>
                                      </p:cBhvr>
                                      <p:tavLst>
                                        <p:tav tm="0" fmla="#ppt_y-sin(pi*$)/3">
                                          <p:val>
                                            <p:fltVal val="0.5"/>
                                          </p:val>
                                        </p:tav>
                                        <p:tav tm="100000">
                                          <p:val>
                                            <p:fltVal val="1"/>
                                          </p:val>
                                        </p:tav>
                                      </p:tavLst>
                                    </p:anim>
                                    <p:anim calcmode="lin" valueType="num">
                                      <p:cBhvr>
                                        <p:cTn id="543" dur="664" tmFilter="0, 0; 0.125,0.2665; 0.25,0.4; 0.375,0.465; 0.5,0.5;  0.625,0.535; 0.75,0.6; 0.875,0.7335; 1,1">
                                          <p:stCondLst>
                                            <p:cond delay="664"/>
                                          </p:stCondLst>
                                        </p:cTn>
                                        <p:tgtEl>
                                          <p:spTgt spid="81"/>
                                        </p:tgtEl>
                                        <p:attrNameLst>
                                          <p:attrName>ppt_y</p:attrName>
                                        </p:attrNameLst>
                                      </p:cBhvr>
                                      <p:tavLst>
                                        <p:tav tm="0" fmla="#ppt_y-sin(pi*$)/9">
                                          <p:val>
                                            <p:fltVal val="0"/>
                                          </p:val>
                                        </p:tav>
                                        <p:tav tm="100000">
                                          <p:val>
                                            <p:fltVal val="1"/>
                                          </p:val>
                                        </p:tav>
                                      </p:tavLst>
                                    </p:anim>
                                    <p:anim calcmode="lin" valueType="num">
                                      <p:cBhvr>
                                        <p:cTn id="544" dur="332" tmFilter="0, 0; 0.125,0.2665; 0.25,0.4; 0.375,0.465; 0.5,0.5;  0.625,0.535; 0.75,0.6; 0.875,0.7335; 1,1">
                                          <p:stCondLst>
                                            <p:cond delay="1324"/>
                                          </p:stCondLst>
                                        </p:cTn>
                                        <p:tgtEl>
                                          <p:spTgt spid="81"/>
                                        </p:tgtEl>
                                        <p:attrNameLst>
                                          <p:attrName>ppt_y</p:attrName>
                                        </p:attrNameLst>
                                      </p:cBhvr>
                                      <p:tavLst>
                                        <p:tav tm="0" fmla="#ppt_y-sin(pi*$)/27">
                                          <p:val>
                                            <p:fltVal val="0"/>
                                          </p:val>
                                        </p:tav>
                                        <p:tav tm="100000">
                                          <p:val>
                                            <p:fltVal val="1"/>
                                          </p:val>
                                        </p:tav>
                                      </p:tavLst>
                                    </p:anim>
                                    <p:anim calcmode="lin" valueType="num">
                                      <p:cBhvr>
                                        <p:cTn id="545" dur="164" tmFilter="0, 0; 0.125,0.2665; 0.25,0.4; 0.375,0.465; 0.5,0.5;  0.625,0.535; 0.75,0.6; 0.875,0.7335; 1,1">
                                          <p:stCondLst>
                                            <p:cond delay="1656"/>
                                          </p:stCondLst>
                                        </p:cTn>
                                        <p:tgtEl>
                                          <p:spTgt spid="81"/>
                                        </p:tgtEl>
                                        <p:attrNameLst>
                                          <p:attrName>ppt_y</p:attrName>
                                        </p:attrNameLst>
                                      </p:cBhvr>
                                      <p:tavLst>
                                        <p:tav tm="0" fmla="#ppt_y-sin(pi*$)/81">
                                          <p:val>
                                            <p:fltVal val="0"/>
                                          </p:val>
                                        </p:tav>
                                        <p:tav tm="100000">
                                          <p:val>
                                            <p:fltVal val="1"/>
                                          </p:val>
                                        </p:tav>
                                      </p:tavLst>
                                    </p:anim>
                                    <p:animScale>
                                      <p:cBhvr>
                                        <p:cTn id="546" dur="26">
                                          <p:stCondLst>
                                            <p:cond delay="650"/>
                                          </p:stCondLst>
                                        </p:cTn>
                                        <p:tgtEl>
                                          <p:spTgt spid="81"/>
                                        </p:tgtEl>
                                      </p:cBhvr>
                                      <p:to x="100000" y="60000"/>
                                    </p:animScale>
                                    <p:animScale>
                                      <p:cBhvr>
                                        <p:cTn id="547" dur="166" decel="50000">
                                          <p:stCondLst>
                                            <p:cond delay="676"/>
                                          </p:stCondLst>
                                        </p:cTn>
                                        <p:tgtEl>
                                          <p:spTgt spid="81"/>
                                        </p:tgtEl>
                                      </p:cBhvr>
                                      <p:to x="100000" y="100000"/>
                                    </p:animScale>
                                    <p:animScale>
                                      <p:cBhvr>
                                        <p:cTn id="548" dur="26">
                                          <p:stCondLst>
                                            <p:cond delay="1312"/>
                                          </p:stCondLst>
                                        </p:cTn>
                                        <p:tgtEl>
                                          <p:spTgt spid="81"/>
                                        </p:tgtEl>
                                      </p:cBhvr>
                                      <p:to x="100000" y="80000"/>
                                    </p:animScale>
                                    <p:animScale>
                                      <p:cBhvr>
                                        <p:cTn id="549" dur="166" decel="50000">
                                          <p:stCondLst>
                                            <p:cond delay="1338"/>
                                          </p:stCondLst>
                                        </p:cTn>
                                        <p:tgtEl>
                                          <p:spTgt spid="81"/>
                                        </p:tgtEl>
                                      </p:cBhvr>
                                      <p:to x="100000" y="100000"/>
                                    </p:animScale>
                                    <p:animScale>
                                      <p:cBhvr>
                                        <p:cTn id="550" dur="26">
                                          <p:stCondLst>
                                            <p:cond delay="1642"/>
                                          </p:stCondLst>
                                        </p:cTn>
                                        <p:tgtEl>
                                          <p:spTgt spid="81"/>
                                        </p:tgtEl>
                                      </p:cBhvr>
                                      <p:to x="100000" y="90000"/>
                                    </p:animScale>
                                    <p:animScale>
                                      <p:cBhvr>
                                        <p:cTn id="551" dur="166" decel="50000">
                                          <p:stCondLst>
                                            <p:cond delay="1668"/>
                                          </p:stCondLst>
                                        </p:cTn>
                                        <p:tgtEl>
                                          <p:spTgt spid="81"/>
                                        </p:tgtEl>
                                      </p:cBhvr>
                                      <p:to x="100000" y="100000"/>
                                    </p:animScale>
                                    <p:animScale>
                                      <p:cBhvr>
                                        <p:cTn id="552" dur="26">
                                          <p:stCondLst>
                                            <p:cond delay="1808"/>
                                          </p:stCondLst>
                                        </p:cTn>
                                        <p:tgtEl>
                                          <p:spTgt spid="81"/>
                                        </p:tgtEl>
                                      </p:cBhvr>
                                      <p:to x="100000" y="95000"/>
                                    </p:animScale>
                                    <p:animScale>
                                      <p:cBhvr>
                                        <p:cTn id="553" dur="166" decel="50000">
                                          <p:stCondLst>
                                            <p:cond delay="1834"/>
                                          </p:stCondLst>
                                        </p:cTn>
                                        <p:tgtEl>
                                          <p:spTgt spid="81"/>
                                        </p:tgtEl>
                                      </p:cBhvr>
                                      <p:to x="100000" y="100000"/>
                                    </p:animScale>
                                  </p:childTnLst>
                                </p:cTn>
                              </p:par>
                              <p:par>
                                <p:cTn id="554" presetID="26" presetClass="entr" presetSubtype="0" fill="hold" nodeType="withEffect">
                                  <p:stCondLst>
                                    <p:cond delay="0"/>
                                  </p:stCondLst>
                                  <p:childTnLst>
                                    <p:set>
                                      <p:cBhvr>
                                        <p:cTn id="555" dur="1" fill="hold">
                                          <p:stCondLst>
                                            <p:cond delay="0"/>
                                          </p:stCondLst>
                                        </p:cTn>
                                        <p:tgtEl>
                                          <p:spTgt spid="82"/>
                                        </p:tgtEl>
                                        <p:attrNameLst>
                                          <p:attrName>style.visibility</p:attrName>
                                        </p:attrNameLst>
                                      </p:cBhvr>
                                      <p:to>
                                        <p:strVal val="visible"/>
                                      </p:to>
                                    </p:set>
                                    <p:animEffect transition="in" filter="wipe(down)">
                                      <p:cBhvr>
                                        <p:cTn id="556" dur="580">
                                          <p:stCondLst>
                                            <p:cond delay="0"/>
                                          </p:stCondLst>
                                        </p:cTn>
                                        <p:tgtEl>
                                          <p:spTgt spid="82"/>
                                        </p:tgtEl>
                                      </p:cBhvr>
                                    </p:animEffect>
                                    <p:anim calcmode="lin" valueType="num">
                                      <p:cBhvr>
                                        <p:cTn id="557" dur="1822" tmFilter="0,0; 0.14,0.36; 0.43,0.73; 0.71,0.91; 1.0,1.0">
                                          <p:stCondLst>
                                            <p:cond delay="0"/>
                                          </p:stCondLst>
                                        </p:cTn>
                                        <p:tgtEl>
                                          <p:spTgt spid="82"/>
                                        </p:tgtEl>
                                        <p:attrNameLst>
                                          <p:attrName>ppt_x</p:attrName>
                                        </p:attrNameLst>
                                      </p:cBhvr>
                                      <p:tavLst>
                                        <p:tav tm="0">
                                          <p:val>
                                            <p:strVal val="#ppt_x-0.25"/>
                                          </p:val>
                                        </p:tav>
                                        <p:tav tm="100000">
                                          <p:val>
                                            <p:strVal val="#ppt_x"/>
                                          </p:val>
                                        </p:tav>
                                      </p:tavLst>
                                    </p:anim>
                                    <p:anim calcmode="lin" valueType="num">
                                      <p:cBhvr>
                                        <p:cTn id="558" dur="664" tmFilter="0.0,0.0; 0.25,0.07; 0.50,0.2; 0.75,0.467; 1.0,1.0">
                                          <p:stCondLst>
                                            <p:cond delay="0"/>
                                          </p:stCondLst>
                                        </p:cTn>
                                        <p:tgtEl>
                                          <p:spTgt spid="82"/>
                                        </p:tgtEl>
                                        <p:attrNameLst>
                                          <p:attrName>ppt_y</p:attrName>
                                        </p:attrNameLst>
                                      </p:cBhvr>
                                      <p:tavLst>
                                        <p:tav tm="0" fmla="#ppt_y-sin(pi*$)/3">
                                          <p:val>
                                            <p:fltVal val="0.5"/>
                                          </p:val>
                                        </p:tav>
                                        <p:tav tm="100000">
                                          <p:val>
                                            <p:fltVal val="1"/>
                                          </p:val>
                                        </p:tav>
                                      </p:tavLst>
                                    </p:anim>
                                    <p:anim calcmode="lin" valueType="num">
                                      <p:cBhvr>
                                        <p:cTn id="559" dur="664" tmFilter="0, 0; 0.125,0.2665; 0.25,0.4; 0.375,0.465; 0.5,0.5;  0.625,0.535; 0.75,0.6; 0.875,0.7335; 1,1">
                                          <p:stCondLst>
                                            <p:cond delay="664"/>
                                          </p:stCondLst>
                                        </p:cTn>
                                        <p:tgtEl>
                                          <p:spTgt spid="82"/>
                                        </p:tgtEl>
                                        <p:attrNameLst>
                                          <p:attrName>ppt_y</p:attrName>
                                        </p:attrNameLst>
                                      </p:cBhvr>
                                      <p:tavLst>
                                        <p:tav tm="0" fmla="#ppt_y-sin(pi*$)/9">
                                          <p:val>
                                            <p:fltVal val="0"/>
                                          </p:val>
                                        </p:tav>
                                        <p:tav tm="100000">
                                          <p:val>
                                            <p:fltVal val="1"/>
                                          </p:val>
                                        </p:tav>
                                      </p:tavLst>
                                    </p:anim>
                                    <p:anim calcmode="lin" valueType="num">
                                      <p:cBhvr>
                                        <p:cTn id="560" dur="332" tmFilter="0, 0; 0.125,0.2665; 0.25,0.4; 0.375,0.465; 0.5,0.5;  0.625,0.535; 0.75,0.6; 0.875,0.7335; 1,1">
                                          <p:stCondLst>
                                            <p:cond delay="1324"/>
                                          </p:stCondLst>
                                        </p:cTn>
                                        <p:tgtEl>
                                          <p:spTgt spid="82"/>
                                        </p:tgtEl>
                                        <p:attrNameLst>
                                          <p:attrName>ppt_y</p:attrName>
                                        </p:attrNameLst>
                                      </p:cBhvr>
                                      <p:tavLst>
                                        <p:tav tm="0" fmla="#ppt_y-sin(pi*$)/27">
                                          <p:val>
                                            <p:fltVal val="0"/>
                                          </p:val>
                                        </p:tav>
                                        <p:tav tm="100000">
                                          <p:val>
                                            <p:fltVal val="1"/>
                                          </p:val>
                                        </p:tav>
                                      </p:tavLst>
                                    </p:anim>
                                    <p:anim calcmode="lin" valueType="num">
                                      <p:cBhvr>
                                        <p:cTn id="561" dur="164" tmFilter="0, 0; 0.125,0.2665; 0.25,0.4; 0.375,0.465; 0.5,0.5;  0.625,0.535; 0.75,0.6; 0.875,0.7335; 1,1">
                                          <p:stCondLst>
                                            <p:cond delay="1656"/>
                                          </p:stCondLst>
                                        </p:cTn>
                                        <p:tgtEl>
                                          <p:spTgt spid="82"/>
                                        </p:tgtEl>
                                        <p:attrNameLst>
                                          <p:attrName>ppt_y</p:attrName>
                                        </p:attrNameLst>
                                      </p:cBhvr>
                                      <p:tavLst>
                                        <p:tav tm="0" fmla="#ppt_y-sin(pi*$)/81">
                                          <p:val>
                                            <p:fltVal val="0"/>
                                          </p:val>
                                        </p:tav>
                                        <p:tav tm="100000">
                                          <p:val>
                                            <p:fltVal val="1"/>
                                          </p:val>
                                        </p:tav>
                                      </p:tavLst>
                                    </p:anim>
                                    <p:animScale>
                                      <p:cBhvr>
                                        <p:cTn id="562" dur="26">
                                          <p:stCondLst>
                                            <p:cond delay="650"/>
                                          </p:stCondLst>
                                        </p:cTn>
                                        <p:tgtEl>
                                          <p:spTgt spid="82"/>
                                        </p:tgtEl>
                                      </p:cBhvr>
                                      <p:to x="100000" y="60000"/>
                                    </p:animScale>
                                    <p:animScale>
                                      <p:cBhvr>
                                        <p:cTn id="563" dur="166" decel="50000">
                                          <p:stCondLst>
                                            <p:cond delay="676"/>
                                          </p:stCondLst>
                                        </p:cTn>
                                        <p:tgtEl>
                                          <p:spTgt spid="82"/>
                                        </p:tgtEl>
                                      </p:cBhvr>
                                      <p:to x="100000" y="100000"/>
                                    </p:animScale>
                                    <p:animScale>
                                      <p:cBhvr>
                                        <p:cTn id="564" dur="26">
                                          <p:stCondLst>
                                            <p:cond delay="1312"/>
                                          </p:stCondLst>
                                        </p:cTn>
                                        <p:tgtEl>
                                          <p:spTgt spid="82"/>
                                        </p:tgtEl>
                                      </p:cBhvr>
                                      <p:to x="100000" y="80000"/>
                                    </p:animScale>
                                    <p:animScale>
                                      <p:cBhvr>
                                        <p:cTn id="565" dur="166" decel="50000">
                                          <p:stCondLst>
                                            <p:cond delay="1338"/>
                                          </p:stCondLst>
                                        </p:cTn>
                                        <p:tgtEl>
                                          <p:spTgt spid="82"/>
                                        </p:tgtEl>
                                      </p:cBhvr>
                                      <p:to x="100000" y="100000"/>
                                    </p:animScale>
                                    <p:animScale>
                                      <p:cBhvr>
                                        <p:cTn id="566" dur="26">
                                          <p:stCondLst>
                                            <p:cond delay="1642"/>
                                          </p:stCondLst>
                                        </p:cTn>
                                        <p:tgtEl>
                                          <p:spTgt spid="82"/>
                                        </p:tgtEl>
                                      </p:cBhvr>
                                      <p:to x="100000" y="90000"/>
                                    </p:animScale>
                                    <p:animScale>
                                      <p:cBhvr>
                                        <p:cTn id="567" dur="166" decel="50000">
                                          <p:stCondLst>
                                            <p:cond delay="1668"/>
                                          </p:stCondLst>
                                        </p:cTn>
                                        <p:tgtEl>
                                          <p:spTgt spid="82"/>
                                        </p:tgtEl>
                                      </p:cBhvr>
                                      <p:to x="100000" y="100000"/>
                                    </p:animScale>
                                    <p:animScale>
                                      <p:cBhvr>
                                        <p:cTn id="568" dur="26">
                                          <p:stCondLst>
                                            <p:cond delay="1808"/>
                                          </p:stCondLst>
                                        </p:cTn>
                                        <p:tgtEl>
                                          <p:spTgt spid="82"/>
                                        </p:tgtEl>
                                      </p:cBhvr>
                                      <p:to x="100000" y="95000"/>
                                    </p:animScale>
                                    <p:animScale>
                                      <p:cBhvr>
                                        <p:cTn id="569" dur="166" decel="50000">
                                          <p:stCondLst>
                                            <p:cond delay="1834"/>
                                          </p:stCondLst>
                                        </p:cTn>
                                        <p:tgtEl>
                                          <p:spTgt spid="8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5" grpId="0" animBg="1"/>
      <p:bldP spid="143" grpId="0"/>
      <p:bldP spid="144" grpId="0"/>
      <p:bldP spid="145" grpId="0"/>
      <p:bldP spid="146" grpId="0"/>
      <p:bldP spid="147" grpId="0" animBg="1"/>
      <p:bldP spid="148" grpId="0" animBg="1"/>
      <p:bldP spid="149" grpId="0" animBg="1"/>
      <p:bldP spid="150" grpId="0" animBg="1"/>
      <p:bldP spid="151" grpId="0" animBg="1"/>
      <p:bldP spid="162" grpId="0"/>
      <p:bldP spid="163" grpId="0" animBg="1"/>
      <p:bldP spid="164" grpId="0" animBg="1"/>
      <p:bldP spid="165" grpId="0"/>
      <p:bldP spid="166" grpId="0" animBg="1"/>
      <p:bldP spid="167" grpId="0"/>
      <p:bldP spid="168" grpId="0"/>
      <p:bldP spid="16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1401</Words>
  <Application>Microsoft Office PowerPoint</Application>
  <PresentationFormat>Widescreen</PresentationFormat>
  <Paragraphs>204</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Adobe Fangsong Std R</vt:lpstr>
      <vt:lpstr>Arial</vt:lpstr>
      <vt:lpstr>Bell MT</vt:lpstr>
      <vt:lpstr>Bodoni MT</vt:lpstr>
      <vt:lpstr>Calibri</vt:lpstr>
      <vt:lpstr>Calibri Light</vt:lpstr>
      <vt:lpstr>High Tower Text</vt:lpstr>
      <vt:lpstr>Rockwell</vt:lpstr>
      <vt:lpstr>Sitka Text</vt:lpstr>
      <vt:lpstr>Office Theme</vt:lpstr>
      <vt:lpstr>CRICKET’11 PLAYER AUCTION GAME  Data Structure: Red Black Tree</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CRICKET’11 PLAYER AUCTION GAME</dc:title>
  <dc:creator>Israk Rafi</dc:creator>
  <cp:lastModifiedBy>igeniushimel@outlook.com</cp:lastModifiedBy>
  <cp:revision>71</cp:revision>
  <dcterms:created xsi:type="dcterms:W3CDTF">2019-12-22T18:49:41Z</dcterms:created>
  <dcterms:modified xsi:type="dcterms:W3CDTF">2019-12-26T08:28:06Z</dcterms:modified>
</cp:coreProperties>
</file>