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C6C63-BC5F-496F-91B1-E6A0A91ACBD6}" v="1" dt="2019-05-13T15:41:56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959508" y="2954899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Receber pe</a:t>
            </a:r>
            <a:r>
              <a:rPr lang="en-US" dirty="0"/>
              <a:t>dido</a:t>
            </a:r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Cliente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faz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pedido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de quartos </a:t>
            </a:r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disponíveis</a:t>
            </a:r>
            <a:endParaRPr lang="en-US" sz="1000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696926" y="5370129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</a:t>
            </a:r>
            <a:r>
              <a:rPr lang="en-US" dirty="0" err="1" smtClean="0">
                <a:cs typeface="Calibri"/>
              </a:rPr>
              <a:t>edido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>
            <a:off x="3782958" y="1441004"/>
            <a:ext cx="0" cy="124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4130646" y="4418535"/>
            <a:ext cx="21021" cy="77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730377" y="2575053"/>
            <a:ext cx="394174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cs typeface="Times New Roman"/>
              </a:rPr>
              <a:t>Receber pedido</a:t>
            </a:r>
            <a:endParaRPr lang="pt-BR" sz="1400" dirty="0"/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Cliente faz pedido de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quartos </a:t>
            </a:r>
            <a:r>
              <a:rPr lang="pt-BR" sz="1400" dirty="0" smtClean="0">
                <a:latin typeface="Calibri"/>
                <a:ea typeface="Calibri"/>
                <a:cs typeface="Times New Roman"/>
              </a:rPr>
              <a:t>disponíveis</a:t>
            </a:r>
            <a:r>
              <a:rPr lang="pt-BR" sz="1400" b="0" i="0" kern="1200" baseline="0" dirty="0" smtClean="0">
                <a:latin typeface="Calibri"/>
                <a:ea typeface="Calibri"/>
                <a:cs typeface="Times New Roman"/>
              </a:rPr>
              <a:t>.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tratar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pedido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realizado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pelo cliente.</a:t>
            </a: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3977172" y="1830151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172BB-C8DF-4E97-A159-D0F652BA8CE6}"/>
              </a:ext>
            </a:extLst>
          </p:cNvPr>
          <p:cNvSpPr txBox="1"/>
          <p:nvPr/>
        </p:nvSpPr>
        <p:spPr>
          <a:xfrm>
            <a:off x="7730377" y="3997547"/>
            <a:ext cx="37741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ea typeface="+mn-lt"/>
                <a:cs typeface="+mn-lt"/>
              </a:rPr>
              <a:t>Guarda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pedido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cliente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pedido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2157160" y="5370129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17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2628512" y="4418535"/>
            <a:ext cx="539902" cy="72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922455" y="2936899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Verificar ped</a:t>
            </a:r>
            <a:r>
              <a:rPr lang="en-US" dirty="0">
                <a:cs typeface="Calibri"/>
              </a:rPr>
              <a:t>ido</a:t>
            </a:r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Calibri" panose="020F0502020204030204" pitchFamily="34" charset="0"/>
              <a:ea typeface="+mn-lt"/>
              <a:cs typeface="+mn-lt"/>
            </a:endParaRPr>
          </a:p>
          <a:p>
            <a:pPr algn="ctr"/>
            <a:endParaRPr lang="en-US" sz="1400" dirty="0">
              <a:latin typeface="Calibri" panose="020F0502020204030204" pitchFamily="34" charset="0"/>
              <a:ea typeface="+mn-lt"/>
              <a:cs typeface="+mn-lt"/>
            </a:endParaRPr>
          </a:p>
          <a:p>
            <a:pPr algn="ctr"/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Atendente</a:t>
            </a:r>
            <a:r>
              <a:rPr lang="en-US" sz="14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verifica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quartos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disponíveis</a:t>
            </a:r>
            <a:endParaRPr lang="en-US" sz="1400" dirty="0">
              <a:latin typeface="Calibri" panose="020F0502020204030204" pitchFamily="34" charset="0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F0212-B669-4386-B92E-1521C7ECF1E0}"/>
              </a:ext>
            </a:extLst>
          </p:cNvPr>
          <p:cNvSpPr/>
          <p:nvPr/>
        </p:nvSpPr>
        <p:spPr>
          <a:xfrm>
            <a:off x="2295189" y="5025416"/>
            <a:ext cx="909483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Quarto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4327368" y="5022747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pedido</a:t>
            </a:r>
            <a:endParaRPr lang="en-US" dirty="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720460" y="1459184"/>
            <a:ext cx="25446" cy="114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08819" y="2396378"/>
            <a:ext cx="361725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ea typeface="Calibri"/>
                <a:cs typeface="Times New Roman"/>
              </a:rPr>
              <a:t>verificar pedido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Atendente verifica quartos </a:t>
            </a:r>
            <a:r>
              <a:rPr lang="pt-BR" sz="1400" dirty="0" err="1">
                <a:latin typeface="Calibri"/>
                <a:ea typeface="Calibri"/>
                <a:cs typeface="Times New Roman"/>
              </a:rPr>
              <a:t>disponiveis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Verificar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pedido realizado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pelo cliente.</a:t>
            </a: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3892363" y="1796863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pedido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784278" y="3783716"/>
            <a:ext cx="31017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Recebe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pedido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cliente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Verifica</a:t>
            </a:r>
            <a:r>
              <a:rPr lang="en-US" dirty="0">
                <a:cs typeface="Calibri"/>
              </a:rPr>
              <a:t> quartos </a:t>
            </a:r>
            <a:r>
              <a:rPr lang="en-US" dirty="0" err="1">
                <a:cs typeface="Calibri"/>
              </a:rPr>
              <a:t>disponiveis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cliente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fazer</a:t>
            </a:r>
            <a:r>
              <a:rPr lang="en-US" dirty="0">
                <a:cs typeface="Calibri"/>
              </a:rPr>
              <a:t> o check-in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262CB7-DFF2-4D9B-8585-0C2EF96DA0F5}"/>
              </a:ext>
            </a:extLst>
          </p:cNvPr>
          <p:cNvCxnSpPr>
            <a:cxnSpLocks/>
          </p:cNvCxnSpPr>
          <p:nvPr/>
        </p:nvCxnSpPr>
        <p:spPr>
          <a:xfrm flipH="1" flipV="1">
            <a:off x="4449553" y="4231110"/>
            <a:ext cx="332556" cy="63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0B5D74-1B74-459B-8205-4E7A3AF6427A}"/>
              </a:ext>
            </a:extLst>
          </p:cNvPr>
          <p:cNvCxnSpPr>
            <a:cxnSpLocks/>
          </p:cNvCxnSpPr>
          <p:nvPr/>
        </p:nvCxnSpPr>
        <p:spPr>
          <a:xfrm flipV="1">
            <a:off x="2749930" y="4231351"/>
            <a:ext cx="401872" cy="63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7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835973" y="2820428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Informar ped</a:t>
            </a:r>
            <a:r>
              <a:rPr lang="en-US" dirty="0">
                <a:cs typeface="Calibri"/>
              </a:rPr>
              <a:t>ido</a:t>
            </a:r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495300" y="396976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alibri" panose="020F0502020204030204" pitchFamily="34" charset="0"/>
                <a:ea typeface="+mn-lt"/>
                <a:cs typeface="+mn-lt"/>
              </a:rPr>
              <a:t>Atendente</a:t>
            </a:r>
            <a:r>
              <a:rPr lang="en-US" sz="12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+mn-lt"/>
                <a:cs typeface="+mn-lt"/>
              </a:rPr>
              <a:t>informa</a:t>
            </a:r>
            <a:r>
              <a:rPr lang="en-US" sz="1200" dirty="0">
                <a:latin typeface="Calibri" panose="020F0502020204030204" pitchFamily="34" charset="0"/>
                <a:ea typeface="+mn-lt"/>
                <a:cs typeface="+mn-lt"/>
              </a:rPr>
              <a:t> quartos </a:t>
            </a:r>
            <a:r>
              <a:rPr lang="en-US" sz="1200" dirty="0" err="1" smtClean="0">
                <a:latin typeface="Calibri" panose="020F0502020204030204" pitchFamily="34" charset="0"/>
                <a:ea typeface="+mn-lt"/>
                <a:cs typeface="+mn-lt"/>
              </a:rPr>
              <a:t>disponíveis</a:t>
            </a:r>
            <a:endParaRPr lang="en-US" sz="1000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F0212-B669-4386-B92E-1521C7ECF1E0}"/>
              </a:ext>
            </a:extLst>
          </p:cNvPr>
          <p:cNvSpPr/>
          <p:nvPr/>
        </p:nvSpPr>
        <p:spPr>
          <a:xfrm>
            <a:off x="2591919" y="5022745"/>
            <a:ext cx="909483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Quarto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4347157" y="5022746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</a:t>
            </a:r>
            <a:r>
              <a:rPr lang="en-US" dirty="0" err="1" smtClean="0">
                <a:cs typeface="Calibri"/>
              </a:rPr>
              <a:t>edido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H="1" flipV="1">
            <a:off x="3637320" y="1486515"/>
            <a:ext cx="12819" cy="104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4052442" y="1481595"/>
            <a:ext cx="3072" cy="114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86364" y="2095552"/>
            <a:ext cx="361725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ea typeface="Calibri"/>
                <a:cs typeface="Times New Roman"/>
              </a:rPr>
              <a:t>informar pedido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Atendente informa quartos </a:t>
            </a:r>
            <a:r>
              <a:rPr lang="pt-BR" sz="1400" dirty="0" err="1">
                <a:latin typeface="Calibri"/>
                <a:ea typeface="Calibri"/>
                <a:cs typeface="Times New Roman"/>
              </a:rPr>
              <a:t>disponiveis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informar quartos </a:t>
            </a:r>
            <a:r>
              <a:rPr lang="pt-BR" sz="1400" dirty="0" err="1">
                <a:latin typeface="Calibri"/>
                <a:ea typeface="Calibri"/>
                <a:cs typeface="Times New Roman"/>
              </a:rPr>
              <a:t>disponiveis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 para o 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cliente.</a:t>
            </a: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1503751" y="1805043"/>
            <a:ext cx="21763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Quartos </a:t>
            </a:r>
            <a:r>
              <a:rPr lang="en-US" dirty="0" err="1" smtClean="0">
                <a:cs typeface="Calibri"/>
              </a:rPr>
              <a:t>disponiveis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371554" y="1752163"/>
            <a:ext cx="936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5192BFE-21FF-46C3-88C5-048ADC344710}"/>
              </a:ext>
            </a:extLst>
          </p:cNvPr>
          <p:cNvCxnSpPr/>
          <p:nvPr/>
        </p:nvCxnSpPr>
        <p:spPr>
          <a:xfrm flipV="1">
            <a:off x="2990234" y="4317354"/>
            <a:ext cx="215421" cy="607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47928" y="3675176"/>
            <a:ext cx="31017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Recebe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pedido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cliente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Verifica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Informa</a:t>
            </a:r>
            <a:r>
              <a:rPr lang="en-US" dirty="0">
                <a:cs typeface="Calibri"/>
              </a:rPr>
              <a:t> quartos </a:t>
            </a:r>
            <a:r>
              <a:rPr lang="en-US" dirty="0" err="1">
                <a:cs typeface="Calibri"/>
              </a:rPr>
              <a:t>disponiveis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cliente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fazer</a:t>
            </a:r>
            <a:r>
              <a:rPr lang="en-US" dirty="0">
                <a:cs typeface="Calibri"/>
              </a:rPr>
              <a:t> o check-in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262CB7-DFF2-4D9B-8585-0C2EF96DA0F5}"/>
              </a:ext>
            </a:extLst>
          </p:cNvPr>
          <p:cNvCxnSpPr>
            <a:cxnSpLocks/>
          </p:cNvCxnSpPr>
          <p:nvPr/>
        </p:nvCxnSpPr>
        <p:spPr>
          <a:xfrm flipH="1" flipV="1">
            <a:off x="4371554" y="4275340"/>
            <a:ext cx="468085" cy="60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995426" y="2798435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Tratar</a:t>
            </a:r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pedido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Cliente</a:t>
            </a:r>
            <a:r>
              <a:rPr lang="en-US" sz="14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seleciona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ea typeface="+mn-lt"/>
                <a:cs typeface="+mn-lt"/>
              </a:rPr>
              <a:t>quarto</a:t>
            </a:r>
            <a:endParaRPr lang="en-US" sz="1400" dirty="0">
              <a:latin typeface="Calibri" panose="020F0502020204030204" pitchFamily="34" charset="0"/>
              <a:ea typeface="+mn-lt"/>
              <a:cs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F0212-B669-4386-B92E-1521C7ECF1E0}"/>
              </a:ext>
            </a:extLst>
          </p:cNvPr>
          <p:cNvSpPr/>
          <p:nvPr/>
        </p:nvSpPr>
        <p:spPr>
          <a:xfrm>
            <a:off x="3050963" y="5279806"/>
            <a:ext cx="909483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Quarto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4642327" y="5267489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</a:t>
            </a:r>
            <a:r>
              <a:rPr lang="en-US" dirty="0" err="1" smtClean="0">
                <a:cs typeface="Calibri"/>
              </a:rPr>
              <a:t>edido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V="1">
            <a:off x="3636070" y="1544606"/>
            <a:ext cx="625" cy="101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960446" y="1481595"/>
            <a:ext cx="6505" cy="114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6508938" y="2037790"/>
            <a:ext cx="562311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ea typeface="Calibri"/>
                <a:cs typeface="Times New Roman"/>
              </a:rPr>
              <a:t>tratar pedido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cliente seleciona um dos quartos informados pelo atendente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dar opções de escolha ao cliente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1412679" y="18100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Quarto </a:t>
            </a:r>
            <a:r>
              <a:rPr lang="en-US" dirty="0" err="1" smtClean="0">
                <a:cs typeface="Calibri"/>
              </a:rPr>
              <a:t>selecionado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290702" y="1764559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5192BFE-21FF-46C3-88C5-048ADC344710}"/>
              </a:ext>
            </a:extLst>
          </p:cNvPr>
          <p:cNvCxnSpPr/>
          <p:nvPr/>
        </p:nvCxnSpPr>
        <p:spPr>
          <a:xfrm flipV="1">
            <a:off x="3636070" y="4214119"/>
            <a:ext cx="47232" cy="893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6508938" y="3443676"/>
            <a:ext cx="465304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Guarda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Recebe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pedido</a:t>
            </a:r>
            <a:r>
              <a:rPr lang="en-US" dirty="0">
                <a:cs typeface="Calibri"/>
              </a:rPr>
              <a:t> do </a:t>
            </a:r>
            <a:r>
              <a:rPr lang="en-US" dirty="0" err="1" smtClean="0">
                <a:cs typeface="Calibri"/>
              </a:rPr>
              <a:t>cliente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Verifica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Recebe</a:t>
            </a:r>
            <a:r>
              <a:rPr lang="en-US" dirty="0">
                <a:cs typeface="Calibri"/>
              </a:rPr>
              <a:t> quartos </a:t>
            </a:r>
            <a:r>
              <a:rPr lang="en-US" dirty="0" err="1">
                <a:cs typeface="Calibri"/>
              </a:rPr>
              <a:t>disponiveis</a:t>
            </a:r>
            <a:r>
              <a:rPr lang="en-US" dirty="0">
                <a:cs typeface="Calibri"/>
              </a:rPr>
              <a:t> para </a:t>
            </a:r>
            <a:r>
              <a:rPr lang="en-US" dirty="0" smtClean="0">
                <a:cs typeface="Calibri"/>
              </a:rPr>
              <a:t>check-in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E as </a:t>
            </a:r>
            <a:r>
              <a:rPr lang="en-US" dirty="0" err="1" smtClean="0">
                <a:cs typeface="Calibri"/>
              </a:rPr>
              <a:t>informações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são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salvas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em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Cliente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apos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selecionar</a:t>
            </a:r>
            <a:r>
              <a:rPr lang="en-US" dirty="0" smtClean="0">
                <a:cs typeface="Calibri"/>
              </a:rPr>
              <a:t> o quarto</a:t>
            </a:r>
            <a:endParaRPr lang="en-US" dirty="0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AE9BE4-67E6-4491-9827-CED04546077E}"/>
              </a:ext>
            </a:extLst>
          </p:cNvPr>
          <p:cNvCxnSpPr>
            <a:cxnSpLocks/>
          </p:cNvCxnSpPr>
          <p:nvPr/>
        </p:nvCxnSpPr>
        <p:spPr>
          <a:xfrm flipH="1" flipV="1">
            <a:off x="4599014" y="4231244"/>
            <a:ext cx="465553" cy="732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">
            <a:extLst>
              <a:ext uri="{FF2B5EF4-FFF2-40B4-BE49-F238E27FC236}">
                <a16:creationId xmlns:a16="http://schemas.microsoft.com/office/drawing/2014/main" id="{F72F0212-B669-4386-B92E-1521C7ECF1E0}"/>
              </a:ext>
            </a:extLst>
          </p:cNvPr>
          <p:cNvSpPr/>
          <p:nvPr/>
        </p:nvSpPr>
        <p:spPr>
          <a:xfrm>
            <a:off x="1168616" y="5267489"/>
            <a:ext cx="909483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2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1898782" y="4182340"/>
            <a:ext cx="1002073" cy="75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4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3072833" y="2924691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Informar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endParaRPr lang="en-US" dirty="0">
              <a:cs typeface="Calibri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245386" y="271659"/>
            <a:ext cx="2699941" cy="8513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ea typeface="+mn-lt"/>
                <a:cs typeface="+mn-lt"/>
              </a:rPr>
              <a:t>Atendente</a:t>
            </a:r>
            <a:r>
              <a:rPr lang="en-US" sz="1400" dirty="0" smtClean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informa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valores</a:t>
            </a:r>
            <a:r>
              <a:rPr lang="en-US" sz="1400" dirty="0">
                <a:ea typeface="+mn-lt"/>
                <a:cs typeface="+mn-lt"/>
              </a:rPr>
              <a:t> do </a:t>
            </a:r>
            <a:r>
              <a:rPr lang="en-US" sz="1400" dirty="0" smtClean="0">
                <a:ea typeface="+mn-lt"/>
                <a:cs typeface="+mn-lt"/>
              </a:rPr>
              <a:t>quarto</a:t>
            </a:r>
            <a:endParaRPr lang="en-US" sz="1000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F0212-B669-4386-B92E-1521C7ECF1E0}"/>
              </a:ext>
            </a:extLst>
          </p:cNvPr>
          <p:cNvSpPr/>
          <p:nvPr/>
        </p:nvSpPr>
        <p:spPr>
          <a:xfrm>
            <a:off x="1883011" y="5158780"/>
            <a:ext cx="909483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Quarto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4672706" y="5158780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pedido</a:t>
            </a:r>
            <a:endParaRPr lang="en-US" dirty="0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V="1">
            <a:off x="3626069" y="1486516"/>
            <a:ext cx="11251" cy="113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4109158" y="1486515"/>
            <a:ext cx="10897" cy="120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6619442" y="2112443"/>
            <a:ext cx="562311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600" b="1" dirty="0">
                <a:latin typeface="Calibri" panose="020F0502020204030204" pitchFamily="34" charset="0"/>
                <a:ea typeface="Calibri"/>
                <a:cs typeface="Times New Roman"/>
              </a:rPr>
              <a:t>Informar valores</a:t>
            </a:r>
            <a:endParaRPr lang="pt-BR" sz="1600" b="1" i="0" kern="1200" baseline="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/>
            <a:r>
              <a:rPr lang="pt-BR" sz="16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Evento:</a:t>
            </a:r>
            <a:r>
              <a:rPr lang="pt-BR" sz="1600" dirty="0">
                <a:latin typeface="Calibri" panose="020F0502020204030204" pitchFamily="34" charset="0"/>
                <a:ea typeface="Calibri"/>
                <a:cs typeface="Times New Roman"/>
              </a:rPr>
              <a:t> Atendente informa </a:t>
            </a:r>
            <a:r>
              <a:rPr lang="pt-BR" sz="1600" dirty="0">
                <a:latin typeface="Calibri" panose="020F0502020204030204" pitchFamily="34" charset="0"/>
                <a:ea typeface="Calibri"/>
                <a:cs typeface="Times New Roman"/>
              </a:rPr>
              <a:t>v</a:t>
            </a:r>
            <a:r>
              <a:rPr lang="pt-BR" sz="1600" dirty="0" smtClean="0">
                <a:latin typeface="Calibri" panose="020F0502020204030204" pitchFamily="34" charset="0"/>
                <a:ea typeface="Calibri"/>
                <a:cs typeface="Times New Roman"/>
              </a:rPr>
              <a:t>alores </a:t>
            </a:r>
            <a:r>
              <a:rPr lang="pt-BR" sz="1600" dirty="0">
                <a:latin typeface="Calibri" panose="020F0502020204030204" pitchFamily="34" charset="0"/>
                <a:ea typeface="Calibri"/>
                <a:cs typeface="Times New Roman"/>
              </a:rPr>
              <a:t>do quarto</a:t>
            </a:r>
          </a:p>
          <a:p>
            <a:pPr algn="just"/>
            <a:r>
              <a:rPr lang="pt-BR" sz="1600" b="1" dirty="0">
                <a:latin typeface="Calibri" panose="020F0502020204030204" pitchFamily="34" charset="0"/>
                <a:ea typeface="Calibri"/>
                <a:cs typeface="Times New Roman"/>
              </a:rPr>
              <a:t>Objetivo</a:t>
            </a:r>
            <a:r>
              <a:rPr lang="pt-BR" sz="16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:</a:t>
            </a:r>
            <a:r>
              <a:rPr lang="pt-BR" sz="1600" dirty="0">
                <a:latin typeface="Calibri" panose="020F0502020204030204" pitchFamily="34" charset="0"/>
                <a:ea typeface="Calibri"/>
                <a:cs typeface="Times New Roman"/>
              </a:rPr>
              <a:t> informar valores do quarto selecionado pelo cliente</a:t>
            </a:r>
            <a:endParaRPr lang="pt-BR" sz="1600" dirty="0">
              <a:latin typeface="Calibri" panose="020F0502020204030204" pitchFamily="34" charset="0"/>
            </a:endParaRPr>
          </a:p>
          <a:p>
            <a:pPr algn="just" rtl="0"/>
            <a:r>
              <a:rPr lang="pt-BR" sz="16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600" b="0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Atendente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539035" y="1927777"/>
            <a:ext cx="3876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Valores</a:t>
            </a:r>
            <a:r>
              <a:rPr lang="en-US" dirty="0" smtClean="0">
                <a:cs typeface="Calibri"/>
              </a:rPr>
              <a:t> do quarto </a:t>
            </a:r>
            <a:r>
              <a:rPr lang="en-US" dirty="0" err="1">
                <a:cs typeface="Calibri"/>
              </a:rPr>
              <a:t>s</a:t>
            </a:r>
            <a:r>
              <a:rPr lang="en-US" dirty="0" err="1" smtClean="0">
                <a:cs typeface="Calibri"/>
              </a:rPr>
              <a:t>elecionado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383436" y="1920366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6619442" y="3569932"/>
            <a:ext cx="310178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Recebe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informações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pedido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cliente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 smtClean="0">
                <a:cs typeface="Calibri"/>
              </a:rPr>
              <a:t>Recebe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informações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sobre</a:t>
            </a:r>
            <a:r>
              <a:rPr lang="en-US" dirty="0">
                <a:cs typeface="Calibri"/>
              </a:rPr>
              <a:t> o </a:t>
            </a:r>
            <a:r>
              <a:rPr lang="en-US" dirty="0" smtClean="0">
                <a:cs typeface="Calibri"/>
              </a:rPr>
              <a:t>quarto</a:t>
            </a:r>
          </a:p>
          <a:p>
            <a:r>
              <a:rPr lang="en-US" dirty="0" err="1" smtClean="0">
                <a:cs typeface="Calibri"/>
              </a:rPr>
              <a:t>Informa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ao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cliente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os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valores</a:t>
            </a:r>
            <a:r>
              <a:rPr lang="en-US" dirty="0" smtClean="0">
                <a:cs typeface="Calibri"/>
              </a:rPr>
              <a:t> dos quartos </a:t>
            </a:r>
            <a:r>
              <a:rPr lang="en-US" dirty="0" err="1" smtClean="0">
                <a:cs typeface="Calibri"/>
              </a:rPr>
              <a:t>disponiveis</a:t>
            </a:r>
            <a:r>
              <a:rPr lang="en-US" dirty="0" smtClean="0">
                <a:cs typeface="Calibri"/>
              </a:rPr>
              <a:t> e </a:t>
            </a:r>
            <a:r>
              <a:rPr lang="en-US" dirty="0" err="1" smtClean="0">
                <a:cs typeface="Calibri"/>
              </a:rPr>
              <a:t>os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metodos</a:t>
            </a:r>
            <a:r>
              <a:rPr lang="en-US" dirty="0" smtClean="0">
                <a:cs typeface="Calibri"/>
              </a:rPr>
              <a:t> de </a:t>
            </a:r>
            <a:r>
              <a:rPr lang="en-US" dirty="0" err="1" smtClean="0">
                <a:cs typeface="Calibri"/>
              </a:rPr>
              <a:t>pagamento</a:t>
            </a:r>
            <a:r>
              <a:rPr lang="en-US" dirty="0" smtClean="0">
                <a:cs typeface="Calibri"/>
              </a:rPr>
              <a:t>.</a:t>
            </a:r>
            <a:endParaRPr lang="en-US" dirty="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923D60-75CA-4F8B-995C-3CEAE5DE9E9C}"/>
              </a:ext>
            </a:extLst>
          </p:cNvPr>
          <p:cNvCxnSpPr>
            <a:cxnSpLocks/>
          </p:cNvCxnSpPr>
          <p:nvPr/>
        </p:nvCxnSpPr>
        <p:spPr>
          <a:xfrm flipV="1">
            <a:off x="2444473" y="4296477"/>
            <a:ext cx="500854" cy="63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H="1" flipV="1">
            <a:off x="4672706" y="4194677"/>
            <a:ext cx="381205" cy="74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4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966410" y="2833036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Finalizar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pedido</a:t>
            </a:r>
            <a:endParaRPr lang="en-US" dirty="0">
              <a:cs typeface="Calibri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Atendente</a:t>
            </a:r>
            <a:r>
              <a:rPr lang="en-US" sz="14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finaliza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pedido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335118" y="5336691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pedido</a:t>
            </a:r>
            <a:endParaRPr lang="en-US" dirty="0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>
            <a:off x="3755557" y="1469634"/>
            <a:ext cx="27402" cy="120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3755557" y="4487917"/>
            <a:ext cx="0" cy="66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282144" y="2385172"/>
            <a:ext cx="562311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 panose="020F0502020204030204" pitchFamily="34" charset="0"/>
                <a:ea typeface="Calibri"/>
                <a:cs typeface="Times New Roman"/>
              </a:rPr>
              <a:t>Finalizar pedido</a:t>
            </a:r>
            <a:endParaRPr lang="pt-BR" sz="1400" b="1" i="0" kern="1200" baseline="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Evento:</a:t>
            </a:r>
            <a:r>
              <a:rPr lang="pt-BR" sz="1400" dirty="0">
                <a:latin typeface="Calibri" panose="020F0502020204030204" pitchFamily="34" charset="0"/>
                <a:ea typeface="Calibri"/>
                <a:cs typeface="Times New Roman"/>
              </a:rPr>
              <a:t> Atendente finaliza pedido</a:t>
            </a:r>
          </a:p>
          <a:p>
            <a:pPr algn="just"/>
            <a:r>
              <a:rPr lang="pt-BR" sz="1400" b="1" dirty="0">
                <a:latin typeface="Calibri" panose="020F0502020204030204" pitchFamily="34" charset="0"/>
                <a:ea typeface="Calibri"/>
                <a:cs typeface="Times New Roman"/>
              </a:rPr>
              <a:t>Objetivo</a:t>
            </a:r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:</a:t>
            </a:r>
            <a:r>
              <a:rPr lang="pt-BR" sz="1400" dirty="0">
                <a:latin typeface="Calibri" panose="020F0502020204030204" pitchFamily="34" charset="0"/>
                <a:ea typeface="Calibri"/>
                <a:cs typeface="Times New Roman"/>
              </a:rPr>
              <a:t> finalizar pedido do cliente</a:t>
            </a:r>
            <a:endParaRPr lang="pt-BR" sz="1400" dirty="0">
              <a:latin typeface="Calibri" panose="020F0502020204030204" pitchFamily="34" charset="0"/>
            </a:endParaRPr>
          </a:p>
          <a:p>
            <a:pPr algn="just" rtl="0"/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Atendente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026834" y="1763245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pedido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279342" y="3458135"/>
            <a:ext cx="31017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Após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verificar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que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todos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os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requisitos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estão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cumpridos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solicita</a:t>
            </a:r>
            <a:r>
              <a:rPr lang="en-US" dirty="0" smtClean="0">
                <a:cs typeface="Calibri"/>
              </a:rPr>
              <a:t> a </a:t>
            </a:r>
            <a:r>
              <a:rPr lang="en-US" dirty="0" err="1" smtClean="0">
                <a:cs typeface="Calibri"/>
              </a:rPr>
              <a:t>finalização</a:t>
            </a:r>
            <a:r>
              <a:rPr lang="en-US" dirty="0" smtClean="0">
                <a:cs typeface="Calibri"/>
              </a:rPr>
              <a:t> do </a:t>
            </a:r>
            <a:r>
              <a:rPr lang="en-US" dirty="0" err="1" smtClean="0">
                <a:cs typeface="Calibri"/>
              </a:rPr>
              <a:t>pedido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encerrando</a:t>
            </a:r>
            <a:r>
              <a:rPr lang="en-US" dirty="0" smtClean="0">
                <a:cs typeface="Calibri"/>
              </a:rPr>
              <a:t> o </a:t>
            </a:r>
            <a:r>
              <a:rPr lang="en-US" dirty="0" err="1" smtClean="0">
                <a:cs typeface="Calibri"/>
              </a:rPr>
              <a:t>mesmo</a:t>
            </a:r>
            <a:r>
              <a:rPr lang="en-US" dirty="0" smtClean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58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959508" y="2393741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Informar resultado</a:t>
            </a:r>
            <a:endParaRPr lang="en-US" dirty="0">
              <a:cs typeface="Calibri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0"/>
            <a:ext cx="2494934" cy="8753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1400" dirty="0">
              <a:latin typeface="Calibri" panose="020F0502020204030204" pitchFamily="34" charset="0"/>
              <a:ea typeface="+mn-lt"/>
              <a:cs typeface="+mn-lt"/>
            </a:endParaRPr>
          </a:p>
          <a:p>
            <a:pPr algn="ctr"/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Atendente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encontra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somente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quartos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indisponíveis</a:t>
            </a:r>
            <a:endParaRPr lang="en-US" sz="1400" dirty="0">
              <a:latin typeface="Calibri" panose="020F0502020204030204" pitchFamily="34" charset="0"/>
              <a:cs typeface="Calibri"/>
            </a:endParaRPr>
          </a:p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F0212-B669-4386-B92E-1521C7ECF1E0}"/>
              </a:ext>
            </a:extLst>
          </p:cNvPr>
          <p:cNvSpPr/>
          <p:nvPr/>
        </p:nvSpPr>
        <p:spPr>
          <a:xfrm>
            <a:off x="1573141" y="5146012"/>
            <a:ext cx="909483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Quarto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505705" y="5148270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Pedido</a:t>
            </a:r>
            <a:endParaRPr lang="en-US" dirty="0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>
            <a:off x="3954481" y="1267961"/>
            <a:ext cx="7811" cy="79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 flipV="1">
            <a:off x="3962292" y="4014385"/>
            <a:ext cx="13983" cy="98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282144" y="2385172"/>
            <a:ext cx="562311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 smtClean="0">
                <a:latin typeface="Calibri" panose="020F0502020204030204" pitchFamily="34" charset="0"/>
                <a:ea typeface="Calibri"/>
                <a:cs typeface="Times New Roman"/>
              </a:rPr>
              <a:t>Informar resultado</a:t>
            </a:r>
            <a:endParaRPr lang="pt-BR" sz="1400" b="1" i="0" kern="1200" baseline="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/>
            <a:r>
              <a:rPr lang="pt-BR" sz="1400" b="1" dirty="0">
                <a:latin typeface="Calibri" panose="020F0502020204030204" pitchFamily="34" charset="0"/>
                <a:ea typeface="+mn-lt"/>
                <a:cs typeface="Times New Roman"/>
              </a:rPr>
              <a:t>Evento </a:t>
            </a:r>
            <a:r>
              <a:rPr lang="pt-BR" sz="1400" dirty="0">
                <a:latin typeface="Calibri" panose="020F0502020204030204" pitchFamily="34" charset="0"/>
                <a:ea typeface="+mn-lt"/>
                <a:cs typeface="+mn-lt"/>
              </a:rPr>
              <a:t>Atendente encontra somente quartos indisponíveis</a:t>
            </a:r>
            <a:endParaRPr lang="pt-BR" sz="1400" dirty="0"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/>
            <a:r>
              <a:rPr lang="pt-BR" sz="1400" b="1" dirty="0">
                <a:latin typeface="Calibri" panose="020F0502020204030204" pitchFamily="34" charset="0"/>
                <a:ea typeface="Calibri"/>
                <a:cs typeface="Times New Roman"/>
              </a:rPr>
              <a:t>Objetivo</a:t>
            </a:r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:</a:t>
            </a:r>
            <a:r>
              <a:rPr lang="pt-BR" sz="1400" dirty="0">
                <a:latin typeface="Calibri" panose="020F0502020204030204" pitchFamily="34" charset="0"/>
                <a:ea typeface="Calibri"/>
                <a:cs typeface="Times New Roman"/>
              </a:rPr>
              <a:t> informar disponibilidade dos quartos do hotel</a:t>
            </a:r>
            <a:endParaRPr lang="pt-BR" sz="1400" dirty="0">
              <a:latin typeface="Calibri" panose="020F0502020204030204" pitchFamily="34" charset="0"/>
            </a:endParaRPr>
          </a:p>
          <a:p>
            <a:pPr algn="just" rtl="0"/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Atendente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1283634" y="15193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Resultado</a:t>
            </a:r>
            <a:r>
              <a:rPr lang="en-US" dirty="0" smtClean="0">
                <a:cs typeface="Calibri"/>
              </a:rPr>
              <a:t> da </a:t>
            </a:r>
            <a:r>
              <a:rPr lang="en-US" dirty="0" err="1" smtClean="0">
                <a:cs typeface="Calibri"/>
              </a:rPr>
              <a:t>busca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026834" y="1572745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pedido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282144" y="3569428"/>
            <a:ext cx="310178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Recebe informações do pedido do </a:t>
            </a:r>
            <a:r>
              <a:rPr lang="en-US" dirty="0" err="1">
                <a:ea typeface="+mn-lt"/>
                <a:cs typeface="+mn-lt"/>
              </a:rPr>
              <a:t>cliente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 smtClean="0">
                <a:cs typeface="Calibri"/>
              </a:rPr>
              <a:t>Verifica</a:t>
            </a:r>
            <a:r>
              <a:rPr lang="en-US" dirty="0" smtClean="0">
                <a:cs typeface="Calibri"/>
              </a:rPr>
              <a:t> e </a:t>
            </a:r>
            <a:r>
              <a:rPr lang="en-US" dirty="0" err="1" smtClean="0">
                <a:cs typeface="Calibri"/>
              </a:rPr>
              <a:t>Recebe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informações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sobre</a:t>
            </a:r>
            <a:r>
              <a:rPr lang="en-US" dirty="0" smtClean="0">
                <a:cs typeface="Calibri"/>
              </a:rPr>
              <a:t> a </a:t>
            </a:r>
            <a:r>
              <a:rPr lang="en-US" dirty="0" err="1" smtClean="0">
                <a:cs typeface="Calibri"/>
              </a:rPr>
              <a:t>disponibilidade</a:t>
            </a:r>
            <a:r>
              <a:rPr lang="en-US" dirty="0" smtClean="0">
                <a:cs typeface="Calibri"/>
              </a:rPr>
              <a:t> dos quartos</a:t>
            </a:r>
          </a:p>
          <a:p>
            <a:r>
              <a:rPr lang="en-US" dirty="0" err="1" smtClean="0">
                <a:cs typeface="Calibri"/>
              </a:rPr>
              <a:t>Informa</a:t>
            </a:r>
            <a:r>
              <a:rPr lang="en-US" dirty="0" smtClean="0">
                <a:cs typeface="Calibri"/>
              </a:rPr>
              <a:t> a </a:t>
            </a:r>
            <a:r>
              <a:rPr lang="en-US" dirty="0" err="1" smtClean="0">
                <a:cs typeface="Calibri"/>
              </a:rPr>
              <a:t>disponibilidade</a:t>
            </a:r>
            <a:r>
              <a:rPr lang="en-US" dirty="0" smtClean="0">
                <a:cs typeface="Calibri"/>
              </a:rPr>
              <a:t> dos quartos </a:t>
            </a:r>
            <a:r>
              <a:rPr lang="en-US" dirty="0" err="1" smtClean="0">
                <a:cs typeface="Calibri"/>
              </a:rPr>
              <a:t>ao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cliente</a:t>
            </a:r>
            <a:endParaRPr lang="en-US" dirty="0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5E0EA-738E-4CF4-B4AD-043B043144F2}"/>
              </a:ext>
            </a:extLst>
          </p:cNvPr>
          <p:cNvCxnSpPr>
            <a:cxnSpLocks/>
          </p:cNvCxnSpPr>
          <p:nvPr/>
        </p:nvCxnSpPr>
        <p:spPr>
          <a:xfrm flipH="1" flipV="1">
            <a:off x="3502848" y="1262398"/>
            <a:ext cx="3396" cy="80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4F09AA6-47F8-42C2-86B7-5EDF298E83A1}"/>
              </a:ext>
            </a:extLst>
          </p:cNvPr>
          <p:cNvCxnSpPr/>
          <p:nvPr/>
        </p:nvCxnSpPr>
        <p:spPr>
          <a:xfrm flipV="1">
            <a:off x="2187387" y="3931024"/>
            <a:ext cx="791137" cy="968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658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262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Eduardo Franco Alves Feitosa</dc:creator>
  <cp:lastModifiedBy>Rick Goncalves Veras</cp:lastModifiedBy>
  <cp:revision>367</cp:revision>
  <dcterms:created xsi:type="dcterms:W3CDTF">2012-07-30T23:50:35Z</dcterms:created>
  <dcterms:modified xsi:type="dcterms:W3CDTF">2019-05-15T15:00:42Z</dcterms:modified>
</cp:coreProperties>
</file>