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88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67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89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23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14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6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algn="ctr"/>
            <a:r>
              <a:rPr lang="pt-BR" sz="1200" dirty="0"/>
              <a:t>De negócios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Hotel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09367" y="3935250"/>
            <a:ext cx="1108616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Camareira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417983" y="3357175"/>
            <a:ext cx="965494" cy="123711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,Sans-Serif"/>
              <a:buChar char="❖"/>
            </a:pPr>
            <a:r>
              <a:rPr lang="pt-BR" sz="1000">
                <a:solidFill>
                  <a:schemeClr val="dk1"/>
                </a:solidFill>
              </a:rPr>
              <a:t>Check-in</a:t>
            </a:r>
            <a:endParaRPr lang="en-US" sz="1000">
              <a:solidFill>
                <a:schemeClr val="dk1"/>
              </a:solidFill>
            </a:endParaRPr>
          </a:p>
          <a:p>
            <a:pPr marL="457200" indent="-292100">
              <a:buClr>
                <a:schemeClr val="dk1"/>
              </a:buClr>
              <a:buSzPts val="1000"/>
              <a:buFont typeface="Arial,Sans-Serif"/>
              <a:buChar char="❖"/>
            </a:pPr>
            <a:r>
              <a:rPr lang="pt-BR" sz="1000">
                <a:solidFill>
                  <a:schemeClr val="dk1"/>
                </a:solidFill>
              </a:rPr>
              <a:t>Check-out</a:t>
            </a:r>
            <a:endParaRPr lang="pt-BR" dirty="0" err="1">
              <a:solidFill>
                <a:schemeClr val="dk1"/>
              </a:solidFill>
            </a:endParaRP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Visualizar quartos disponíveis</a:t>
            </a:r>
            <a:endParaRPr sz="1000" dirty="0">
              <a:solidFill>
                <a:schemeClr val="dk1"/>
              </a:solidFill>
            </a:endParaRPr>
          </a:p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compras </a:t>
            </a:r>
          </a:p>
          <a:p>
            <a:pPr marL="457200" lvl="0" indent="-2921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lang="pt-BR"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967269" y="4298378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Inspeção de </a:t>
            </a:r>
            <a:r>
              <a:rPr lang="pt-BR" sz="1000" dirty="0" err="1">
                <a:solidFill>
                  <a:schemeClr val="dk1"/>
                </a:solidFill>
              </a:rPr>
              <a:t>Check</a:t>
            </a:r>
            <a:r>
              <a:rPr lang="pt-BR" sz="1000" dirty="0">
                <a:solidFill>
                  <a:schemeClr val="dk1"/>
                </a:solidFill>
              </a:rPr>
              <a:t>-out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Higienização do quarto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25" name="Google Shape;64;p13"/>
          <p:cNvGrpSpPr/>
          <p:nvPr/>
        </p:nvGrpSpPr>
        <p:grpSpPr>
          <a:xfrm>
            <a:off x="3925886" y="2687630"/>
            <a:ext cx="1021200" cy="830484"/>
            <a:chOff x="2852000" y="3424900"/>
            <a:chExt cx="1021200" cy="830484"/>
          </a:xfrm>
        </p:grpSpPr>
        <p:grpSp>
          <p:nvGrpSpPr>
            <p:cNvPr id="26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8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67;p13"/>
              <p:cNvCxnSpPr>
                <a:stCxn id="2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Atendente</a:t>
              </a:r>
              <a:endParaRPr sz="1200" b="1" dirty="0"/>
            </a:p>
          </p:txBody>
        </p:sp>
      </p:grpSp>
      <p:sp>
        <p:nvSpPr>
          <p:cNvPr id="33" name="Google Shape;74;p13"/>
          <p:cNvSpPr txBox="1"/>
          <p:nvPr/>
        </p:nvSpPr>
        <p:spPr>
          <a:xfrm>
            <a:off x="4842461" y="2687630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Gerenciar entrada e saída do cliente</a:t>
            </a:r>
            <a:endParaRPr sz="1000" dirty="0">
              <a:solidFill>
                <a:schemeClr val="dk1"/>
              </a:solidFill>
            </a:endParaRPr>
          </a:p>
          <a:p>
            <a:pPr marL="45720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Visualizar quartos disponíveis</a:t>
            </a:r>
          </a:p>
          <a:p>
            <a:pPr marL="165100">
              <a:buClr>
                <a:schemeClr val="dk1"/>
              </a:buClr>
              <a:buSzPts val="1000"/>
            </a:pPr>
            <a:endParaRPr lang="pt-BR" sz="1000" dirty="0">
              <a:solidFill>
                <a:schemeClr val="dk1"/>
              </a:solidFill>
            </a:endParaRPr>
          </a:p>
        </p:txBody>
      </p:sp>
      <p:cxnSp>
        <p:nvCxnSpPr>
          <p:cNvPr id="34" name="Google Shape;73;p13"/>
          <p:cNvCxnSpPr/>
          <p:nvPr/>
        </p:nvCxnSpPr>
        <p:spPr>
          <a:xfrm flipH="1">
            <a:off x="2898952" y="2768021"/>
            <a:ext cx="1118537" cy="3176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22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9942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Check-in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171778" y="1731794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Recepção</a:t>
            </a:r>
            <a:endParaRPr sz="1000" dirty="0"/>
          </a:p>
        </p:txBody>
      </p:sp>
      <p:sp>
        <p:nvSpPr>
          <p:cNvPr id="23" name="Google Shape;125;p15"/>
          <p:cNvSpPr/>
          <p:nvPr/>
        </p:nvSpPr>
        <p:spPr>
          <a:xfrm>
            <a:off x="737755" y="3260655"/>
            <a:ext cx="3083863" cy="792081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Fornecer detalhes da Estadia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Registrar informações do cliente</a:t>
            </a:r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rot="5400000" flipH="1" flipV="1">
            <a:off x="2923797" y="2511375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/>
          <p:nvPr/>
        </p:nvCxnSpPr>
        <p:spPr>
          <a:xfrm rot="5400000" flipH="1" flipV="1">
            <a:off x="3342006" y="1144131"/>
            <a:ext cx="895635" cy="39028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71;p13"/>
          <p:cNvSpPr txBox="1"/>
          <p:nvPr/>
        </p:nvSpPr>
        <p:spPr>
          <a:xfrm>
            <a:off x="1471601" y="2342440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40" name="Google Shape;73;p13"/>
          <p:cNvCxnSpPr/>
          <p:nvPr/>
        </p:nvCxnSpPr>
        <p:spPr>
          <a:xfrm flipV="1">
            <a:off x="2188664" y="755734"/>
            <a:ext cx="1494302" cy="137369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83;p14"/>
          <p:cNvGrpSpPr/>
          <p:nvPr/>
        </p:nvGrpSpPr>
        <p:grpSpPr>
          <a:xfrm>
            <a:off x="4560948" y="1796132"/>
            <a:ext cx="1021200" cy="830484"/>
            <a:chOff x="2852000" y="3424900"/>
            <a:chExt cx="1021200" cy="830484"/>
          </a:xfrm>
        </p:grpSpPr>
        <p:grpSp>
          <p:nvGrpSpPr>
            <p:cNvPr id="26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8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86;p14"/>
              <p:cNvCxnSpPr>
                <a:stCxn id="2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44" name="Google Shape;71;p13"/>
          <p:cNvSpPr txBox="1"/>
          <p:nvPr/>
        </p:nvSpPr>
        <p:spPr>
          <a:xfrm>
            <a:off x="4482111" y="2434292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Atendente</a:t>
            </a:r>
            <a:endParaRPr sz="1200" b="1" dirty="0"/>
          </a:p>
        </p:txBody>
      </p:sp>
      <p:cxnSp>
        <p:nvCxnSpPr>
          <p:cNvPr id="45" name="Google Shape;73;p13"/>
          <p:cNvCxnSpPr/>
          <p:nvPr/>
        </p:nvCxnSpPr>
        <p:spPr>
          <a:xfrm rot="5400000" flipH="1" flipV="1">
            <a:off x="4461700" y="1267239"/>
            <a:ext cx="795944" cy="1457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17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926465" y="147019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err="1">
                <a:solidFill>
                  <a:schemeClr val="dk1"/>
                </a:solidFill>
              </a:rPr>
              <a:t>Check</a:t>
            </a:r>
            <a:r>
              <a:rPr lang="pt-BR" sz="1000" dirty="0">
                <a:solidFill>
                  <a:schemeClr val="dk1"/>
                </a:solidFill>
              </a:rPr>
              <a:t>-out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802731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682966" y="185688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Recepção</a:t>
            </a:r>
            <a:endParaRPr sz="1000" dirty="0"/>
          </a:p>
        </p:txBody>
      </p:sp>
      <p:sp>
        <p:nvSpPr>
          <p:cNvPr id="23" name="Google Shape;125;p15"/>
          <p:cNvSpPr/>
          <p:nvPr/>
        </p:nvSpPr>
        <p:spPr>
          <a:xfrm>
            <a:off x="800100" y="3258656"/>
            <a:ext cx="3083863" cy="792081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SzPts val="1000"/>
              <a:buChar char="●"/>
            </a:pPr>
            <a:r>
              <a:rPr lang="pt-BR" sz="1000" dirty="0"/>
              <a:t>Registrar pagamento do cliente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Fornecer detalhes de </a:t>
            </a:r>
            <a:r>
              <a:rPr lang="pt-BR" sz="1000" dirty="0"/>
              <a:t>tarifas </a:t>
            </a:r>
            <a:r>
              <a:rPr lang="pt-BR" sz="1000" dirty="0" smtClean="0"/>
              <a:t>adicionais</a:t>
            </a:r>
            <a:endParaRPr lang="pt-BR" sz="1000" dirty="0"/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flipV="1">
            <a:off x="2874608" y="2388485"/>
            <a:ext cx="1309658" cy="87017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/>
          <p:nvPr/>
        </p:nvCxnSpPr>
        <p:spPr>
          <a:xfrm rot="16200000" flipV="1">
            <a:off x="3627820" y="1248599"/>
            <a:ext cx="913590" cy="19930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71;p13"/>
          <p:cNvSpPr txBox="1"/>
          <p:nvPr/>
        </p:nvSpPr>
        <p:spPr>
          <a:xfrm>
            <a:off x="1471601" y="2342440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40" name="Google Shape;73;p13"/>
          <p:cNvCxnSpPr/>
          <p:nvPr/>
        </p:nvCxnSpPr>
        <p:spPr>
          <a:xfrm rot="5400000" flipH="1" flipV="1">
            <a:off x="2149283" y="984791"/>
            <a:ext cx="1184016" cy="110525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473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429000" y="186275"/>
            <a:ext cx="231223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Visualizar  quartos disponíveis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961147" y="1977897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Recepção</a:t>
            </a:r>
            <a:endParaRPr sz="1000" dirty="0"/>
          </a:p>
        </p:txBody>
      </p:sp>
      <p:sp>
        <p:nvSpPr>
          <p:cNvPr id="23" name="Google Shape;125;p15"/>
          <p:cNvSpPr/>
          <p:nvPr/>
        </p:nvSpPr>
        <p:spPr>
          <a:xfrm>
            <a:off x="737755" y="3260655"/>
            <a:ext cx="3083863" cy="792081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Fornecer quartos disponíveis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/>
              <a:t>Fornecer informações do quarto</a:t>
            </a:r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flipV="1">
            <a:off x="2951018" y="2509497"/>
            <a:ext cx="1511429" cy="704202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>
            <a:stCxn id="92" idx="0"/>
          </p:cNvCxnSpPr>
          <p:nvPr/>
        </p:nvCxnSpPr>
        <p:spPr>
          <a:xfrm rot="16200000" flipV="1">
            <a:off x="3814001" y="1329450"/>
            <a:ext cx="1120519" cy="176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71;p13"/>
          <p:cNvSpPr txBox="1"/>
          <p:nvPr/>
        </p:nvSpPr>
        <p:spPr>
          <a:xfrm>
            <a:off x="1471601" y="2342440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40" name="Google Shape;73;p13"/>
          <p:cNvCxnSpPr/>
          <p:nvPr/>
        </p:nvCxnSpPr>
        <p:spPr>
          <a:xfrm rot="5400000" flipH="1" flipV="1">
            <a:off x="2154083" y="891959"/>
            <a:ext cx="1272048" cy="120288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Google Shape;83;p14"/>
          <p:cNvGrpSpPr/>
          <p:nvPr/>
        </p:nvGrpSpPr>
        <p:grpSpPr>
          <a:xfrm>
            <a:off x="5905843" y="1728691"/>
            <a:ext cx="1021200" cy="830484"/>
            <a:chOff x="2852000" y="3424900"/>
            <a:chExt cx="1021200" cy="830484"/>
          </a:xfrm>
        </p:grpSpPr>
        <p:grpSp>
          <p:nvGrpSpPr>
            <p:cNvPr id="22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6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" name="Google Shape;86;p14"/>
              <p:cNvCxnSpPr>
                <a:stCxn id="2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32" name="Google Shape;71;p13"/>
          <p:cNvSpPr txBox="1"/>
          <p:nvPr/>
        </p:nvSpPr>
        <p:spPr>
          <a:xfrm>
            <a:off x="5189946" y="2334043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Atendente</a:t>
            </a:r>
            <a:endParaRPr sz="1200" b="1" dirty="0"/>
          </a:p>
        </p:txBody>
      </p:sp>
      <p:cxnSp>
        <p:nvCxnSpPr>
          <p:cNvPr id="33" name="Google Shape;73;p13"/>
          <p:cNvCxnSpPr/>
          <p:nvPr/>
        </p:nvCxnSpPr>
        <p:spPr>
          <a:xfrm rot="10800000">
            <a:off x="4998032" y="937834"/>
            <a:ext cx="1213114" cy="107507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931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714905" y="91357"/>
            <a:ext cx="2985641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200" dirty="0">
                <a:solidFill>
                  <a:schemeClr val="dk1"/>
                </a:solidFill>
              </a:rPr>
              <a:t>Realizar compras</a:t>
            </a:r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276729" y="19575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lanchonete</a:t>
            </a:r>
            <a:endParaRPr sz="1000" dirty="0"/>
          </a:p>
        </p:txBody>
      </p:sp>
      <p:sp>
        <p:nvSpPr>
          <p:cNvPr id="23" name="Google Shape;125;p15"/>
          <p:cNvSpPr/>
          <p:nvPr/>
        </p:nvSpPr>
        <p:spPr>
          <a:xfrm>
            <a:off x="737755" y="3260655"/>
            <a:ext cx="3083863" cy="792081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informar produtos disponíveis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/>
              <a:t>Fornecer informações do produto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/>
              <a:t>Fornecer Valor da conta</a:t>
            </a:r>
          </a:p>
          <a:p>
            <a:pPr marL="457200" lvl="0" indent="-292100">
              <a:buSzPts val="1000"/>
              <a:buChar char="●"/>
            </a:pPr>
            <a:r>
              <a:rPr lang="pt-BR" sz="1000" dirty="0"/>
              <a:t>Registrar a compra</a:t>
            </a:r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flipV="1">
            <a:off x="3210791" y="2489150"/>
            <a:ext cx="1567238" cy="68369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>
            <a:stCxn id="92" idx="0"/>
          </p:cNvCxnSpPr>
          <p:nvPr/>
        </p:nvCxnSpPr>
        <p:spPr>
          <a:xfrm rot="16200000" flipV="1">
            <a:off x="4093348" y="1272869"/>
            <a:ext cx="1114640" cy="2547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71;p13"/>
          <p:cNvSpPr txBox="1"/>
          <p:nvPr/>
        </p:nvSpPr>
        <p:spPr>
          <a:xfrm>
            <a:off x="1471601" y="2342440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40" name="Google Shape;73;p13"/>
          <p:cNvCxnSpPr/>
          <p:nvPr/>
        </p:nvCxnSpPr>
        <p:spPr>
          <a:xfrm rot="5400000" flipH="1" flipV="1">
            <a:off x="2109407" y="789903"/>
            <a:ext cx="1418781" cy="126026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86546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103</Words>
  <Application>Microsoft Office PowerPoint</Application>
  <PresentationFormat>Apresentação na tela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Arial,Sans-Serif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Gonþalves Veras</dc:creator>
  <cp:lastModifiedBy>Rick Gonþalves Veras</cp:lastModifiedBy>
  <cp:revision>45</cp:revision>
  <dcterms:modified xsi:type="dcterms:W3CDTF">2019-05-07T23:41:04Z</dcterms:modified>
</cp:coreProperties>
</file>