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5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763584F-7F87-4E33-AD4F-936D6B9CA25C}"/>
              </a:ext>
            </a:extLst>
          </p:cNvPr>
          <p:cNvSpPr/>
          <p:nvPr/>
        </p:nvSpPr>
        <p:spPr>
          <a:xfrm>
            <a:off x="2733674" y="2905738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Receber pe</a:t>
            </a:r>
            <a:r>
              <a:rPr lang="en-US" dirty="0"/>
              <a:t>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F38236C9-4593-413B-B9E9-178EF883D013}"/>
              </a:ext>
            </a:extLst>
          </p:cNvPr>
          <p:cNvSpPr/>
          <p:nvPr/>
        </p:nvSpPr>
        <p:spPr>
          <a:xfrm>
            <a:off x="488780" y="392262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a typeface="+mn-lt"/>
              <a:cs typeface="+mn-lt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Cliente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solicita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informações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dirty="0" err="1">
                <a:ea typeface="+mn-lt"/>
                <a:cs typeface="+mn-lt"/>
              </a:rPr>
              <a:t>Estadia</a:t>
            </a:r>
            <a:endParaRPr lang="en-US" sz="12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F8E6040-3C9F-4BA9-8584-59AF323399E8}"/>
              </a:ext>
            </a:extLst>
          </p:cNvPr>
          <p:cNvSpPr/>
          <p:nvPr/>
        </p:nvSpPr>
        <p:spPr>
          <a:xfrm>
            <a:off x="3102293" y="5373472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61A2B78-7890-432D-AE4B-CFCB1714B06C}"/>
              </a:ext>
            </a:extLst>
          </p:cNvPr>
          <p:cNvCxnSpPr/>
          <p:nvPr/>
        </p:nvCxnSpPr>
        <p:spPr>
          <a:xfrm flipH="1">
            <a:off x="3644913" y="1398817"/>
            <a:ext cx="219561" cy="115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3646858" y="4391146"/>
            <a:ext cx="41790" cy="75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latin typeface="Calibri"/>
                <a:cs typeface="Times New Roman"/>
              </a:rPr>
              <a:t>Receber pedido</a:t>
            </a:r>
            <a:endParaRPr lang="pt-BR" dirty="0"/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Cliente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solicita informações da estadia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tratar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pedido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realizado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A1E565-8AB9-475E-AEA7-97137945C407}"/>
              </a:ext>
            </a:extLst>
          </p:cNvPr>
          <p:cNvSpPr txBox="1"/>
          <p:nvPr/>
        </p:nvSpPr>
        <p:spPr>
          <a:xfrm>
            <a:off x="3858746" y="168010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8172BB-C8DF-4E97-A159-D0F652BA8CE6}"/>
              </a:ext>
            </a:extLst>
          </p:cNvPr>
          <p:cNvSpPr txBox="1"/>
          <p:nvPr/>
        </p:nvSpPr>
        <p:spPr>
          <a:xfrm>
            <a:off x="7772400" y="3637430"/>
            <a:ext cx="37741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Recebe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pedido</a:t>
            </a: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763584F-7F87-4E33-AD4F-936D6B9CA25C}"/>
              </a:ext>
            </a:extLst>
          </p:cNvPr>
          <p:cNvSpPr/>
          <p:nvPr/>
        </p:nvSpPr>
        <p:spPr>
          <a:xfrm>
            <a:off x="2623061" y="2954899"/>
            <a:ext cx="2252018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Validar pedido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F38236C9-4593-413B-B9E9-178EF883D013}"/>
              </a:ext>
            </a:extLst>
          </p:cNvPr>
          <p:cNvSpPr/>
          <p:nvPr/>
        </p:nvSpPr>
        <p:spPr>
          <a:xfrm>
            <a:off x="502675" y="330924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ea typeface="+mn-lt"/>
              <a:cs typeface="+mn-lt"/>
            </a:endParaRPr>
          </a:p>
          <a:p>
            <a:pPr algn="ctr"/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dirty="0" err="1">
                <a:ea typeface="+mn-lt"/>
                <a:cs typeface="+mn-lt"/>
              </a:rPr>
              <a:t>Atendente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valida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pedido</a:t>
            </a:r>
            <a:endParaRPr lang="en-US" sz="14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2F0212-B669-4386-B92E-1521C7ECF1E0}"/>
              </a:ext>
            </a:extLst>
          </p:cNvPr>
          <p:cNvSpPr/>
          <p:nvPr/>
        </p:nvSpPr>
        <p:spPr>
          <a:xfrm>
            <a:off x="2306583" y="5674134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572977" y="1496054"/>
            <a:ext cx="37736" cy="76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>
                <a:latin typeface="Calibri"/>
                <a:ea typeface="Calibri"/>
                <a:cs typeface="Times New Roman"/>
              </a:rPr>
              <a:t>Validar pedido</a:t>
            </a:r>
            <a:endParaRPr lang="pt-BR" sz="1200" b="1" i="0" kern="1200" baseline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>
                <a:latin typeface="Calibri"/>
                <a:ea typeface="Calibri"/>
                <a:cs typeface="Times New Roman"/>
              </a:rPr>
              <a:t> </a:t>
            </a:r>
            <a:r>
              <a:rPr lang="pt-BR" sz="1200">
                <a:latin typeface="Calibri"/>
                <a:ea typeface="Calibri"/>
                <a:cs typeface="Times New Roman"/>
              </a:rPr>
              <a:t>Atendente  valida pedido</a:t>
            </a:r>
            <a:endParaRPr lang="pt-BR" sz="1200" b="0" i="0" kern="1200" baseline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>
                <a:latin typeface="Calibri"/>
                <a:ea typeface="Calibri"/>
                <a:cs typeface="Times New Roman"/>
              </a:rPr>
              <a:t> Validar</a:t>
            </a:r>
            <a:r>
              <a:rPr lang="pt-BR" sz="1200" b="0" i="0" kern="1200" baseline="0">
                <a:latin typeface="Calibri"/>
                <a:ea typeface="Calibri"/>
                <a:cs typeface="Times New Roman"/>
              </a:rPr>
              <a:t> </a:t>
            </a:r>
            <a:r>
              <a:rPr lang="pt-BR" sz="1200">
                <a:latin typeface="Calibri"/>
                <a:ea typeface="Calibri"/>
                <a:cs typeface="Times New Roman"/>
              </a:rPr>
              <a:t>pedido realizado</a:t>
            </a:r>
            <a:r>
              <a:rPr lang="pt-BR" sz="1200" b="0" i="0" kern="1200" baseline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A1E565-8AB9-475E-AEA7-97137945C407}"/>
              </a:ext>
            </a:extLst>
          </p:cNvPr>
          <p:cNvSpPr txBox="1"/>
          <p:nvPr/>
        </p:nvSpPr>
        <p:spPr>
          <a:xfrm>
            <a:off x="3892363" y="179686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04075-F8EF-4A57-BCA8-B45827CCFD94}"/>
              </a:ext>
            </a:extLst>
          </p:cNvPr>
          <p:cNvSpPr txBox="1"/>
          <p:nvPr/>
        </p:nvSpPr>
        <p:spPr>
          <a:xfrm>
            <a:off x="7809633" y="3492837"/>
            <a:ext cx="3101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Recebe e Verifica informações do pedido do cliente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155970" y="1510007"/>
            <a:ext cx="48296" cy="63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08C181-A654-4854-91AE-9FBDBA29AF1C}"/>
              </a:ext>
            </a:extLst>
          </p:cNvPr>
          <p:cNvSpPr txBox="1"/>
          <p:nvPr/>
        </p:nvSpPr>
        <p:spPr>
          <a:xfrm>
            <a:off x="2131142" y="1614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Recusado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7B9A899-3D7F-427B-81BA-BED4D0214AC5}"/>
              </a:ext>
            </a:extLst>
          </p:cNvPr>
          <p:cNvCxnSpPr/>
          <p:nvPr/>
        </p:nvCxnSpPr>
        <p:spPr>
          <a:xfrm>
            <a:off x="4011869" y="4368286"/>
            <a:ext cx="324465" cy="107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 ocorrer erros com a validação</a:t>
            </a:r>
            <a:r>
              <a:rPr lang="en-US"/>
              <a:t>, devera ser feito </a:t>
            </a:r>
            <a:r>
              <a:rPr lang="en-US" dirty="0"/>
              <a:t>um novo pedido</a:t>
            </a:r>
          </a:p>
        </p:txBody>
      </p:sp>
    </p:spTree>
    <p:extLst>
      <p:ext uri="{BB962C8B-B14F-4D97-AF65-F5344CB8AC3E}">
        <p14:creationId xmlns:p14="http://schemas.microsoft.com/office/powerpoint/2010/main" val="23800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Verificar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Detalhes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F38236C9-4593-413B-B9E9-178EF883D013}"/>
              </a:ext>
            </a:extLst>
          </p:cNvPr>
          <p:cNvSpPr/>
          <p:nvPr/>
        </p:nvSpPr>
        <p:spPr>
          <a:xfrm>
            <a:off x="89082" y="409370"/>
            <a:ext cx="2923202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Atendente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verifica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Detalhes</a:t>
            </a:r>
            <a:r>
              <a:rPr lang="en-US" sz="1200" dirty="0" smtClean="0">
                <a:ea typeface="+mn-lt"/>
                <a:cs typeface="+mn-lt"/>
              </a:rPr>
              <a:t>  da </a:t>
            </a:r>
            <a:r>
              <a:rPr lang="en-US" sz="1200" dirty="0" err="1">
                <a:ea typeface="+mn-lt"/>
                <a:cs typeface="+mn-lt"/>
              </a:rPr>
              <a:t>estadia</a:t>
            </a:r>
            <a:endParaRPr lang="en-US" sz="1200" dirty="0">
              <a:cs typeface="Calibri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F8E6040-3C9F-4BA9-8584-59AF323399E8}"/>
              </a:ext>
            </a:extLst>
          </p:cNvPr>
          <p:cNvSpPr/>
          <p:nvPr/>
        </p:nvSpPr>
        <p:spPr>
          <a:xfrm>
            <a:off x="3012284" y="5153331"/>
            <a:ext cx="1077570" cy="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61A2B78-7890-432D-AE4B-CFCB1714B06C}"/>
              </a:ext>
            </a:extLst>
          </p:cNvPr>
          <p:cNvCxnSpPr/>
          <p:nvPr/>
        </p:nvCxnSpPr>
        <p:spPr>
          <a:xfrm flipV="1">
            <a:off x="3629511" y="1464104"/>
            <a:ext cx="7809" cy="119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99753" y="1481595"/>
            <a:ext cx="3035" cy="11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00A95D-893B-47DE-B8EC-AABD3C29277F}"/>
              </a:ext>
            </a:extLst>
          </p:cNvPr>
          <p:cNvSpPr txBox="1"/>
          <p:nvPr/>
        </p:nvSpPr>
        <p:spPr>
          <a:xfrm>
            <a:off x="7349378" y="2373966"/>
            <a:ext cx="44240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 smtClean="0">
                <a:latin typeface="Calibri"/>
                <a:ea typeface="Calibri"/>
                <a:cs typeface="Times New Roman"/>
              </a:rPr>
              <a:t>verificar</a:t>
            </a:r>
            <a:r>
              <a:rPr lang="pt-BR" sz="12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pt-BR" sz="1200" b="1" dirty="0">
                <a:latin typeface="Calibri"/>
                <a:ea typeface="Calibri"/>
                <a:cs typeface="Times New Roman"/>
              </a:rPr>
              <a:t>detalhes</a:t>
            </a:r>
            <a:endParaRPr lang="pt-BR" sz="12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Atendente </a:t>
            </a:r>
            <a:r>
              <a:rPr lang="pt-BR" sz="1200" dirty="0" smtClean="0">
                <a:latin typeface="Calibri"/>
                <a:ea typeface="Calibri"/>
                <a:cs typeface="Times New Roman"/>
              </a:rPr>
              <a:t>verifica detalhes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da estadia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200" dirty="0" smtClean="0">
                <a:latin typeface="Calibri"/>
                <a:ea typeface="Calibri"/>
                <a:cs typeface="Times New Roman"/>
              </a:rPr>
              <a:t>verificar todos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os detalhes da estadia para o cliente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029786-5B86-470B-8DB1-212C42B82761}"/>
              </a:ext>
            </a:extLst>
          </p:cNvPr>
          <p:cNvSpPr txBox="1"/>
          <p:nvPr/>
        </p:nvSpPr>
        <p:spPr>
          <a:xfrm>
            <a:off x="2124636" y="17436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Informações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A1E565-8AB9-475E-AEA7-97137945C407}"/>
              </a:ext>
            </a:extLst>
          </p:cNvPr>
          <p:cNvSpPr txBox="1"/>
          <p:nvPr/>
        </p:nvSpPr>
        <p:spPr>
          <a:xfrm>
            <a:off x="4105275" y="174083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35192BFE-21FF-46C3-88C5-048ADC344710}"/>
              </a:ext>
            </a:extLst>
          </p:cNvPr>
          <p:cNvCxnSpPr/>
          <p:nvPr/>
        </p:nvCxnSpPr>
        <p:spPr>
          <a:xfrm flipV="1">
            <a:off x="3550710" y="4282199"/>
            <a:ext cx="42150" cy="66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04075-F8EF-4A57-BCA8-B45827CCFD94}"/>
              </a:ext>
            </a:extLst>
          </p:cNvPr>
          <p:cNvSpPr txBox="1"/>
          <p:nvPr/>
        </p:nvSpPr>
        <p:spPr>
          <a:xfrm>
            <a:off x="7223312" y="3491753"/>
            <a:ext cx="6295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do 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</a:p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</a:rPr>
              <a:t>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detalhes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estadia</a:t>
            </a:r>
            <a:endParaRPr lang="en-US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229031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xmlns="" id="{861A2B78-7890-432D-AE4B-CFCB1714B06C}"/>
              </a:ext>
            </a:extLst>
          </p:cNvPr>
          <p:cNvCxnSpPr/>
          <p:nvPr/>
        </p:nvCxnSpPr>
        <p:spPr>
          <a:xfrm flipH="1" flipV="1">
            <a:off x="4808258" y="4250944"/>
            <a:ext cx="668166" cy="69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Informar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Detalhes</a:t>
            </a:r>
            <a:endParaRPr lang="en-US" dirty="0" err="1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Atendente</a:t>
            </a:r>
            <a:r>
              <a:rPr lang="en-US" sz="1200" dirty="0">
                <a:ea typeface="+mn-lt"/>
                <a:cs typeface="+mn-lt"/>
              </a:rPr>
              <a:t> Informa </a:t>
            </a:r>
            <a:r>
              <a:rPr lang="en-US" sz="1200" dirty="0" err="1">
                <a:ea typeface="+mn-lt"/>
                <a:cs typeface="+mn-lt"/>
              </a:rPr>
              <a:t>Detalhes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dirty="0" err="1">
                <a:ea typeface="+mn-lt"/>
                <a:cs typeface="+mn-lt"/>
              </a:rPr>
              <a:t>estadia</a:t>
            </a:r>
            <a:endParaRPr lang="en-US" sz="1200" dirty="0" err="1">
              <a:cs typeface="Calibri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F8E6040-3C9F-4BA9-8584-59AF323399E8}"/>
              </a:ext>
            </a:extLst>
          </p:cNvPr>
          <p:cNvSpPr/>
          <p:nvPr/>
        </p:nvSpPr>
        <p:spPr>
          <a:xfrm>
            <a:off x="3012284" y="5153331"/>
            <a:ext cx="1077570" cy="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61A2B78-7890-432D-AE4B-CFCB1714B06C}"/>
              </a:ext>
            </a:extLst>
          </p:cNvPr>
          <p:cNvCxnSpPr/>
          <p:nvPr/>
        </p:nvCxnSpPr>
        <p:spPr>
          <a:xfrm flipV="1">
            <a:off x="3629511" y="1464104"/>
            <a:ext cx="7809" cy="119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99753" y="1481595"/>
            <a:ext cx="3035" cy="11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00A95D-893B-47DE-B8EC-AABD3C29277F}"/>
              </a:ext>
            </a:extLst>
          </p:cNvPr>
          <p:cNvSpPr txBox="1"/>
          <p:nvPr/>
        </p:nvSpPr>
        <p:spPr>
          <a:xfrm>
            <a:off x="7349378" y="2373966"/>
            <a:ext cx="44240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latin typeface="Calibri"/>
                <a:ea typeface="Calibri"/>
                <a:cs typeface="Times New Roman"/>
              </a:rPr>
              <a:t>Informar detalhes</a:t>
            </a:r>
            <a:endParaRPr lang="pt-BR" sz="12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Atendente informa detalhes da estadia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Informar todos os detalhes da estadia para o cliente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029786-5B86-470B-8DB1-212C42B82761}"/>
              </a:ext>
            </a:extLst>
          </p:cNvPr>
          <p:cNvSpPr txBox="1"/>
          <p:nvPr/>
        </p:nvSpPr>
        <p:spPr>
          <a:xfrm>
            <a:off x="2124636" y="17436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Informações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A1E565-8AB9-475E-AEA7-97137945C407}"/>
              </a:ext>
            </a:extLst>
          </p:cNvPr>
          <p:cNvSpPr txBox="1"/>
          <p:nvPr/>
        </p:nvSpPr>
        <p:spPr>
          <a:xfrm>
            <a:off x="4105275" y="174083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35192BFE-21FF-46C3-88C5-048ADC344710}"/>
              </a:ext>
            </a:extLst>
          </p:cNvPr>
          <p:cNvCxnSpPr/>
          <p:nvPr/>
        </p:nvCxnSpPr>
        <p:spPr>
          <a:xfrm flipV="1">
            <a:off x="3550710" y="4282199"/>
            <a:ext cx="42150" cy="66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04075-F8EF-4A57-BCA8-B45827CCFD94}"/>
              </a:ext>
            </a:extLst>
          </p:cNvPr>
          <p:cNvSpPr txBox="1"/>
          <p:nvPr/>
        </p:nvSpPr>
        <p:spPr>
          <a:xfrm>
            <a:off x="7223312" y="3491753"/>
            <a:ext cx="6295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do 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</a:p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Informa  </a:t>
            </a:r>
            <a:r>
              <a:rPr lang="en-US" dirty="0" err="1">
                <a:cs typeface="Calibri"/>
              </a:rPr>
              <a:t>detalhes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229031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F9F4F43-2442-4D2F-A44C-4466A57E9B19}"/>
              </a:ext>
            </a:extLst>
          </p:cNvPr>
          <p:cNvCxnSpPr>
            <a:cxnSpLocks/>
          </p:cNvCxnSpPr>
          <p:nvPr/>
        </p:nvCxnSpPr>
        <p:spPr>
          <a:xfrm flipH="1" flipV="1">
            <a:off x="4570662" y="4209541"/>
            <a:ext cx="784193" cy="73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763584F-7F87-4E33-AD4F-936D6B9CA25C}"/>
              </a:ext>
            </a:extLst>
          </p:cNvPr>
          <p:cNvSpPr/>
          <p:nvPr/>
        </p:nvSpPr>
        <p:spPr>
          <a:xfrm>
            <a:off x="2567031" y="2831634"/>
            <a:ext cx="2139959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Informar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Erro</a:t>
            </a:r>
            <a:endParaRPr lang="en-US" dirty="0" err="1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Dados da </a:t>
            </a:r>
            <a:r>
              <a:rPr lang="en-US" sz="1200" dirty="0" err="1">
                <a:ea typeface="+mn-lt"/>
                <a:cs typeface="+mn-lt"/>
              </a:rPr>
              <a:t>Estadia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indisponível</a:t>
            </a:r>
            <a:r>
              <a:rPr lang="en-US" sz="1200" dirty="0">
                <a:ea typeface="+mn-lt"/>
                <a:cs typeface="+mn-lt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2F0212-B669-4386-B92E-1521C7ECF1E0}"/>
              </a:ext>
            </a:extLst>
          </p:cNvPr>
          <p:cNvSpPr/>
          <p:nvPr/>
        </p:nvSpPr>
        <p:spPr>
          <a:xfrm>
            <a:off x="1741229" y="5157218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F8E6040-3C9F-4BA9-8584-59AF323399E8}"/>
              </a:ext>
            </a:extLst>
          </p:cNvPr>
          <p:cNvSpPr/>
          <p:nvPr/>
        </p:nvSpPr>
        <p:spPr>
          <a:xfrm>
            <a:off x="4469410" y="5148270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61A2B78-7890-432D-AE4B-CFCB1714B06C}"/>
              </a:ext>
            </a:extLst>
          </p:cNvPr>
          <p:cNvCxnSpPr/>
          <p:nvPr/>
        </p:nvCxnSpPr>
        <p:spPr>
          <a:xfrm flipV="1">
            <a:off x="3472629" y="1486515"/>
            <a:ext cx="164691" cy="10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754077" y="1481595"/>
            <a:ext cx="148711" cy="112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00A95D-893B-47DE-B8EC-AABD3C29277F}"/>
              </a:ext>
            </a:extLst>
          </p:cNvPr>
          <p:cNvSpPr txBox="1"/>
          <p:nvPr/>
        </p:nvSpPr>
        <p:spPr>
          <a:xfrm>
            <a:off x="7898467" y="2037790"/>
            <a:ext cx="56231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latin typeface="Calibri"/>
                <a:ea typeface="Calibri"/>
                <a:cs typeface="Times New Roman"/>
              </a:rPr>
              <a:t>Informar Erro</a:t>
            </a:r>
            <a:endParaRPr lang="pt-BR" sz="12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dados da estadia indisponível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informar o cliente a indisponibilidade do sistema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  <a:r>
              <a:rPr lang="pt-BR" sz="1200" b="1" dirty="0">
                <a:latin typeface="Calibri"/>
                <a:ea typeface="Calibri"/>
                <a:cs typeface="Times New Roman"/>
              </a:rPr>
              <a:t> </a:t>
            </a:r>
            <a:endParaRPr lang="pt-BR" sz="1200" b="1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029786-5B86-470B-8DB1-212C42B82761}"/>
              </a:ext>
            </a:extLst>
          </p:cNvPr>
          <p:cNvSpPr txBox="1"/>
          <p:nvPr/>
        </p:nvSpPr>
        <p:spPr>
          <a:xfrm>
            <a:off x="1497106" y="17996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Mensagem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erro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A1E565-8AB9-475E-AEA7-97137945C407}"/>
              </a:ext>
            </a:extLst>
          </p:cNvPr>
          <p:cNvSpPr txBox="1"/>
          <p:nvPr/>
        </p:nvSpPr>
        <p:spPr>
          <a:xfrm>
            <a:off x="4026834" y="17632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35192BFE-21FF-46C3-88C5-048ADC344710}"/>
              </a:ext>
            </a:extLst>
          </p:cNvPr>
          <p:cNvCxnSpPr/>
          <p:nvPr/>
        </p:nvCxnSpPr>
        <p:spPr>
          <a:xfrm flipV="1">
            <a:off x="2204197" y="4239184"/>
            <a:ext cx="735106" cy="699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4155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 e </a:t>
            </a:r>
            <a:r>
              <a:rPr lang="en-US" dirty="0" err="1">
                <a:ea typeface="+mn-lt"/>
                <a:cs typeface="+mn-lt"/>
              </a:rPr>
              <a:t>recebe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cliente</a:t>
            </a:r>
          </a:p>
          <a:p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 e Informa  </a:t>
            </a:r>
            <a:r>
              <a:rPr lang="en-US" dirty="0" err="1">
                <a:ea typeface="+mn-lt"/>
                <a:cs typeface="+mn-lt"/>
              </a:rPr>
              <a:t>detalhes</a:t>
            </a:r>
            <a:r>
              <a:rPr lang="en-US" dirty="0">
                <a:ea typeface="+mn-lt"/>
                <a:cs typeface="+mn-lt"/>
              </a:rPr>
              <a:t> da </a:t>
            </a:r>
            <a:r>
              <a:rPr lang="en-US" dirty="0" err="1">
                <a:ea typeface="+mn-lt"/>
                <a:cs typeface="+mn-lt"/>
              </a:rPr>
              <a:t>Situação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estadia</a:t>
            </a:r>
            <a:endParaRPr lang="en-US" dirty="0" err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F9EC66D-E672-42D0-8646-EDE4534D3C65}"/>
              </a:ext>
            </a:extLst>
          </p:cNvPr>
          <p:cNvCxnSpPr>
            <a:cxnSpLocks/>
          </p:cNvCxnSpPr>
          <p:nvPr/>
        </p:nvCxnSpPr>
        <p:spPr>
          <a:xfrm flipH="1" flipV="1">
            <a:off x="4272802" y="4160743"/>
            <a:ext cx="598392" cy="67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8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141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Gonþalves Veras</dc:creator>
  <cp:lastModifiedBy>Rick Gonþalves Veras</cp:lastModifiedBy>
  <cp:revision>687</cp:revision>
  <dcterms:created xsi:type="dcterms:W3CDTF">2012-07-30T23:50:35Z</dcterms:created>
  <dcterms:modified xsi:type="dcterms:W3CDTF">2019-05-28T01:21:10Z</dcterms:modified>
</cp:coreProperties>
</file>