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69101-3B3E-49B2-94C7-D794785380D7}" v="1" dt="2019-04-25T15:32:29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21B88-CBE0-453E-A3B2-5D3CFDC90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885121-4FC9-4980-879D-D54A78DF6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3D4130-C497-4ABF-A729-BC7E8638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B0294-518A-4214-91F3-5A777F71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4C01D-8167-4F6E-AB6C-61A89BA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93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D058F-88F9-4820-A905-24CC42E6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C100FE-6948-4E9A-8657-DBC1A30D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8CEA7-E6BC-4A33-9B73-CD4129C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AD82E-0F04-4CE7-834B-A5524CD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69F932-D2B9-4960-96CA-E668E4B9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F491F5-B890-4FD8-B728-0FE85BE8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D256DF-9236-47E1-BDD1-61114E8CF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EE3FC-9219-45BF-AA29-2F416449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0F13B-1359-4199-8F16-E0E84AA0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81A66-A7C3-4027-9E12-E282D3E2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31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3BE8-A640-42FB-B320-F05FCBC8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72D3D-3D9E-4E9D-ADC6-E6E1C5E3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F9B22-50BF-4D69-A90E-092473F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B5888-9D23-44C9-BD56-F4B9F5BB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6FCE0-5D3A-4655-A7F3-50E45BEE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2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EEC2C-3EC1-41D2-8E2A-7FB47271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012DBE-24F3-486C-9552-C30EF5FA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02BB6-C848-4F96-B5B0-F671B8E4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09DF3-3087-45A3-AF26-92268BDF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7BE1C-235B-419C-8423-D28549C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0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9FD6-F1CE-49FE-84E2-271FD14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88E6-29E3-412B-A9C4-7DC735126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3C9C87-E610-4353-8753-22ADAE1FF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B973F-F2C3-4ECB-805A-ADD583CE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7265C8-6675-4A8D-9272-C9F0597C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7333E-BCAF-4A0A-9896-B304A0A7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32CE-4A35-4D87-A431-555BF7DB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00C91-AACB-4FD2-97F3-5947B378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009FB3-251D-4497-B394-A883F69D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688BE0-705C-428A-A47C-BCF31FEB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49F42-E79C-4E81-AD7B-8845F0B2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49F0D4-8AB7-454B-B785-E82A4CF4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98DB16-C787-446A-81B1-D341508E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3771D3-5A0F-4FF6-94FA-785A263D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B8DA6-481D-458A-9219-3410B73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04CB0D-3E0A-4A12-84CC-9576E81A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77107D-0382-4BCB-8093-1DBDC585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30900B-2FE2-4A82-B2AB-5705A8BD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6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04880D-7921-4A1B-8E39-30B9A59E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937EC0-F01A-4626-A8B1-B2475E1C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8482A-F1D7-4043-9CFA-EE865EC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28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18C81-2291-4571-ACC0-173C4345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CD4AA-3029-42E1-86D8-0EE6479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ECCA0-66C7-49F0-B02D-E48CD8B5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BBA40F-434A-4AEC-9126-76E62CC7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BCBCC0-31B2-4CEC-A233-C6718957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2C37E4-473A-42C2-AF80-9EAA2EA5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19DB0-8A56-4C94-A3D9-AC72CA3E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18AAEE-3209-4AAC-9427-050FEC6D7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9353F2-4E10-485B-B864-BF0917445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403D57-8CF0-49EC-A3FA-3EA87BF9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7E77D-ECCE-4BEC-8BE2-0BA7E405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16CBA7-5EEF-4574-A779-031CE9C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D28BE-B977-47C4-B2F1-DA244C9E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723A25-AB4F-4D1D-93A9-10768AF6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1967-314F-40AB-A936-6F987915A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936D-114A-4CB1-8389-5BF75225D152}" type="datetimeFigureOut">
              <a:rPr lang="pt-BR" smtClean="0"/>
              <a:t>26/05/2019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392E1-679A-49F3-B74A-36786707A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B0129-7775-4223-A741-5C7F942A6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C996-206C-4F9E-AEF0-46049244E3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CAB354-4DAB-4135-9282-DBB266CA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74228"/>
              </p:ext>
            </p:extLst>
          </p:nvPr>
        </p:nvGraphicFramePr>
        <p:xfrm>
          <a:off x="784013" y="1220650"/>
          <a:ext cx="9339657" cy="3392199"/>
        </p:xfrm>
        <a:graphic>
          <a:graphicData uri="http://schemas.openxmlformats.org/drawingml/2006/table">
            <a:tbl>
              <a:tblPr firstRow="1" firstCol="1" bandRow="1"/>
              <a:tblGrid>
                <a:gridCol w="80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8647"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Externo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Temporal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999"/>
                        </a:lnSpc>
                        <a:buNone/>
                      </a:pP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587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</a:pPr>
                      <a:r>
                        <a:rPr lang="pt-BR" sz="1100" b="1" dirty="0">
                          <a:effectLst/>
                          <a:latin typeface="Calibri"/>
                          <a:cs typeface="Calibri"/>
                        </a:rPr>
                        <a:t>Capacidades</a:t>
                      </a: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Calibri"/>
                        </a:rPr>
                        <a:t>Nº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Evento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Previsível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b="1" baseline="30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Previsível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Relativo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Absoluto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Não Evento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*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Extem-porâneo</a:t>
                      </a:r>
                      <a:endParaRPr lang="pt-BR" sz="1100" b="0" i="0" u="none" strike="noStrike" noProof="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47">
                <a:tc rowSpan="5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effectLst/>
                          <a:latin typeface="+mn-lt"/>
                          <a:cs typeface="Calibri"/>
                        </a:rPr>
                        <a:t>Fornecer detalhes da Estadia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FB</a:t>
                      </a: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Calibri"/>
                        </a:rPr>
                        <a:t>1</a:t>
                      </a:r>
                      <a:endParaRPr lang="pt-BR" sz="110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Cliente solicita informações da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Estadia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ea typeface="Calibri"/>
                          <a:cs typeface="Calibri"/>
                        </a:rPr>
                        <a:t>x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47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  <a:endParaRPr lang="pt-BR" sz="1100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valida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pedido</a:t>
                      </a:r>
                      <a:endParaRPr lang="pt-BR" dirty="0"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X(1)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64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verifica Detalhes da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estadia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X(2)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51569"/>
                  </a:ext>
                </a:extLst>
              </a:tr>
              <a:tr h="41864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1" dirty="0">
                        <a:effectLst/>
                        <a:latin typeface="Calibri"/>
                        <a:cs typeface="Calibri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76200" algn="l" defTabSz="914400" rtl="0" eaLnBrk="1" fontAlgn="auto" latinLnBrk="0" hangingPunct="1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Atendente Informa Detalhes da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estadia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latin typeface="+mn-lt"/>
                        </a:rPr>
                        <a:t>X(3)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025420"/>
                  </a:ext>
                </a:extLst>
              </a:tr>
              <a:tr h="551377">
                <a:tc vMerge="1"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FA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>
                          <a:effectLst/>
                          <a:latin typeface="+mn-lt"/>
                        </a:rPr>
                        <a:t>Dados da Estadia indisponível</a:t>
                      </a:r>
                      <a:r>
                        <a:rPr lang="pt-BR" sz="1100" b="0" i="0" u="none" strike="noStrike" baseline="0" noProof="0" dirty="0">
                          <a:effectLst/>
                          <a:latin typeface="+mn-lt"/>
                        </a:rPr>
                        <a:t> </a:t>
                      </a: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X(2)</a:t>
                      </a:r>
                      <a:endParaRPr lang="pt-BR" sz="1100" b="0" i="0" u="none" strike="noStrike" noProof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200" b="0" i="0" u="none" strike="noStrike" noProof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76200" algn="ctr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endParaRPr lang="pt-BR" sz="11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89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Rick Gonþalves Veras</dc:creator>
  <cp:lastModifiedBy>Igor Eduardo Franco</cp:lastModifiedBy>
  <cp:revision>361</cp:revision>
  <dcterms:modified xsi:type="dcterms:W3CDTF">2019-05-26T22:06:01Z</dcterms:modified>
</cp:coreProperties>
</file>