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i8Wp/XM+gJZfkgXcwFkNfBfZSH2w==" r:id="rId9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27389"/>
              </p:ext>
            </p:extLst>
          </p:nvPr>
        </p:nvGraphicFramePr>
        <p:xfrm>
          <a:off x="1757794" y="519545"/>
          <a:ext cx="9119770" cy="2725882"/>
        </p:xfrm>
        <a:graphic>
          <a:graphicData uri="http://schemas.openxmlformats.org/drawingml/2006/table">
            <a:tbl>
              <a:tblPr firstRow="1" firstCol="1" bandRow="1"/>
              <a:tblGrid>
                <a:gridCol w="789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2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3652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5">
                <a:tc gridSpan="2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52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 dirty="0">
                          <a:effectLst/>
                          <a:latin typeface="Calibri"/>
                        </a:rPr>
                        <a:t>Fornecer detalhes tarifas adicionais</a:t>
                      </a:r>
                      <a:endParaRPr lang="pt-BR" b="1" dirty="0"/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faz pedido de </a:t>
                      </a:r>
                      <a:r>
                        <a:rPr lang="pt-BR" sz="1100" b="0" i="0" u="none" strike="noStrike" noProof="0" dirty="0" err="1">
                          <a:effectLst/>
                          <a:latin typeface="Times New Roman"/>
                        </a:rPr>
                        <a:t>check-out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52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Atendente valida pedido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52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Atendente informa pendencias 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Cliente efetua pagamento de pendencias 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Atendente</a:t>
                      </a:r>
                      <a:r>
                        <a:rPr lang="pt-BR" sz="11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registra pagamento</a:t>
                      </a:r>
                      <a:endParaRPr lang="pt-BR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Calibri"/>
                        </a:rPr>
                        <a:t>X(4)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19245"/>
                  </a:ext>
                </a:extLst>
              </a:tr>
              <a:tr h="422563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tem pendencias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effectLst/>
                          <a:latin typeface="Calibri"/>
                          <a:cs typeface="Calibri"/>
                        </a:rPr>
                        <a:t>X(3)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70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44450" marR="4445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X(4)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Igor Eduardo Franco</cp:lastModifiedBy>
  <cp:revision>332</cp:revision>
  <dcterms:modified xsi:type="dcterms:W3CDTF">2019-05-16T23:24:59Z</dcterms:modified>
</cp:coreProperties>
</file>