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E945-3FF6-4A77-8445-1EF817C06F60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794A-5EA0-4A33-A96D-89993A96EFE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Amatxo</dc:creator>
  <cp:lastModifiedBy>Amatxo</cp:lastModifiedBy>
  <cp:revision>1</cp:revision>
  <dcterms:created xsi:type="dcterms:W3CDTF">2023-02-03T18:38:52Z</dcterms:created>
  <dcterms:modified xsi:type="dcterms:W3CDTF">2023-02-03T18:39:26Z</dcterms:modified>
</cp:coreProperties>
</file>