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1246-2516-4944-B15D-D1C6AE972DBE}" type="datetimeFigureOut">
              <a:rPr lang="es-ES" smtClean="0"/>
              <a:pPr/>
              <a:t>08/08/2022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06F47-04D4-4014-8C40-F785023284B8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>
                <a:solidFill>
                  <a:srgbClr val="C00000"/>
                </a:solidFill>
              </a:rPr>
              <a:t>myLQSadmin</a:t>
            </a:r>
            <a:r>
              <a:rPr lang="es-ES" dirty="0" smtClean="0">
                <a:solidFill>
                  <a:srgbClr val="C00000"/>
                </a:solidFill>
              </a:rPr>
              <a:t> </a:t>
            </a:r>
            <a:br>
              <a:rPr lang="es-ES" dirty="0" smtClean="0">
                <a:solidFill>
                  <a:srgbClr val="C00000"/>
                </a:solidFill>
              </a:rPr>
            </a:br>
            <a:r>
              <a:rPr lang="es-ES" sz="28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285852" y="3714752"/>
            <a:ext cx="6400800" cy="642942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Agosto 2022</a:t>
            </a:r>
            <a:endParaRPr lang="es-E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357554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php_general_functions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7" name="6 Imagen" descr="dir-08-include-php_genera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1357298"/>
            <a:ext cx="2644140" cy="108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714744" y="1357298"/>
            <a:ext cx="5072098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sql_functions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" name="5 Imagen" descr="dir-09-include-sq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0" y="1357298"/>
            <a:ext cx="3177540" cy="1089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2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58" y="1285860"/>
            <a:ext cx="8429684" cy="4000528"/>
          </a:xfrm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propósito</a:t>
            </a:r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286116" y="1357298"/>
            <a:ext cx="5286412" cy="450059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Directorio </a:t>
            </a:r>
            <a:r>
              <a:rPr lang="es-ES" sz="2000" dirty="0" err="1" smtClean="0">
                <a:solidFill>
                  <a:schemeClr val="tx1"/>
                </a:solidFill>
              </a:rPr>
              <a:t>myLQSadmin</a:t>
            </a:r>
            <a:endParaRPr lang="es-ES" sz="2000" dirty="0" smtClean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6 Imagen" descr="dir-01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357298"/>
            <a:ext cx="2438400" cy="2506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2-assets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" y="1214422"/>
            <a:ext cx="4143404" cy="2461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Rectángulo"/>
          <p:cNvSpPr/>
          <p:nvPr/>
        </p:nvSpPr>
        <p:spPr>
          <a:xfrm>
            <a:off x="3643306" y="1142984"/>
            <a:ext cx="1071570" cy="2928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29058" y="1214422"/>
            <a:ext cx="4929222" cy="4500594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assets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10" name="9 Conector recto"/>
          <p:cNvCxnSpPr/>
          <p:nvPr/>
        </p:nvCxnSpPr>
        <p:spPr>
          <a:xfrm rot="5400000">
            <a:off x="2429654" y="2428074"/>
            <a:ext cx="2428892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3000372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“log-files”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3-assets-log-files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1214422"/>
            <a:ext cx="3931920" cy="1562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2976" y="2857496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config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6 Imagen" descr="dir-04-config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6" y="1214422"/>
            <a:ext cx="3939540" cy="1363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00100" y="3000372"/>
            <a:ext cx="7072362" cy="3357586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Sub directorios del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5 Imagen" descr="dir-05-include-tr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74" y="1142984"/>
            <a:ext cx="38481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71868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AJAX_php_js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9" name="8 Imagen" descr="dir-06-include-AJAX-php-js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2" y="1357298"/>
            <a:ext cx="3215640" cy="2735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5720" y="142853"/>
            <a:ext cx="8643998" cy="714380"/>
          </a:xfrm>
        </p:spPr>
        <p:txBody>
          <a:bodyPr>
            <a:normAutofit fontScale="90000"/>
          </a:bodyPr>
          <a:lstStyle/>
          <a:p>
            <a:r>
              <a:rPr lang="es-ES" sz="2800" dirty="0" err="1" smtClean="0">
                <a:solidFill>
                  <a:srgbClr val="C00000"/>
                </a:solidFill>
              </a:rPr>
              <a:t>myLQSadmin</a:t>
            </a:r>
            <a:r>
              <a:rPr lang="es-ES" sz="2800" dirty="0" smtClean="0">
                <a:solidFill>
                  <a:srgbClr val="C00000"/>
                </a:solidFill>
              </a:rPr>
              <a:t> </a:t>
            </a:r>
            <a:br>
              <a:rPr lang="es-ES" sz="2800" dirty="0" smtClean="0">
                <a:solidFill>
                  <a:srgbClr val="C00000"/>
                </a:solidFill>
              </a:rPr>
            </a:br>
            <a:r>
              <a:rPr lang="es-ES" sz="1600" dirty="0" smtClean="0">
                <a:solidFill>
                  <a:schemeClr val="accent1">
                    <a:lumMod val="75000"/>
                  </a:schemeClr>
                </a:solidFill>
              </a:rPr>
              <a:t>versión 1.0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4 Conector recto"/>
          <p:cNvCxnSpPr/>
          <p:nvPr/>
        </p:nvCxnSpPr>
        <p:spPr>
          <a:xfrm>
            <a:off x="0" y="928670"/>
            <a:ext cx="9144000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28992" y="1357298"/>
            <a:ext cx="5357850" cy="45005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 smtClean="0">
                <a:solidFill>
                  <a:schemeClr val="tx1"/>
                </a:solidFill>
              </a:rPr>
              <a:t>Archivos del sub directorio “</a:t>
            </a:r>
            <a:r>
              <a:rPr lang="es-ES" sz="2000" dirty="0" err="1" smtClean="0">
                <a:solidFill>
                  <a:schemeClr val="tx1"/>
                </a:solidFill>
              </a:rPr>
              <a:t>include</a:t>
            </a:r>
            <a:r>
              <a:rPr lang="es-ES" sz="2000" dirty="0" smtClean="0">
                <a:solidFill>
                  <a:schemeClr val="tx1"/>
                </a:solidFill>
              </a:rPr>
              <a:t>/</a:t>
            </a:r>
            <a:r>
              <a:rPr lang="es-ES" sz="2000" dirty="0" err="1" smtClean="0">
                <a:solidFill>
                  <a:schemeClr val="tx1"/>
                </a:solidFill>
              </a:rPr>
              <a:t>js_general_functions</a:t>
            </a:r>
            <a:r>
              <a:rPr lang="es-ES" sz="2000" dirty="0" smtClean="0">
                <a:solidFill>
                  <a:schemeClr val="tx1"/>
                </a:solidFill>
              </a:rPr>
              <a:t>”</a:t>
            </a:r>
          </a:p>
          <a:p>
            <a:endParaRPr lang="es-ES" sz="2000" dirty="0">
              <a:solidFill>
                <a:schemeClr val="tx1"/>
              </a:solidFill>
            </a:endParaRPr>
          </a:p>
        </p:txBody>
      </p:sp>
      <p:pic>
        <p:nvPicPr>
          <p:cNvPr id="6" name="5 Imagen" descr="dir-07-include-js_general_funct_(files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357298"/>
            <a:ext cx="2857500" cy="1897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Office PowerPoint</Application>
  <PresentationFormat>Presentación en pantalla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  <vt:lpstr>myLQSadmin  versión 1.0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myLQSadmin  versión 1.0</dc:title>
  <dc:creator>Amatxo</dc:creator>
  <cp:lastModifiedBy>Amatxo</cp:lastModifiedBy>
  <cp:revision>5</cp:revision>
  <dcterms:created xsi:type="dcterms:W3CDTF">2022-08-08T16:33:53Z</dcterms:created>
  <dcterms:modified xsi:type="dcterms:W3CDTF">2022-08-08T17:09:07Z</dcterms:modified>
</cp:coreProperties>
</file>