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1246-2516-4944-B15D-D1C6AE972DBE}" type="datetimeFigureOut">
              <a:rPr lang="es-ES" smtClean="0"/>
              <a:pPr/>
              <a:t>18/08/2022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C00000"/>
                </a:solidFill>
              </a:rPr>
              <a:t>myLQSadmin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br>
              <a:rPr lang="es-ES" dirty="0" smtClean="0">
                <a:solidFill>
                  <a:srgbClr val="C00000"/>
                </a:solidFill>
              </a:rPr>
            </a:br>
            <a:r>
              <a:rPr lang="es-ES" sz="28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5852" y="3714752"/>
            <a:ext cx="6400800" cy="642942"/>
          </a:xfrm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Agosto 2022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57554" y="1357298"/>
            <a:ext cx="5357850" cy="45005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include</a:t>
            </a:r>
            <a:r>
              <a:rPr lang="es-ES" sz="2000" dirty="0" smtClean="0">
                <a:solidFill>
                  <a:schemeClr val="tx1"/>
                </a:solidFill>
              </a:rPr>
              <a:t>/</a:t>
            </a:r>
            <a:r>
              <a:rPr lang="es-ES" sz="2000" dirty="0" err="1" smtClean="0">
                <a:solidFill>
                  <a:schemeClr val="tx1"/>
                </a:solidFill>
              </a:rPr>
              <a:t>php_general_functions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7" name="6 Imagen" descr="dir-08-include-php_general_funct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357298"/>
            <a:ext cx="2644140" cy="108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14744" y="1357298"/>
            <a:ext cx="5072098" cy="45005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include</a:t>
            </a:r>
            <a:r>
              <a:rPr lang="es-ES" sz="2000" dirty="0" smtClean="0">
                <a:solidFill>
                  <a:schemeClr val="tx1"/>
                </a:solidFill>
              </a:rPr>
              <a:t>/</a:t>
            </a:r>
            <a:r>
              <a:rPr lang="es-ES" sz="2000" dirty="0" err="1" smtClean="0">
                <a:solidFill>
                  <a:schemeClr val="tx1"/>
                </a:solidFill>
              </a:rPr>
              <a:t>sql_functions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6" name="5 Imagen" descr="dir-09-include-sql_funct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0" y="1357298"/>
            <a:ext cx="3177540" cy="1089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1285860"/>
            <a:ext cx="8429684" cy="4000528"/>
          </a:xfrm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propósito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86116" y="1357298"/>
            <a:ext cx="5286412" cy="450059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Directorio </a:t>
            </a:r>
            <a:r>
              <a:rPr lang="es-ES" sz="2000" dirty="0" err="1" smtClean="0">
                <a:solidFill>
                  <a:schemeClr val="tx1"/>
                </a:solidFill>
              </a:rPr>
              <a:t>myLQSadmin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6 Imagen" descr="dir-01-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57298"/>
            <a:ext cx="2438400" cy="2506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5 Imagen" descr="dir-02-assets-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14422"/>
            <a:ext cx="4143404" cy="2461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7 Rectángulo"/>
          <p:cNvSpPr/>
          <p:nvPr/>
        </p:nvSpPr>
        <p:spPr>
          <a:xfrm>
            <a:off x="3643306" y="1142984"/>
            <a:ext cx="1071570" cy="2928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29058" y="1214422"/>
            <a:ext cx="4929222" cy="450059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assets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10" name="9 Conector recto"/>
          <p:cNvCxnSpPr/>
          <p:nvPr/>
        </p:nvCxnSpPr>
        <p:spPr>
          <a:xfrm rot="5400000">
            <a:off x="2429654" y="2428074"/>
            <a:ext cx="24288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76" y="3000372"/>
            <a:ext cx="7072362" cy="335758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“log-files”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5 Imagen" descr="dir-03-assets-log-files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1214422"/>
            <a:ext cx="393192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76" y="2857496"/>
            <a:ext cx="7072362" cy="335758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config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6 Imagen" descr="dir-04-config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214422"/>
            <a:ext cx="3939540" cy="1363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00100" y="3000372"/>
            <a:ext cx="7072362" cy="335758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Sub directorios del “</a:t>
            </a:r>
            <a:r>
              <a:rPr lang="es-ES" sz="2000" dirty="0" err="1" smtClean="0">
                <a:solidFill>
                  <a:schemeClr val="tx1"/>
                </a:solidFill>
              </a:rPr>
              <a:t>include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5 Imagen" descr="dir-05-include-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1142984"/>
            <a:ext cx="384810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868" y="1357298"/>
            <a:ext cx="5357850" cy="45005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include</a:t>
            </a:r>
            <a:r>
              <a:rPr lang="es-ES" sz="2000" dirty="0" smtClean="0">
                <a:solidFill>
                  <a:schemeClr val="tx1"/>
                </a:solidFill>
              </a:rPr>
              <a:t>/</a:t>
            </a:r>
            <a:r>
              <a:rPr lang="es-ES" sz="2000" dirty="0" err="1" smtClean="0">
                <a:solidFill>
                  <a:schemeClr val="tx1"/>
                </a:solidFill>
              </a:rPr>
              <a:t>AJAX_php_js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9" name="8 Imagen" descr="dir-06-include-AJAX-php-js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2" y="1357298"/>
            <a:ext cx="3215640" cy="2735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428992" y="1357298"/>
            <a:ext cx="5357850" cy="45005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include</a:t>
            </a:r>
            <a:r>
              <a:rPr lang="es-ES" sz="2000" dirty="0" smtClean="0">
                <a:solidFill>
                  <a:schemeClr val="tx1"/>
                </a:solidFill>
              </a:rPr>
              <a:t>/</a:t>
            </a:r>
            <a:r>
              <a:rPr lang="es-ES" sz="2000" dirty="0" err="1" smtClean="0">
                <a:solidFill>
                  <a:schemeClr val="tx1"/>
                </a:solidFill>
              </a:rPr>
              <a:t>js_general_functions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6" name="5 Imagen" descr="dir-07-include-js_general_funct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57298"/>
            <a:ext cx="2857500" cy="1897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</Words>
  <Application>Microsoft Office PowerPoint</Application>
  <PresentationFormat>Presentación en pantalla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myLQSadmin  versión 1.0</dc:title>
  <dc:creator>Amatxo</dc:creator>
  <cp:lastModifiedBy>Amatxo</cp:lastModifiedBy>
  <cp:revision>5</cp:revision>
  <dcterms:created xsi:type="dcterms:W3CDTF">2022-08-08T16:33:53Z</dcterms:created>
  <dcterms:modified xsi:type="dcterms:W3CDTF">2022-08-18T14:55:25Z</dcterms:modified>
</cp:coreProperties>
</file>