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F4"/>
    <a:srgbClr val="4472C4"/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A40CE-7930-4E35-914D-9F7500D3D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5297A-18C1-41E0-A123-E90064EFA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81E91-1679-492F-A75C-6F5819B6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87969B-A082-4D38-A372-E5181573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09F69-D451-47C9-AF63-935BB23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E9F7A-BA6C-4FED-8BB1-E244534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6739D-19A7-432C-9B45-E46C54F6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A7D13-619D-441F-9B27-08C3D41E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2F202-BEA9-4D2F-9604-3E252C4D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79F0B-D8F3-4515-B828-D64B74C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16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BE248-2450-4569-B9AE-D97861CFA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4CFA4B-4310-4CE6-9210-83B44BD5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8B79F-265B-42F1-BA3F-B6081146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F3B1A-0748-4CCE-AAA3-62192585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51FE0-D8E5-4CB1-A58B-E4D6C10A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7A809-89F1-430D-BDD2-FEEA7C08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EEFF8-F89E-49B6-8B46-B041C63C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B66AC-5EC2-4C71-AA23-45685C4A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17C3C-DE01-44DC-A014-773D2D3A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50E216-1A6A-4BCC-A099-B8D31A88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9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2EF37-BC7A-4A56-9141-E617467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1EAB3-E717-4DF2-AC55-C0EF6474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7A6E5-E29C-4815-9D73-7E59D357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EC1B2-C345-47E4-8AE3-91B314D0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512E0-E2B6-4B5E-8E1B-0894CA6A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3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94ED0-B592-4FCA-A0CC-6CAA1C2F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28E25-5E5D-4235-A0B1-6D8A6D10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E0AB19-E3CF-4672-9292-BC763776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6D908-96A4-4FC8-A629-4CCD0A94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D18A9D-AA2A-4BAA-8DD9-1386BBFE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4DC040-2926-4DC5-81EC-78C1079C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CD11-3C12-4DB5-8E05-8C2635F3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DBFD2-1284-4B0D-936E-D3CF82D7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2F7F46-DA35-44B4-8502-401728D3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745F2-3955-482F-8CD2-0E1CE85C5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E0DB9D-B104-43CF-B7BC-EFF3BD78C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C63314-DEE1-4FB5-88E2-13F3DA1B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709E90-E081-4313-BF39-F12D9559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DABD62-3DF9-42F2-8C74-9A43C872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4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67FD-25CC-4ED2-947E-AC1527FA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8ECC92-0154-4140-8836-3AE79E91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33B932-ED31-4775-B95F-4E883644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9E00B6-0CDF-469D-9333-8548C293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BD905-6094-4001-850C-C4A03504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7729AE-A64F-4A26-B79F-A17FC296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0ACAE-C43F-4275-9695-FD4272A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36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A89BC-72D8-468E-8051-DB0B6BF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CABC9-21B9-4283-BFC3-11BCADA5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BD458F-2BB2-459B-9594-4B8687A9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CA0734-EF39-4CBF-B603-9BDF1338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838FE-A260-401E-A740-4EDBF967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00EF6-F18C-4CA0-8725-DA76F5F6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6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3C1E-894B-40D3-AEC4-FC1C40CF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3A0A09-E4ED-4E3A-A038-2853E82E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02F434-65DE-49F0-81D5-12538F4E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722DC-CF89-4AFD-8DC4-CC2EED69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B1D61-532F-4249-9706-A9C4A413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F8513-7760-4EB3-81F0-DFFD3E8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54E9DD-E12B-4902-9B76-6B5E4D95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B42D2-6CCA-4FAB-B2AF-14A47445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F4060-14B8-4089-B088-40ADE1AF5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349C8-EB10-4205-8362-EEB0BCDDA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EE888-169D-4FF3-9270-B2AB719CE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907C0A4-9E1A-4E82-A2A2-5EFF8B44089B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 flipV="1">
            <a:off x="2934438" y="1018035"/>
            <a:ext cx="3664668" cy="302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2D612DF-3A27-407F-AD3F-9C95D7D9C9CC}"/>
              </a:ext>
            </a:extLst>
          </p:cNvPr>
          <p:cNvCxnSpPr>
            <a:cxnSpLocks/>
          </p:cNvCxnSpPr>
          <p:nvPr/>
        </p:nvCxnSpPr>
        <p:spPr>
          <a:xfrm flipH="1">
            <a:off x="2934437" y="1012829"/>
            <a:ext cx="3664668" cy="30244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5B704FCB-5155-485B-AD88-2F4532BFFCA6}"/>
              </a:ext>
            </a:extLst>
          </p:cNvPr>
          <p:cNvSpPr txBox="1"/>
          <p:nvPr/>
        </p:nvSpPr>
        <p:spPr>
          <a:xfrm rot="19239363">
            <a:off x="4234973" y="2299450"/>
            <a:ext cx="178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31CB9D1-748D-4535-949E-63103264D76E}"/>
              </a:ext>
            </a:extLst>
          </p:cNvPr>
          <p:cNvSpPr txBox="1"/>
          <p:nvPr/>
        </p:nvSpPr>
        <p:spPr>
          <a:xfrm rot="19224082">
            <a:off x="3699653" y="1926061"/>
            <a:ext cx="21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JSON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9513CFC-8DA2-45BF-BEDA-CB613A242D18}"/>
              </a:ext>
            </a:extLst>
          </p:cNvPr>
          <p:cNvSpPr txBox="1"/>
          <p:nvPr/>
        </p:nvSpPr>
        <p:spPr>
          <a:xfrm>
            <a:off x="91940" y="6010338"/>
            <a:ext cx="11991203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JSON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: 250 plus importantes cryptomonnaies (</a:t>
            </a:r>
            <a:r>
              <a:rPr lang="fr-FR" sz="2400" b="1" dirty="0" err="1">
                <a:solidFill>
                  <a:schemeClr val="bg1"/>
                </a:solidFill>
              </a:rPr>
              <a:t>Market</a:t>
            </a:r>
            <a:r>
              <a:rPr lang="fr-FR" sz="2400" b="1" dirty="0">
                <a:solidFill>
                  <a:schemeClr val="bg1"/>
                </a:solidFill>
              </a:rPr>
              <a:t> Cap) </a:t>
            </a:r>
          </a:p>
          <a:p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BBF7C3F-B6BF-454B-9325-3C92D67022E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FF907382-B128-410C-ADDE-7EEBE9D4E815}"/>
              </a:ext>
            </a:extLst>
          </p:cNvPr>
          <p:cNvSpPr txBox="1"/>
          <p:nvPr/>
        </p:nvSpPr>
        <p:spPr>
          <a:xfrm>
            <a:off x="5499893" y="4066938"/>
            <a:ext cx="103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Save 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634138C-87BA-437E-8F9D-702FE2F562E6}"/>
              </a:ext>
            </a:extLst>
          </p:cNvPr>
          <p:cNvSpPr txBox="1"/>
          <p:nvPr/>
        </p:nvSpPr>
        <p:spPr>
          <a:xfrm>
            <a:off x="91939" y="5795359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Pour chaque crypto :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{id,  symbol, name, image, price, price_change_1h, price_change_24h, price_change_7d, price_change_30d}</a:t>
            </a:r>
            <a:endParaRPr lang="fr-FR" i="1" dirty="0"/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7F75331-F712-405C-A379-CE39F4A99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72" y="2011071"/>
            <a:ext cx="2569362" cy="256936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958B16-3F73-407F-A301-96AA2E936F7A}"/>
              </a:ext>
            </a:extLst>
          </p:cNvPr>
          <p:cNvSpPr txBox="1"/>
          <p:nvPr/>
        </p:nvSpPr>
        <p:spPr>
          <a:xfrm>
            <a:off x="5102578" y="2923823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min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495CBEC-B077-4081-935F-1F16ADE0A70C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Serveur automatique : Actualisation des données par requêtes toutes les 5 minutes</a:t>
            </a:r>
            <a:endParaRPr lang="fr-FR" sz="2400" b="1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18469F-4883-4451-ACBF-D261ABD47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37" y="1714513"/>
            <a:ext cx="6644298" cy="221476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C93585-66D8-4421-88E4-62989548B2A1}"/>
              </a:ext>
            </a:extLst>
          </p:cNvPr>
          <p:cNvSpPr txBox="1"/>
          <p:nvPr/>
        </p:nvSpPr>
        <p:spPr>
          <a:xfrm>
            <a:off x="3417133" y="1084224"/>
            <a:ext cx="560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 automatique</a:t>
            </a:r>
          </a:p>
        </p:txBody>
      </p:sp>
    </p:spTree>
    <p:extLst>
      <p:ext uri="{BB962C8B-B14F-4D97-AF65-F5344CB8AC3E}">
        <p14:creationId xmlns:p14="http://schemas.microsoft.com/office/powerpoint/2010/main" val="40979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"/>
                            </p:stCondLst>
                            <p:childTnLst>
                              <p:par>
                                <p:cTn id="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64" grpId="0"/>
      <p:bldP spid="68" grpId="0"/>
      <p:bldP spid="68" grpId="1"/>
      <p:bldP spid="69" grpId="0"/>
      <p:bldP spid="69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F3B3519-C018-43B5-A566-67905D59A81C}"/>
              </a:ext>
            </a:extLst>
          </p:cNvPr>
          <p:cNvSpPr txBox="1"/>
          <p:nvPr/>
        </p:nvSpPr>
        <p:spPr>
          <a:xfrm>
            <a:off x="3754406" y="1959243"/>
            <a:ext cx="435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5FA068-5D98-4432-82E3-97F186707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61" y="2965927"/>
            <a:ext cx="1237788" cy="12439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238A49F4-3431-423F-A588-CC80A8715BAA}"/>
              </a:ext>
            </a:extLst>
          </p:cNvPr>
          <p:cNvSpPr/>
          <p:nvPr/>
        </p:nvSpPr>
        <p:spPr>
          <a:xfrm>
            <a:off x="1559032" y="141179"/>
            <a:ext cx="2230243" cy="898307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REGISTER</a:t>
            </a:r>
            <a:endParaRPr lang="fr-FR" b="1" dirty="0"/>
          </a:p>
        </p:txBody>
      </p:sp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mdp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 </a:t>
            </a:r>
            <a:r>
              <a:rPr lang="fr-FR" sz="2400" b="1" dirty="0">
                <a:solidFill>
                  <a:schemeClr val="bg1"/>
                </a:solidFill>
              </a:rPr>
              <a:t>=&gt; </a:t>
            </a:r>
            <a:r>
              <a:rPr lang="fr-FR" sz="2400" b="1" dirty="0" err="1">
                <a:solidFill>
                  <a:schemeClr val="bg1"/>
                </a:solidFill>
              </a:rPr>
              <a:t>endpoint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/api/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register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21574065">
            <a:off x="5227895" y="4107614"/>
            <a:ext cx="181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4472C4"/>
                </a:solidFill>
              </a:rPr>
              <a:t>User.create</a:t>
            </a:r>
            <a:r>
              <a:rPr lang="fr-FR" sz="2400" b="1" dirty="0">
                <a:solidFill>
                  <a:srgbClr val="4472C4"/>
                </a:solidFill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>
            <a:off x="5037268" y="3560548"/>
            <a:ext cx="162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Erreur </a:t>
            </a:r>
            <a:r>
              <a:rPr lang="fr-FR" sz="2400" b="1" dirty="0"/>
              <a:t>/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>
                <a:solidFill>
                  <a:schemeClr val="accent6"/>
                </a:solidFill>
              </a:rPr>
              <a:t>OK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 : courbe vers la droite 39">
            <a:extLst>
              <a:ext uri="{FF2B5EF4-FFF2-40B4-BE49-F238E27FC236}">
                <a16:creationId xmlns:a16="http://schemas.microsoft.com/office/drawing/2014/main" id="{9EDA30A6-06C5-498B-B832-6A78587EB0A0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F9909C-004B-44B3-BB5A-769BB506545A}"/>
              </a:ext>
            </a:extLst>
          </p:cNvPr>
          <p:cNvSpPr txBox="1"/>
          <p:nvPr/>
        </p:nvSpPr>
        <p:spPr>
          <a:xfrm>
            <a:off x="4555391" y="2331993"/>
            <a:ext cx="3752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Succès !</a:t>
            </a:r>
            <a:br>
              <a:rPr lang="fr-FR" dirty="0"/>
            </a:br>
            <a:r>
              <a:rPr lang="fr-FR" sz="2400" b="1" dirty="0">
                <a:solidFill>
                  <a:srgbClr val="4472C4"/>
                </a:solidFill>
              </a:rPr>
              <a:t>Redirection =&gt; Login Page</a:t>
            </a:r>
          </a:p>
        </p:txBody>
      </p:sp>
      <p:sp>
        <p:nvSpPr>
          <p:cNvPr id="42" name="Bulle narrative : ronde 41">
            <a:extLst>
              <a:ext uri="{FF2B5EF4-FFF2-40B4-BE49-F238E27FC236}">
                <a16:creationId xmlns:a16="http://schemas.microsoft.com/office/drawing/2014/main" id="{9B4294DE-4BB8-4924-8764-910CF3D75A8B}"/>
              </a:ext>
            </a:extLst>
          </p:cNvPr>
          <p:cNvSpPr/>
          <p:nvPr/>
        </p:nvSpPr>
        <p:spPr>
          <a:xfrm>
            <a:off x="1568768" y="141472"/>
            <a:ext cx="2230243" cy="898307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LOGIN</a:t>
            </a:r>
            <a:endParaRPr lang="fr-FR" b="1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3108071-1762-42E6-9793-0ED7377953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>
          <a:xfrm>
            <a:off x="4688250" y="1214174"/>
            <a:ext cx="2614577" cy="4001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176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"/>
                            </p:stCondLst>
                            <p:childTnLst>
                              <p:par>
                                <p:cTn id="4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"/>
                            </p:stCondLst>
                            <p:childTnLst>
                              <p:par>
                                <p:cTn id="8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2" grpId="1" animBg="1"/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40" grpId="0" animBg="1"/>
      <p:bldP spid="40" grpId="1" animBg="1"/>
      <p:bldP spid="41" grpId="0"/>
      <p:bldP spid="41" grpId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mdp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 </a:t>
            </a:r>
            <a:r>
              <a:rPr lang="fr-FR" sz="2400" b="1" dirty="0">
                <a:solidFill>
                  <a:schemeClr val="bg1"/>
                </a:solidFill>
              </a:rPr>
              <a:t>=&gt; </a:t>
            </a:r>
            <a:r>
              <a:rPr lang="fr-FR" sz="2400" b="1" dirty="0" err="1">
                <a:solidFill>
                  <a:schemeClr val="bg1"/>
                </a:solidFill>
              </a:rPr>
              <a:t>endpoint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/api/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login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21574065">
            <a:off x="5135274" y="4107614"/>
            <a:ext cx="20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4472C4"/>
                </a:solidFill>
              </a:rPr>
              <a:t>User.findone</a:t>
            </a:r>
            <a:r>
              <a:rPr lang="fr-FR" sz="2400" b="1" dirty="0">
                <a:solidFill>
                  <a:srgbClr val="4472C4"/>
                </a:solidFill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>
            <a:off x="5037268" y="356054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Erreur </a:t>
            </a:r>
            <a:r>
              <a:rPr lang="fr-FR" sz="2400" b="1" dirty="0"/>
              <a:t>/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>
                <a:solidFill>
                  <a:schemeClr val="accent6"/>
                </a:solidFill>
              </a:rPr>
              <a:t>TOKEN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 : courbe vers la droite 39">
            <a:extLst>
              <a:ext uri="{FF2B5EF4-FFF2-40B4-BE49-F238E27FC236}">
                <a16:creationId xmlns:a16="http://schemas.microsoft.com/office/drawing/2014/main" id="{9EDA30A6-06C5-498B-B832-6A78587EB0A0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F9909C-004B-44B3-BB5A-769BB506545A}"/>
              </a:ext>
            </a:extLst>
          </p:cNvPr>
          <p:cNvSpPr txBox="1"/>
          <p:nvPr/>
        </p:nvSpPr>
        <p:spPr>
          <a:xfrm>
            <a:off x="4555391" y="2331993"/>
            <a:ext cx="375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Succès ! </a:t>
            </a:r>
            <a:r>
              <a:rPr lang="fr-FR" sz="2400" b="1" dirty="0"/>
              <a:t>+</a:t>
            </a:r>
            <a:r>
              <a:rPr lang="fr-FR" sz="2400" b="1" dirty="0">
                <a:solidFill>
                  <a:schemeClr val="accent6"/>
                </a:solidFill>
              </a:rPr>
              <a:t> </a:t>
            </a:r>
            <a:r>
              <a:rPr lang="fr-FR" sz="2400" b="1" dirty="0">
                <a:solidFill>
                  <a:srgbClr val="4472C4"/>
                </a:solidFill>
              </a:rPr>
              <a:t>TOKEN</a:t>
            </a:r>
          </a:p>
        </p:txBody>
      </p:sp>
      <p:sp>
        <p:nvSpPr>
          <p:cNvPr id="31" name="Bulle narrative : ronde 30">
            <a:extLst>
              <a:ext uri="{FF2B5EF4-FFF2-40B4-BE49-F238E27FC236}">
                <a16:creationId xmlns:a16="http://schemas.microsoft.com/office/drawing/2014/main" id="{71CE4BD7-A317-4755-9DB4-50A920EAB184}"/>
              </a:ext>
            </a:extLst>
          </p:cNvPr>
          <p:cNvSpPr/>
          <p:nvPr/>
        </p:nvSpPr>
        <p:spPr>
          <a:xfrm>
            <a:off x="1568768" y="141472"/>
            <a:ext cx="2230243" cy="898307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LOGIN</a:t>
            </a:r>
            <a:endParaRPr lang="fr-FR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595559A-F88A-4028-A5D1-CCB20C896975}"/>
              </a:ext>
            </a:extLst>
          </p:cNvPr>
          <p:cNvSpPr txBox="1"/>
          <p:nvPr/>
        </p:nvSpPr>
        <p:spPr>
          <a:xfrm>
            <a:off x="331068" y="5982234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Envoie du TOKEN au client &amp; Stockage dans le Local Storage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88DE1A5-1C0F-424F-951D-D98EC1631C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40" grpId="0" animBg="1"/>
      <p:bldP spid="40" grpId="1" animBg="1"/>
      <p:bldP spid="41" grpId="0"/>
      <p:bldP spid="41" grpId="1"/>
      <p:bldP spid="31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223059" y="6022198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8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ApiSecretKey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934438" y="1228431"/>
            <a:ext cx="5674303" cy="28140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19965201">
            <a:off x="5349611" y="2447629"/>
            <a:ext cx="178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 rot="19991136">
            <a:off x="5190821" y="1900563"/>
            <a:ext cx="203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C00000"/>
                </a:solidFill>
              </a:rPr>
              <a:t>Json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</p:cNvCxnSpPr>
          <p:nvPr/>
        </p:nvCxnSpPr>
        <p:spPr>
          <a:xfrm flipV="1">
            <a:off x="2966428" y="1228431"/>
            <a:ext cx="5642313" cy="281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95559A-F88A-4028-A5D1-CCB20C896975}"/>
              </a:ext>
            </a:extLst>
          </p:cNvPr>
          <p:cNvSpPr txBox="1"/>
          <p:nvPr/>
        </p:nvSpPr>
        <p:spPr>
          <a:xfrm>
            <a:off x="211042" y="5828286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8"/>
            <a:r>
              <a:rPr lang="fr-FR" sz="2400" b="1" dirty="0">
                <a:solidFill>
                  <a:schemeClr val="bg1"/>
                </a:solidFill>
              </a:rPr>
              <a:t>GET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ApiSecretKey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400" b="1" dirty="0" err="1">
                <a:solidFill>
                  <a:schemeClr val="bg1"/>
                </a:solidFill>
              </a:rPr>
              <a:t>Json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{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UserInfo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D302B7-A7B4-40E3-AC05-C30DA13CA598}"/>
              </a:ext>
            </a:extLst>
          </p:cNvPr>
          <p:cNvCxnSpPr>
            <a:cxnSpLocks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55DA76E-BD8A-4661-9205-5B7DBCFF93C3}"/>
              </a:ext>
            </a:extLst>
          </p:cNvPr>
          <p:cNvSpPr txBox="1"/>
          <p:nvPr/>
        </p:nvSpPr>
        <p:spPr>
          <a:xfrm>
            <a:off x="5499893" y="4066938"/>
            <a:ext cx="103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Save 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C43C74B-FA48-4478-A833-56E7DB595E33}"/>
              </a:ext>
            </a:extLst>
          </p:cNvPr>
          <p:cNvSpPr txBox="1"/>
          <p:nvPr/>
        </p:nvSpPr>
        <p:spPr>
          <a:xfrm>
            <a:off x="3996867" y="2108804"/>
            <a:ext cx="4198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Renseignement</a:t>
            </a:r>
            <a:r>
              <a:rPr lang="fr-FR" dirty="0"/>
              <a:t> 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fr-FR" dirty="0"/>
              <a:t>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clés 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8B3BDB1-6B9E-410E-BBF5-B6C03EFF1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81" y="1927251"/>
            <a:ext cx="6336348" cy="156966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24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33" grpId="0"/>
      <p:bldP spid="45" grpId="0"/>
      <p:bldP spid="45" grpId="1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fr-FR" sz="2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0F594F7-5EC9-4547-AF89-EBF21BD8063C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0172603-3587-4561-905B-7EEEA650F63A}"/>
              </a:ext>
            </a:extLst>
          </p:cNvPr>
          <p:cNvSpPr txBox="1"/>
          <p:nvPr/>
        </p:nvSpPr>
        <p:spPr>
          <a:xfrm rot="21574065">
            <a:off x="5135274" y="4107614"/>
            <a:ext cx="200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B180876-917C-4C45-BB4E-D3C7032C46A2}"/>
              </a:ext>
            </a:extLst>
          </p:cNvPr>
          <p:cNvSpPr txBox="1"/>
          <p:nvPr/>
        </p:nvSpPr>
        <p:spPr>
          <a:xfrm>
            <a:off x="5037268" y="3560548"/>
            <a:ext cx="212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C00000"/>
                </a:solidFill>
              </a:rPr>
              <a:t>Json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rgbClr val="C00000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796FC56-AF8C-4ACF-8C88-4E5155811DCF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E7D1552-FD71-4C16-8783-FA1966110840}"/>
              </a:ext>
            </a:extLst>
          </p:cNvPr>
          <p:cNvSpPr txBox="1"/>
          <p:nvPr/>
        </p:nvSpPr>
        <p:spPr>
          <a:xfrm>
            <a:off x="3122640" y="5861143"/>
            <a:ext cx="6418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GET :</a:t>
            </a:r>
            <a:r>
              <a:rPr lang="fr-FR" sz="1800" b="1" dirty="0"/>
              <a:t>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{Liste des cryptos possédées}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400" b="1" dirty="0" err="1">
                <a:solidFill>
                  <a:schemeClr val="bg1"/>
                </a:solidFill>
              </a:rPr>
              <a:t>Json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{Information pour chaque crypto}</a:t>
            </a:r>
          </a:p>
          <a:p>
            <a:endParaRPr lang="fr-FR" dirty="0"/>
          </a:p>
        </p:txBody>
      </p:sp>
      <p:sp>
        <p:nvSpPr>
          <p:cNvPr id="43" name="Flèche : courbe vers la droite 42">
            <a:extLst>
              <a:ext uri="{FF2B5EF4-FFF2-40B4-BE49-F238E27FC236}">
                <a16:creationId xmlns:a16="http://schemas.microsoft.com/office/drawing/2014/main" id="{5868C34A-F521-4D2C-BFE5-8240AE9F797A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E5FAC5B-F68C-4C83-BBA7-D3971B5C289D}"/>
              </a:ext>
            </a:extLst>
          </p:cNvPr>
          <p:cNvSpPr txBox="1"/>
          <p:nvPr/>
        </p:nvSpPr>
        <p:spPr>
          <a:xfrm>
            <a:off x="4555391" y="2331993"/>
            <a:ext cx="341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4472C4"/>
                </a:solidFill>
              </a:rPr>
              <a:t>Inforamtions</a:t>
            </a:r>
            <a:r>
              <a:rPr lang="fr-FR" sz="2400" b="1" dirty="0">
                <a:solidFill>
                  <a:srgbClr val="4472C4"/>
                </a:solidFill>
              </a:rPr>
              <a:t> pour chaque cryptos</a:t>
            </a:r>
          </a:p>
        </p:txBody>
      </p:sp>
    </p:spTree>
    <p:extLst>
      <p:ext uri="{BB962C8B-B14F-4D97-AF65-F5344CB8AC3E}">
        <p14:creationId xmlns:p14="http://schemas.microsoft.com/office/powerpoint/2010/main" val="5150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9" grpId="0"/>
      <p:bldP spid="9" grpId="1"/>
      <p:bldP spid="43" grpId="0" animBg="1"/>
      <p:bldP spid="43" grpId="1" animBg="1"/>
      <p:bldP spid="46" grpId="0"/>
      <p:bldP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5AD872-D319-4B02-A184-BB5CACEDCD39}"/>
              </a:ext>
            </a:extLst>
          </p:cNvPr>
          <p:cNvSpPr/>
          <p:nvPr/>
        </p:nvSpPr>
        <p:spPr>
          <a:xfrm rot="17360588">
            <a:off x="-471841" y="2173163"/>
            <a:ext cx="5979134" cy="1655593"/>
          </a:xfrm>
          <a:prstGeom prst="triangle">
            <a:avLst>
              <a:gd name="adj" fmla="val 7033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rgbClr val="D2DAF4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31A36D-222C-4B9B-845E-1537B4B66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2" y="1228431"/>
            <a:ext cx="8479299" cy="476960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37528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5AD872-D319-4B02-A184-BB5CACEDCD39}"/>
              </a:ext>
            </a:extLst>
          </p:cNvPr>
          <p:cNvSpPr/>
          <p:nvPr/>
        </p:nvSpPr>
        <p:spPr>
          <a:xfrm rot="17360588">
            <a:off x="-471841" y="2173163"/>
            <a:ext cx="5979134" cy="1655593"/>
          </a:xfrm>
          <a:prstGeom prst="triangle">
            <a:avLst>
              <a:gd name="adj" fmla="val 7033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rgbClr val="D2DAF4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31A36D-222C-4B9B-845E-1537B4B660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"/>
          <a:stretch/>
        </p:blipFill>
        <p:spPr>
          <a:xfrm>
            <a:off x="2876103" y="1228431"/>
            <a:ext cx="8350698" cy="4769605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5897494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202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HUAULME Tony</dc:creator>
  <cp:lastModifiedBy>HUAULME Tony</cp:lastModifiedBy>
  <cp:revision>52</cp:revision>
  <dcterms:created xsi:type="dcterms:W3CDTF">2021-04-12T20:45:33Z</dcterms:created>
  <dcterms:modified xsi:type="dcterms:W3CDTF">2021-04-13T10:27:22Z</dcterms:modified>
</cp:coreProperties>
</file>