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565"/>
  </p:normalViewPr>
  <p:slideViewPr>
    <p:cSldViewPr snapToGrid="0" snapToObjects="1">
      <p:cViewPr varScale="1">
        <p:scale>
          <a:sx n="81" d="100"/>
          <a:sy n="81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385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965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9440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6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6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55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Clique para editar os estilos de texto mestres</a:t>
            </a:r>
          </a:p>
          <a:p>
            <a:pPr lvl="1" eaLnBrk="1" latinLnBrk="0" hangingPunct="1"/>
            <a:r>
              <a:rPr lang="en-US" smtClean="0"/>
              <a:t>Segundo nível</a:t>
            </a:r>
          </a:p>
          <a:p>
            <a:pPr lvl="2" eaLnBrk="1" latinLnBrk="0" hangingPunct="1"/>
            <a:r>
              <a:rPr lang="en-US" smtClean="0"/>
              <a:t>Terceiro nível</a:t>
            </a:r>
          </a:p>
          <a:p>
            <a:pPr lvl="3" eaLnBrk="1" latinLnBrk="0" hangingPunct="1"/>
            <a:r>
              <a:rPr lang="en-US" smtClean="0"/>
              <a:t>Quarto nível</a:t>
            </a:r>
          </a:p>
          <a:p>
            <a:pPr lvl="4" eaLnBrk="1" latinLnBrk="0" hangingPunct="1"/>
            <a:r>
              <a:rPr lang="en-US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62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Arraste a imagem para o espaço reservado ou clique no ícone para adicionar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352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Clique para editar estilo do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Clique para editar os estilos de texto mestres</a:t>
            </a:r>
          </a:p>
          <a:p>
            <a:pPr lvl="1" eaLnBrk="1" latinLnBrk="0" hangingPunct="1"/>
            <a:r>
              <a:rPr kumimoji="0" lang="en-US" smtClean="0"/>
              <a:t>Segundo nível</a:t>
            </a:r>
          </a:p>
          <a:p>
            <a:pPr lvl="2" eaLnBrk="1" latinLnBrk="0" hangingPunct="1"/>
            <a:r>
              <a:rPr kumimoji="0" lang="en-US" smtClean="0"/>
              <a:t>Terceiro nível</a:t>
            </a:r>
          </a:p>
          <a:p>
            <a:pPr lvl="3" eaLnBrk="1" latinLnBrk="0" hangingPunct="1"/>
            <a:r>
              <a:rPr kumimoji="0" lang="en-US" smtClean="0"/>
              <a:t>Quarto nível</a:t>
            </a:r>
          </a:p>
          <a:p>
            <a:pPr lvl="4" eaLnBrk="1" latinLnBrk="0" hangingPunct="1"/>
            <a:r>
              <a:rPr kumimoji="0" lang="en-US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90B61F-930A-2248-84EC-669398F343B2}" type="datetimeFigureOut">
              <a:rPr lang="pt-BR" smtClean="0"/>
              <a:t>08/05/17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9250CE-89AE-964D-9428-DE443BE8040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5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473003" y="409904"/>
            <a:ext cx="1346518" cy="1289667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71960" y="1699571"/>
            <a:ext cx="1580633" cy="7290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140" y="2803395"/>
            <a:ext cx="10363200" cy="1829761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ESTRAT</a:t>
            </a:r>
            <a:r>
              <a:rPr lang="en-US" sz="3200" dirty="0" smtClean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360" y="5658296"/>
            <a:ext cx="10363200" cy="1199704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Graduando: Igor Gomes de Mois</a:t>
            </a:r>
            <a:r>
              <a:rPr lang="en-US" dirty="0" err="1" smtClean="0">
                <a:solidFill>
                  <a:schemeClr val="tx1"/>
                </a:solidFill>
              </a:rPr>
              <a:t>és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Orientador</a:t>
            </a:r>
            <a:r>
              <a:rPr lang="en-US" dirty="0" smtClean="0">
                <a:solidFill>
                  <a:schemeClr val="tx1"/>
                </a:solidFill>
              </a:rPr>
              <a:t>: Prof. Francisco </a:t>
            </a:r>
            <a:r>
              <a:rPr lang="en-US" dirty="0" err="1" smtClean="0">
                <a:solidFill>
                  <a:schemeClr val="tx1"/>
                </a:solidFill>
              </a:rPr>
              <a:t>Alves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Carneiro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75170" y="0"/>
            <a:ext cx="1038155" cy="944084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975170" y="846138"/>
            <a:ext cx="1038155" cy="568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64981" cy="1143000"/>
          </a:xfrm>
          <a:effectLst>
            <a:softEdge rad="1270000"/>
          </a:effectLst>
          <a:scene3d>
            <a:camera prst="orthographicFront"/>
            <a:lightRig rig="soft" dir="t"/>
          </a:scene3d>
          <a:sp3d>
            <a:bevelT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ESTRAT</a:t>
            </a:r>
            <a:r>
              <a:rPr lang="en-US" sz="2400" dirty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 rot="10800000" flipV="1">
            <a:off x="609599" y="1617564"/>
            <a:ext cx="107258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/>
              <a:t>Roteiro:</a:t>
            </a:r>
          </a:p>
          <a:p>
            <a:endParaRPr lang="pt-BR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pt-BR" sz="3000" b="1" dirty="0" err="1" smtClean="0"/>
              <a:t>Problem</a:t>
            </a:r>
            <a:r>
              <a:rPr lang="en-US" sz="3000" b="1" dirty="0" err="1" smtClean="0"/>
              <a:t>ática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Qual</a:t>
            </a:r>
            <a:r>
              <a:rPr lang="en-US" sz="3000" b="1" dirty="0" smtClean="0"/>
              <a:t> a principal </a:t>
            </a:r>
            <a:r>
              <a:rPr lang="en-US" sz="3000" b="1" dirty="0" err="1" smtClean="0"/>
              <a:t>questão</a:t>
            </a:r>
            <a:r>
              <a:rPr lang="en-US" sz="3000" b="1" dirty="0" smtClean="0"/>
              <a:t> do TCC ?</a:t>
            </a:r>
          </a:p>
          <a:p>
            <a:pPr marL="457200" indent="-457200">
              <a:buFont typeface="+mj-lt"/>
              <a:buAutoNum type="arabicPeriod"/>
            </a:pP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b="1" dirty="0" err="1" smtClean="0"/>
              <a:t>Justificativa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Por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que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foi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realizado</a:t>
            </a:r>
            <a:r>
              <a:rPr lang="en-US" sz="3000" b="1" dirty="0" smtClean="0"/>
              <a:t> ?</a:t>
            </a:r>
          </a:p>
          <a:p>
            <a:pPr marL="457200" indent="-457200">
              <a:buFont typeface="+mj-lt"/>
              <a:buAutoNum type="arabicPeriod"/>
            </a:pP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b="1" dirty="0" err="1" smtClean="0"/>
              <a:t>Objetivos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Quais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foram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objetivos</a:t>
            </a:r>
            <a:r>
              <a:rPr lang="en-US" sz="3000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sz="3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b="1" dirty="0" err="1" smtClean="0"/>
              <a:t>Metodologia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Qual</a:t>
            </a:r>
            <a:r>
              <a:rPr lang="en-US" sz="3000" b="1" dirty="0" smtClean="0"/>
              <a:t> a </a:t>
            </a:r>
            <a:r>
              <a:rPr lang="en-US" sz="3000" b="1" dirty="0" err="1" smtClean="0"/>
              <a:t>proposta</a:t>
            </a:r>
            <a:r>
              <a:rPr lang="en-US" sz="3000" b="1" dirty="0" smtClean="0"/>
              <a:t> de </a:t>
            </a:r>
            <a:r>
              <a:rPr lang="en-US" sz="3000" b="1" dirty="0" err="1" smtClean="0"/>
              <a:t>trabalho</a:t>
            </a:r>
            <a:r>
              <a:rPr lang="en-US" sz="3000" b="1" dirty="0" smtClean="0"/>
              <a:t> ? </a:t>
            </a:r>
            <a:endParaRPr lang="pt-BR" sz="3000" b="1" dirty="0" smtClean="0"/>
          </a:p>
          <a:p>
            <a:endParaRPr lang="pt-BR" sz="3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16" y="4791579"/>
            <a:ext cx="1563179" cy="20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75170" y="0"/>
            <a:ext cx="1038155" cy="944084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975170" y="846138"/>
            <a:ext cx="1038155" cy="5688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64981" cy="1143000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ESTRAT</a:t>
            </a:r>
            <a:r>
              <a:rPr lang="en-US" sz="2400" dirty="0">
                <a:solidFill>
                  <a:schemeClr val="tx1"/>
                </a:solidFill>
              </a:rPr>
              <a:t>ÉGIA DE SOFTWARE NA TECNOLOGIA JAVA: AUTOMAÇÃO DE TRANSAÇÕES EM SGBD’S RELACIONAIS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 rot="10800000" flipV="1">
            <a:off x="609599" y="3464222"/>
            <a:ext cx="10725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3000" b="1" dirty="0" err="1" smtClean="0"/>
              <a:t>Problem</a:t>
            </a:r>
            <a:r>
              <a:rPr lang="en-US" sz="3000" b="1" dirty="0" err="1" smtClean="0"/>
              <a:t>ática</a:t>
            </a:r>
            <a:r>
              <a:rPr lang="en-US" sz="3000" b="1" dirty="0" smtClean="0"/>
              <a:t>: </a:t>
            </a:r>
            <a:r>
              <a:rPr lang="en-US" sz="3000" b="1" dirty="0" err="1" smtClean="0"/>
              <a:t>Qual</a:t>
            </a:r>
            <a:r>
              <a:rPr lang="en-US" sz="3000" b="1" dirty="0" smtClean="0"/>
              <a:t> a principal </a:t>
            </a:r>
            <a:r>
              <a:rPr lang="en-US" sz="3000" b="1" dirty="0" err="1" smtClean="0"/>
              <a:t>questão</a:t>
            </a:r>
            <a:r>
              <a:rPr lang="en-US" sz="3000" b="1" dirty="0" smtClean="0"/>
              <a:t> do TCC ?</a:t>
            </a:r>
          </a:p>
          <a:p>
            <a:endParaRPr lang="pt-BR" sz="3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816" y="4791579"/>
            <a:ext cx="1563179" cy="20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tf00001197</Template>
  <TotalTime>100</TotalTime>
  <Words>100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Lucida Sans Unicode</vt:lpstr>
      <vt:lpstr>Verdana</vt:lpstr>
      <vt:lpstr>Wingdings 2</vt:lpstr>
      <vt:lpstr>Wingdings 3</vt:lpstr>
      <vt:lpstr>Concurso</vt:lpstr>
      <vt:lpstr>ESTRATÉGIA DE SOFTWARE NA TECNOLOGIA JAVA: AUTOMAÇÃO DE TRANSAÇÕES EM SGBD’S RELACIONAIS</vt:lpstr>
      <vt:lpstr>ESTRATÉGIA DE SOFTWARE NA TECNOLOGIA JAVA: AUTOMAÇÃO DE TRANSAÇÕES EM SGBD’S RELACIONAIS</vt:lpstr>
      <vt:lpstr>ESTRATÉGIA DE SOFTWARE NA TECNOLOGIA JAVA: AUTOMAÇÃO DE TRANSAÇÕES EM SGBD’S RELACIONAIS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DE SOFTWARE NA TECNOLOGIA JAVA: AUTOMAÇÃO DE TRANSAÇÕES EM SGBD’S RELACIONAIS</dc:title>
  <dc:creator>Usuário do Microsoft Office</dc:creator>
  <cp:lastModifiedBy>Usuário do Microsoft Office</cp:lastModifiedBy>
  <cp:revision>8</cp:revision>
  <dcterms:created xsi:type="dcterms:W3CDTF">2017-05-09T01:30:36Z</dcterms:created>
  <dcterms:modified xsi:type="dcterms:W3CDTF">2017-05-09T03:11:01Z</dcterms:modified>
</cp:coreProperties>
</file>