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5109"/>
  </p:normalViewPr>
  <p:slideViewPr>
    <p:cSldViewPr snapToGrid="0" snapToObjects="1">
      <p:cViewPr varScale="1">
        <p:scale>
          <a:sx n="89" d="100"/>
          <a:sy n="8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85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65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944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6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6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55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6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Arraste a imagem para o espaço reservado ou clique no ícone para adicionar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352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  <a:p>
            <a:pPr lvl="1" eaLnBrk="1" latinLnBrk="0" hangingPunct="1"/>
            <a:r>
              <a:rPr kumimoji="0" lang="en-US" smtClean="0"/>
              <a:t>Segundo nível</a:t>
            </a:r>
          </a:p>
          <a:p>
            <a:pPr lvl="2" eaLnBrk="1" latinLnBrk="0" hangingPunct="1"/>
            <a:r>
              <a:rPr kumimoji="0" lang="en-US" smtClean="0"/>
              <a:t>Terceiro nível</a:t>
            </a:r>
          </a:p>
          <a:p>
            <a:pPr lvl="3" eaLnBrk="1" latinLnBrk="0" hangingPunct="1"/>
            <a:r>
              <a:rPr kumimoji="0" lang="en-US" smtClean="0"/>
              <a:t>Quarto nível</a:t>
            </a:r>
          </a:p>
          <a:p>
            <a:pPr lvl="4" eaLnBrk="1" latinLnBrk="0" hangingPunct="1"/>
            <a:r>
              <a:rPr kumimoji="0" lang="en-US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15/05/17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3915" y="193209"/>
            <a:ext cx="1013522" cy="1033134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0360" y="1132435"/>
            <a:ext cx="1580633" cy="729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076" y="2283189"/>
            <a:ext cx="10363200" cy="63513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TRABALHO DE CONCLUS</a:t>
            </a:r>
            <a:r>
              <a:rPr lang="en-US" sz="2800" dirty="0" smtClean="0">
                <a:solidFill>
                  <a:schemeClr val="tx1"/>
                </a:solidFill>
              </a:rPr>
              <a:t>ÃO DE CURSO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360" y="5658296"/>
            <a:ext cx="10363200" cy="1199704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Graduando: Igor Gomes de Mois</a:t>
            </a:r>
            <a:r>
              <a:rPr lang="en-US" dirty="0" err="1" smtClean="0">
                <a:solidFill>
                  <a:schemeClr val="tx1"/>
                </a:solidFill>
              </a:rPr>
              <a:t>és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Orientador</a:t>
            </a:r>
            <a:r>
              <a:rPr lang="en-US" dirty="0" smtClean="0">
                <a:solidFill>
                  <a:schemeClr val="tx1"/>
                </a:solidFill>
              </a:rPr>
              <a:t>: Prof. Francisco </a:t>
            </a:r>
            <a:r>
              <a:rPr lang="en-US" dirty="0" err="1" smtClean="0">
                <a:solidFill>
                  <a:schemeClr val="tx1"/>
                </a:solidFill>
              </a:rPr>
              <a:t>Alves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Carneiro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70992" y="501795"/>
            <a:ext cx="10363200" cy="124128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Centro </a:t>
            </a:r>
            <a:r>
              <a:rPr lang="en-US" sz="3200" dirty="0" err="1" smtClean="0">
                <a:solidFill>
                  <a:schemeClr val="tx1"/>
                </a:solidFill>
              </a:rPr>
              <a:t>Universit</a:t>
            </a:r>
            <a:r>
              <a:rPr lang="en-US" sz="3200" dirty="0" err="1" smtClean="0">
                <a:solidFill>
                  <a:schemeClr val="tx1"/>
                </a:solidFill>
              </a:rPr>
              <a:t>ário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</a:t>
            </a:r>
            <a:r>
              <a:rPr lang="en-US" sz="3200" dirty="0" err="1" smtClean="0">
                <a:solidFill>
                  <a:schemeClr val="tx1"/>
                </a:solidFill>
              </a:rPr>
              <a:t>stácio</a:t>
            </a:r>
            <a:r>
              <a:rPr lang="en-US" sz="3200" dirty="0" smtClean="0">
                <a:solidFill>
                  <a:schemeClr val="tx1"/>
                </a:solidFill>
              </a:rPr>
              <a:t> do </a:t>
            </a:r>
            <a:r>
              <a:rPr lang="en-US" sz="3200" dirty="0" err="1" smtClean="0">
                <a:solidFill>
                  <a:schemeClr val="tx1"/>
                </a:solidFill>
              </a:rPr>
              <a:t>Ceará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BACHARELADO EM SISTEMAS DE INFORMAÇÃO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33076" y="3541581"/>
            <a:ext cx="10363200" cy="108895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ESTRAT</a:t>
            </a:r>
            <a:r>
              <a:rPr lang="en-US" sz="2800" dirty="0" smtClean="0">
                <a:solidFill>
                  <a:srgbClr val="FF0000"/>
                </a:solidFill>
              </a:rPr>
              <a:t>ÉGIA DE SOFTWARE NA TECNOLOGIA JAVA: AUTOMAÇÃO DE TRANSAÇÕES EM SGBD’S RELACIONAIS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  <a:effectLst>
            <a:softEdge rad="1270000"/>
          </a:effectLst>
          <a:scene3d>
            <a:camera prst="orthographicFront"/>
            <a:lightRig rig="soft" dir="t"/>
          </a:scene3d>
          <a:sp3d>
            <a:bevelT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 rot="10800000" flipV="1">
            <a:off x="609599" y="1617564"/>
            <a:ext cx="107258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/>
              <a:t>Roteiro:</a:t>
            </a:r>
          </a:p>
          <a:p>
            <a:endParaRPr lang="pt-BR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3000" b="1" dirty="0" err="1" smtClean="0"/>
              <a:t>Problem</a:t>
            </a:r>
            <a:r>
              <a:rPr lang="en-US" sz="3000" b="1" dirty="0" err="1" smtClean="0"/>
              <a:t>ática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principal </a:t>
            </a:r>
            <a:r>
              <a:rPr lang="en-US" sz="3000" b="1" dirty="0" err="1" smtClean="0"/>
              <a:t>questão</a:t>
            </a:r>
            <a:r>
              <a:rPr lang="en-US" sz="3000" b="1" dirty="0" smtClean="0"/>
              <a:t> do TCC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Justificativa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Por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realizado</a:t>
            </a:r>
            <a:r>
              <a:rPr lang="en-US" sz="3000" b="1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Objetivos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Quais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foram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objetivos</a:t>
            </a:r>
            <a:r>
              <a:rPr lang="en-US" sz="3000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Metodologia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</a:t>
            </a:r>
            <a:r>
              <a:rPr lang="en-US" sz="3000" b="1" dirty="0" err="1" smtClean="0"/>
              <a:t>proposta</a:t>
            </a:r>
            <a:r>
              <a:rPr lang="en-US" sz="3000" b="1" dirty="0" smtClean="0"/>
              <a:t> de </a:t>
            </a:r>
            <a:r>
              <a:rPr lang="en-US" sz="3000" b="1" dirty="0" err="1" smtClean="0"/>
              <a:t>trabalho</a:t>
            </a:r>
            <a:r>
              <a:rPr lang="en-US" sz="3000" b="1" dirty="0" smtClean="0"/>
              <a:t> ? </a:t>
            </a:r>
            <a:endParaRPr lang="pt-BR" sz="3000" b="1" dirty="0" smtClean="0"/>
          </a:p>
          <a:p>
            <a:endParaRPr lang="pt-BR" sz="3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6" y="4157663"/>
            <a:ext cx="220147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0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9600" y="1571624"/>
            <a:ext cx="10934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err="1" smtClean="0"/>
              <a:t>Resumo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dirty="0" smtClean="0"/>
              <a:t>	Uma das </a:t>
            </a:r>
            <a:r>
              <a:rPr lang="en-US" dirty="0" err="1" smtClean="0"/>
              <a:t>etapas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software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montagem</a:t>
            </a:r>
            <a:r>
              <a:rPr lang="en-US" dirty="0" smtClean="0"/>
              <a:t> das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e </a:t>
            </a:r>
            <a:r>
              <a:rPr lang="en-US" dirty="0" err="1" smtClean="0"/>
              <a:t>realização</a:t>
            </a:r>
            <a:r>
              <a:rPr lang="en-US" dirty="0" smtClean="0"/>
              <a:t> de </a:t>
            </a:r>
            <a:r>
              <a:rPr lang="en-US" dirty="0" err="1" smtClean="0"/>
              <a:t>trasações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com </a:t>
            </a:r>
            <a:r>
              <a:rPr lang="en-US" dirty="0" err="1" smtClean="0"/>
              <a:t>sua</a:t>
            </a:r>
            <a:r>
              <a:rPr lang="en-US" dirty="0" smtClean="0"/>
              <a:t> base de dados. </a:t>
            </a:r>
          </a:p>
          <a:p>
            <a:r>
              <a:rPr lang="en-US" dirty="0" smtClean="0"/>
              <a:t>Este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a </a:t>
            </a:r>
            <a:r>
              <a:rPr lang="en-US" dirty="0" err="1" smtClean="0"/>
              <a:t>tecnologia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Java, 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trazer</a:t>
            </a:r>
            <a:r>
              <a:rPr lang="en-US" dirty="0" smtClean="0"/>
              <a:t> </a:t>
            </a:r>
            <a:r>
              <a:rPr lang="en-US" dirty="0" err="1" smtClean="0"/>
              <a:t>agilidade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base de dados.</a:t>
            </a:r>
          </a:p>
          <a:p>
            <a:r>
              <a:rPr lang="en-US" dirty="0"/>
              <a:t>	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desenvolvida</a:t>
            </a:r>
            <a:r>
              <a:rPr lang="en-US" dirty="0" smtClean="0"/>
              <a:t> para </a:t>
            </a:r>
            <a:r>
              <a:rPr lang="en-US" dirty="0" err="1" smtClean="0"/>
              <a:t>profissionais</a:t>
            </a:r>
            <a:r>
              <a:rPr lang="en-US" dirty="0" smtClean="0"/>
              <a:t> da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atuem</a:t>
            </a:r>
            <a:r>
              <a:rPr lang="en-US" dirty="0" smtClean="0"/>
              <a:t> com </a:t>
            </a:r>
            <a:r>
              <a:rPr lang="en-US" dirty="0" err="1" smtClean="0"/>
              <a:t>unicamente</a:t>
            </a:r>
            <a:r>
              <a:rPr lang="en-US" dirty="0" smtClean="0"/>
              <a:t> com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aplicações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r>
              <a:rPr lang="en-US" dirty="0" smtClean="0"/>
              <a:t> Java.</a:t>
            </a:r>
          </a:p>
          <a:p>
            <a:r>
              <a:rPr lang="en-US" dirty="0"/>
              <a:t>	</a:t>
            </a:r>
            <a:r>
              <a:rPr lang="en-US" dirty="0" err="1" smtClean="0"/>
              <a:t>Nomeado</a:t>
            </a:r>
            <a:r>
              <a:rPr lang="en-US" dirty="0" smtClean="0"/>
              <a:t> de </a:t>
            </a:r>
            <a:r>
              <a:rPr lang="en-US" dirty="0" err="1" smtClean="0"/>
              <a:t>SigmaDB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framework </a:t>
            </a:r>
            <a:r>
              <a:rPr lang="en-US" dirty="0" err="1" smtClean="0"/>
              <a:t>objetiva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ponte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entre a </a:t>
            </a:r>
            <a:r>
              <a:rPr lang="en-US" dirty="0" err="1" smtClean="0"/>
              <a:t>tecnologia</a:t>
            </a:r>
            <a:r>
              <a:rPr lang="en-US" dirty="0" smtClean="0"/>
              <a:t> Java e </a:t>
            </a:r>
            <a:r>
              <a:rPr lang="en-US" dirty="0" err="1" smtClean="0"/>
              <a:t>qualquer</a:t>
            </a:r>
            <a:r>
              <a:rPr lang="en-US" dirty="0" smtClean="0"/>
              <a:t> Sistema </a:t>
            </a:r>
            <a:r>
              <a:rPr lang="en-US" dirty="0" err="1" smtClean="0"/>
              <a:t>gerenciador</a:t>
            </a:r>
            <a:r>
              <a:rPr lang="en-US" dirty="0" smtClean="0"/>
              <a:t> de banco de dados </a:t>
            </a:r>
            <a:r>
              <a:rPr lang="en-US" dirty="0" err="1" smtClean="0"/>
              <a:t>relacional</a:t>
            </a:r>
            <a:r>
              <a:rPr lang="en-US" dirty="0" smtClean="0"/>
              <a:t>. </a:t>
            </a:r>
            <a:r>
              <a:rPr lang="en-US" dirty="0" err="1" smtClean="0"/>
              <a:t>Convertendo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sintáxes</a:t>
            </a:r>
            <a:r>
              <a:rPr lang="en-US" dirty="0" smtClean="0"/>
              <a:t> SQL de forma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dentre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metas</a:t>
            </a:r>
            <a:r>
              <a:rPr lang="en-US" dirty="0" smtClean="0"/>
              <a:t> a se </a:t>
            </a:r>
            <a:r>
              <a:rPr lang="en-US" dirty="0" err="1" smtClean="0"/>
              <a:t>atingir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ênfase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agilidade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,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coesos</a:t>
            </a:r>
            <a:r>
              <a:rPr lang="en-US" dirty="0" smtClean="0"/>
              <a:t> e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estruturados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8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250</TotalTime>
  <Words>120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Lucida Sans Unicode</vt:lpstr>
      <vt:lpstr>Verdana</vt:lpstr>
      <vt:lpstr>Wingdings</vt:lpstr>
      <vt:lpstr>Wingdings 2</vt:lpstr>
      <vt:lpstr>Wingdings 3</vt:lpstr>
      <vt:lpstr>Concurso</vt:lpstr>
      <vt:lpstr>TRABALHO DE CONCLUSÃO DE CURSO</vt:lpstr>
      <vt:lpstr>ESTRATÉGIA DE SOFTWARE NA TECNOLOGIA JAVA: AUTOMAÇÃO DE TRANSAÇÕES EM SGBD’S RELACIONAIS</vt:lpstr>
      <vt:lpstr>ESTRATÉGIA DE SOFTWARE NA TECNOLOGIA JAVA: AUTOMAÇÃO DE TRANSAÇÕES EM SGBD’S RELACIONAIS</vt:lpstr>
      <vt:lpstr>ESTRATÉGIA DE SOFTWARE NA TECNOLOGIA JAVA: AUTOMAÇÃO DE TRANSAÇÕES EM SGBD’S RELACIONAIS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DE SOFTWARE NA TECNOLOGIA JAVA: AUTOMAÇÃO DE TRANSAÇÕES EM SGBD’S RELACIONAIS</dc:title>
  <dc:creator>Usuário do Microsoft Office</dc:creator>
  <cp:lastModifiedBy>Usuário do Microsoft Office</cp:lastModifiedBy>
  <cp:revision>14</cp:revision>
  <dcterms:created xsi:type="dcterms:W3CDTF">2017-05-09T01:30:36Z</dcterms:created>
  <dcterms:modified xsi:type="dcterms:W3CDTF">2017-05-16T02:24:51Z</dcterms:modified>
</cp:coreProperties>
</file>