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F94D-0E42-4086-B5C4-54756AE91580}" type="datetimeFigureOut">
              <a:rPr lang="en-GB" smtClean="0"/>
              <a:t>06/01/2018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E9E-A89A-4D8A-9CAA-459F8F3B76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96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F94D-0E42-4086-B5C4-54756AE91580}" type="datetimeFigureOut">
              <a:rPr lang="en-GB" smtClean="0"/>
              <a:t>06/01/2018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E9E-A89A-4D8A-9CAA-459F8F3B76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5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F94D-0E42-4086-B5C4-54756AE91580}" type="datetimeFigureOut">
              <a:rPr lang="en-GB" smtClean="0"/>
              <a:t>06/01/2018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E9E-A89A-4D8A-9CAA-459F8F3B76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7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F94D-0E42-4086-B5C4-54756AE91580}" type="datetimeFigureOut">
              <a:rPr lang="en-GB" smtClean="0"/>
              <a:t>06/01/2018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E9E-A89A-4D8A-9CAA-459F8F3B76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45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F94D-0E42-4086-B5C4-54756AE91580}" type="datetimeFigureOut">
              <a:rPr lang="en-GB" smtClean="0"/>
              <a:t>06/01/2018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E9E-A89A-4D8A-9CAA-459F8F3B76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5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F94D-0E42-4086-B5C4-54756AE91580}" type="datetimeFigureOut">
              <a:rPr lang="en-GB" smtClean="0"/>
              <a:t>06/01/2018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E9E-A89A-4D8A-9CAA-459F8F3B76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94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F94D-0E42-4086-B5C4-54756AE91580}" type="datetimeFigureOut">
              <a:rPr lang="en-GB" smtClean="0"/>
              <a:t>06/01/2018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E9E-A89A-4D8A-9CAA-459F8F3B76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7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F94D-0E42-4086-B5C4-54756AE91580}" type="datetimeFigureOut">
              <a:rPr lang="en-GB" smtClean="0"/>
              <a:t>06/01/2018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E9E-A89A-4D8A-9CAA-459F8F3B76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7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F94D-0E42-4086-B5C4-54756AE91580}" type="datetimeFigureOut">
              <a:rPr lang="en-GB" smtClean="0"/>
              <a:t>06/01/2018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E9E-A89A-4D8A-9CAA-459F8F3B76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80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F94D-0E42-4086-B5C4-54756AE91580}" type="datetimeFigureOut">
              <a:rPr lang="en-GB" smtClean="0"/>
              <a:t>06/01/2018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E9E-A89A-4D8A-9CAA-459F8F3B76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47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F94D-0E42-4086-B5C4-54756AE91580}" type="datetimeFigureOut">
              <a:rPr lang="en-GB" smtClean="0"/>
              <a:t>06/01/2018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E9E-A89A-4D8A-9CAA-459F8F3B76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F94D-0E42-4086-B5C4-54756AE91580}" type="datetimeFigureOut">
              <a:rPr lang="en-GB" smtClean="0"/>
              <a:t>06/01/2018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4E9E-A89A-4D8A-9CAA-459F8F3B76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02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Ship – Sailing</a:t>
            </a:r>
            <a:br>
              <a:rPr lang="en-GB" dirty="0" smtClean="0"/>
            </a:br>
            <a:r>
              <a:rPr lang="en-GB" sz="1600" dirty="0" smtClean="0"/>
              <a:t>(JavaScript Game)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Storyboard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70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40" y="1921241"/>
            <a:ext cx="11795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/>
              <a:t>Game Start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At runtime, Ship descends from the top, gradually gaining speed!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The keyboard arrow keys allows manoeuvring of the ship within the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water-way, avoiding collision with any of the barriers until able to land </a:t>
            </a:r>
          </a:p>
          <a:p>
            <a:r>
              <a:rPr lang="en-GB" dirty="0"/>
              <a:t> </a:t>
            </a:r>
            <a:r>
              <a:rPr lang="en-GB" dirty="0" smtClean="0"/>
              <a:t>     </a:t>
            </a:r>
          </a:p>
          <a:p>
            <a:r>
              <a:rPr lang="en-GB" dirty="0" smtClean="0"/>
              <a:t>      safely on the dock which shares the same flashing-light effect as the </a:t>
            </a:r>
          </a:p>
          <a:p>
            <a:r>
              <a:rPr lang="en-GB" dirty="0"/>
              <a:t> </a:t>
            </a:r>
            <a:r>
              <a:rPr lang="en-GB" dirty="0" smtClean="0"/>
              <a:t>     </a:t>
            </a:r>
          </a:p>
          <a:p>
            <a:r>
              <a:rPr lang="en-GB" dirty="0"/>
              <a:t> </a:t>
            </a:r>
            <a:r>
              <a:rPr lang="en-GB" dirty="0" smtClean="0"/>
              <a:t>     ship itself.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243" y="1229252"/>
            <a:ext cx="3730078" cy="395304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21723" y="544225"/>
            <a:ext cx="8232371" cy="78360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Ship-Sailing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29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64621" y="0"/>
            <a:ext cx="10515600" cy="1325563"/>
          </a:xfrm>
        </p:spPr>
        <p:txBody>
          <a:bodyPr/>
          <a:lstStyle/>
          <a:p>
            <a:r>
              <a:rPr lang="en-GB" altLang="en-US" dirty="0" smtClean="0"/>
              <a:t>Gameplay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21" y="2123975"/>
            <a:ext cx="11364884" cy="1941974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dirty="0" smtClean="0"/>
              <a:t>-    The ship dock can be moved sideways to any desired position of landing,</a:t>
            </a:r>
          </a:p>
          <a:p>
            <a:pPr marL="0" indent="0">
              <a:buNone/>
              <a:defRPr/>
            </a:pPr>
            <a:r>
              <a:rPr lang="en-GB" sz="1800" dirty="0" smtClean="0"/>
              <a:t>     within the X axis using the ‘Z’ and ‘X’ letters .</a:t>
            </a:r>
          </a:p>
          <a:p>
            <a:pPr marL="0" indent="0">
              <a:buNone/>
              <a:defRPr/>
            </a:pPr>
            <a:endParaRPr lang="en-GB" sz="1800" dirty="0" smtClean="0"/>
          </a:p>
          <a:p>
            <a:pPr marL="0" indent="0">
              <a:buNone/>
              <a:defRPr/>
            </a:pPr>
            <a:endParaRPr lang="en-GB" sz="1800" dirty="0" smtClean="0"/>
          </a:p>
          <a:p>
            <a:pPr>
              <a:buFontTx/>
              <a:buChar char="-"/>
              <a:defRPr/>
            </a:pPr>
            <a:r>
              <a:rPr lang="en-GB" sz="1800" dirty="0" smtClean="0"/>
              <a:t>The speed of the ship can be managed by pressing the key to its opposite </a:t>
            </a:r>
          </a:p>
          <a:p>
            <a:pPr marL="0" indent="0">
              <a:buNone/>
              <a:defRPr/>
            </a:pPr>
            <a:r>
              <a:rPr lang="en-GB" sz="1800" dirty="0" smtClean="0"/>
              <a:t>     direction. </a:t>
            </a:r>
          </a:p>
          <a:p>
            <a:pPr marL="0" indent="0">
              <a:buNone/>
              <a:defRPr/>
            </a:pPr>
            <a:endParaRPr lang="en-GB" sz="1800" dirty="0"/>
          </a:p>
          <a:p>
            <a:pPr marL="0" indent="0">
              <a:buNone/>
              <a:defRPr/>
            </a:pPr>
            <a:endParaRPr lang="en-GB" sz="1800" dirty="0" smtClean="0"/>
          </a:p>
          <a:p>
            <a:pPr marL="0" indent="0">
              <a:buNone/>
              <a:defRPr/>
            </a:pPr>
            <a:endParaRPr lang="en-GB" sz="1800" dirty="0" smtClean="0"/>
          </a:p>
          <a:p>
            <a:pPr marL="0" indent="0">
              <a:buNone/>
              <a:defRPr/>
            </a:pPr>
            <a:endParaRPr lang="en-GB" sz="1800" dirty="0"/>
          </a:p>
          <a:p>
            <a:pPr marL="0" indent="0">
              <a:buNone/>
              <a:defRPr/>
            </a:pPr>
            <a:endParaRPr lang="en-GB" sz="1800" dirty="0" smtClean="0"/>
          </a:p>
          <a:p>
            <a:pPr marL="0" indent="0">
              <a:buNone/>
              <a:defRPr/>
            </a:pPr>
            <a:endParaRPr lang="en-GB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753" y="881929"/>
            <a:ext cx="3981614" cy="418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7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Game Success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981200" y="5157789"/>
            <a:ext cx="8229600" cy="968375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GB" altLang="en-US" dirty="0" smtClean="0"/>
              <a:t>Ship is docked successfully on the landing </a:t>
            </a:r>
            <a:r>
              <a:rPr lang="en-GB" altLang="en-US" dirty="0" smtClean="0"/>
              <a:t>pad at a landing velocity of &lt;.6. Anything above that value crashes the ship.</a:t>
            </a:r>
            <a:endParaRPr lang="en-GB" altLang="en-US" dirty="0" smtClean="0"/>
          </a:p>
          <a:p>
            <a:pPr marL="0" indent="0">
              <a:buNone/>
            </a:pPr>
            <a:endParaRPr lang="en-GB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107" y="1362653"/>
            <a:ext cx="3340591" cy="353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6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Game Failure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981200" y="4756383"/>
            <a:ext cx="8229600" cy="1369779"/>
          </a:xfrm>
        </p:spPr>
        <p:txBody>
          <a:bodyPr>
            <a:normAutofit lnSpcReduction="10000"/>
          </a:bodyPr>
          <a:lstStyle/>
          <a:p>
            <a:endParaRPr lang="en-GB" altLang="en-US" dirty="0" smtClean="0"/>
          </a:p>
          <a:p>
            <a:pPr>
              <a:buFontTx/>
              <a:buChar char="-"/>
            </a:pPr>
            <a:r>
              <a:rPr lang="en-GB" altLang="en-US" dirty="0" smtClean="0"/>
              <a:t>Ship explodes if the velocity at the time of landing is too great. </a:t>
            </a:r>
          </a:p>
          <a:p>
            <a:pPr marL="0" indent="0">
              <a:buNone/>
            </a:pPr>
            <a:endParaRPr lang="en-GB" altLang="en-US" dirty="0" smtClean="0"/>
          </a:p>
          <a:p>
            <a:pPr marL="0" indent="0">
              <a:buNone/>
            </a:pPr>
            <a:endParaRPr lang="en-GB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644" y="1242840"/>
            <a:ext cx="3308553" cy="35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8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Game Failure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981200" y="4756383"/>
            <a:ext cx="8229600" cy="1369779"/>
          </a:xfrm>
        </p:spPr>
        <p:txBody>
          <a:bodyPr>
            <a:normAutofit/>
          </a:bodyPr>
          <a:lstStyle/>
          <a:p>
            <a:endParaRPr lang="en-GB" altLang="en-US" dirty="0" smtClean="0"/>
          </a:p>
          <a:p>
            <a:pPr>
              <a:buFontTx/>
              <a:buChar char="-"/>
            </a:pPr>
            <a:r>
              <a:rPr lang="en-GB" altLang="en-US" dirty="0" smtClean="0"/>
              <a:t>Ship explodes as a result </a:t>
            </a:r>
            <a:r>
              <a:rPr lang="en-GB" altLang="en-US" dirty="0" smtClean="0"/>
              <a:t>of a collision with </a:t>
            </a:r>
            <a:r>
              <a:rPr lang="en-GB" altLang="en-US" dirty="0" smtClean="0"/>
              <a:t>a barrier.</a:t>
            </a:r>
          </a:p>
          <a:p>
            <a:pPr marL="0" indent="0">
              <a:buNone/>
            </a:pPr>
            <a:endParaRPr lang="en-GB" altLang="en-US" dirty="0" smtClean="0"/>
          </a:p>
          <a:p>
            <a:pPr marL="0" indent="0">
              <a:buNone/>
            </a:pPr>
            <a:endParaRPr lang="en-GB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834" y="1294720"/>
            <a:ext cx="3641062" cy="385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7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171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Ship – Sailing (JavaScript Game)</vt:lpstr>
      <vt:lpstr>Ship-Sailing Game</vt:lpstr>
      <vt:lpstr>Gameplay</vt:lpstr>
      <vt:lpstr>Game Success</vt:lpstr>
      <vt:lpstr>Game Failure</vt:lpstr>
      <vt:lpstr>Game Failure</vt:lpstr>
    </vt:vector>
  </TitlesOfParts>
  <Company>De Montfort University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 - Sailing</dc:title>
  <dc:creator>Igho Akponah</dc:creator>
  <cp:lastModifiedBy>Igho Akponah</cp:lastModifiedBy>
  <cp:revision>8</cp:revision>
  <dcterms:created xsi:type="dcterms:W3CDTF">2017-12-21T14:17:32Z</dcterms:created>
  <dcterms:modified xsi:type="dcterms:W3CDTF">2018-01-06T05:04:30Z</dcterms:modified>
</cp:coreProperties>
</file>