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7" r:id="rId2"/>
  </p:sldMasterIdLst>
  <p:notesMasterIdLst>
    <p:notesMasterId r:id="rId15"/>
  </p:notesMasterIdLst>
  <p:sldIdLst>
    <p:sldId id="256" r:id="rId3"/>
    <p:sldId id="341" r:id="rId4"/>
    <p:sldId id="342" r:id="rId5"/>
    <p:sldId id="343" r:id="rId6"/>
    <p:sldId id="257" r:id="rId7"/>
    <p:sldId id="345" r:id="rId8"/>
    <p:sldId id="346" r:id="rId9"/>
    <p:sldId id="347" r:id="rId10"/>
    <p:sldId id="348" r:id="rId11"/>
    <p:sldId id="351" r:id="rId12"/>
    <p:sldId id="350" r:id="rId13"/>
    <p:sldId id="316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Erica One" panose="020B0604020202020204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ọc Huyền" initials="N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4FF"/>
    <a:srgbClr val="0E185F"/>
    <a:srgbClr val="2E3608"/>
    <a:srgbClr val="00FFDD"/>
    <a:srgbClr val="E8FFC2"/>
    <a:srgbClr val="FFF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105" d="100"/>
          <a:sy n="105" d="100"/>
        </p:scale>
        <p:origin x="6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08878-C0C4-4EE0-A4AF-6C92EB1F7D87}" type="doc">
      <dgm:prSet loTypeId="urn:microsoft.com/office/officeart/2008/layout/VerticalCurvedList#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vi-VN"/>
        </a:p>
      </dgm:t>
    </dgm:pt>
    <dgm:pt modelId="{B9757785-99A2-45C0-8CC3-FA3AFB468FD5}">
      <dgm:prSet custT="1"/>
      <dgm:spPr/>
      <dgm:t>
        <a:bodyPr/>
        <a:lstStyle/>
        <a:p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Sơ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đồ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phân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cấp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chức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năng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&amp; mô hình DL mức khung cảnh </a:t>
          </a:r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95F6E8-7BA5-4EF9-954B-AAB02C7187E5}" type="parTrans" cxnId="{D132BB3F-7474-4F13-BBD1-CB32059D55D0}">
      <dgm:prSet/>
      <dgm:spPr/>
      <dgm:t>
        <a:bodyPr/>
        <a:lstStyle/>
        <a:p>
          <a:endParaRPr lang="vi-VN">
            <a:solidFill>
              <a:schemeClr val="tx1"/>
            </a:solidFill>
          </a:endParaRPr>
        </a:p>
      </dgm:t>
    </dgm:pt>
    <dgm:pt modelId="{6CF6B6D2-4712-4353-969C-2901BD38D4E4}" type="sibTrans" cxnId="{D132BB3F-7474-4F13-BBD1-CB32059D55D0}">
      <dgm:prSet/>
      <dgm:spPr/>
      <dgm:t>
        <a:bodyPr/>
        <a:lstStyle/>
        <a:p>
          <a:endParaRPr lang="vi-VN">
            <a:solidFill>
              <a:schemeClr val="tx1"/>
            </a:solidFill>
          </a:endParaRPr>
        </a:p>
      </dgm:t>
    </dgm:pt>
    <dgm:pt modelId="{C0986823-849D-4832-B346-383FF38E6372}">
      <dgm:prSet custT="1"/>
      <dgm:spPr/>
      <dgm:t>
        <a:bodyPr/>
        <a:lstStyle/>
        <a:p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Mồ hình các thuộc tính &amp; Sơ đồ dữ liệu vật lý </a:t>
          </a:r>
        </a:p>
      </dgm:t>
    </dgm:pt>
    <dgm:pt modelId="{1C9C4CD0-0C12-4D84-B499-1149CFE7870C}" type="parTrans" cxnId="{F56B38C5-A41C-4FAE-A3E1-58164932896A}">
      <dgm:prSet/>
      <dgm:spPr/>
      <dgm:t>
        <a:bodyPr/>
        <a:lstStyle/>
        <a:p>
          <a:endParaRPr lang="vi-VN">
            <a:solidFill>
              <a:schemeClr val="tx1"/>
            </a:solidFill>
          </a:endParaRPr>
        </a:p>
      </dgm:t>
    </dgm:pt>
    <dgm:pt modelId="{D870A422-80D1-4734-BE39-3463B1F5140C}" type="sibTrans" cxnId="{F56B38C5-A41C-4FAE-A3E1-58164932896A}">
      <dgm:prSet/>
      <dgm:spPr/>
      <dgm:t>
        <a:bodyPr/>
        <a:lstStyle/>
        <a:p>
          <a:endParaRPr lang="vi-VN">
            <a:solidFill>
              <a:schemeClr val="tx1"/>
            </a:solidFill>
          </a:endParaRPr>
        </a:p>
      </dgm:t>
    </dgm:pt>
    <dgm:pt modelId="{7EC4C125-1590-4B0D-9EF0-97B8746CAF62}">
      <dgm:prSet custT="1"/>
      <dgm:spPr/>
      <dgm:t>
        <a:bodyPr/>
        <a:lstStyle/>
        <a:p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CFB028-C1F7-4717-82AA-F4FD093B4357}" type="parTrans" cxnId="{860BBB98-33F9-494C-AAF2-E0F9772188FC}">
      <dgm:prSet/>
      <dgm:spPr/>
      <dgm:t>
        <a:bodyPr/>
        <a:lstStyle/>
        <a:p>
          <a:endParaRPr lang="vi-VN">
            <a:solidFill>
              <a:schemeClr val="tx1"/>
            </a:solidFill>
          </a:endParaRPr>
        </a:p>
      </dgm:t>
    </dgm:pt>
    <dgm:pt modelId="{6D8BFF21-4966-4255-AB8A-755CD9BD257E}" type="sibTrans" cxnId="{860BBB98-33F9-494C-AAF2-E0F9772188FC}">
      <dgm:prSet/>
      <dgm:spPr/>
      <dgm:t>
        <a:bodyPr/>
        <a:lstStyle/>
        <a:p>
          <a:endParaRPr lang="vi-VN">
            <a:solidFill>
              <a:schemeClr val="tx1"/>
            </a:solidFill>
          </a:endParaRPr>
        </a:p>
      </dgm:t>
    </dgm:pt>
    <dgm:pt modelId="{59B176B0-E3B4-4FC7-AE3A-4B55A2B6DB85}">
      <dgm:prSet custT="1"/>
      <dgm:spPr/>
      <dgm:t>
        <a:bodyPr/>
        <a:lstStyle/>
        <a:p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Demo Website </a:t>
          </a:r>
        </a:p>
      </dgm:t>
    </dgm:pt>
    <dgm:pt modelId="{7C0CE471-F2E7-424D-B71A-FEEC817855E0}" type="parTrans" cxnId="{0B340A12-498A-44BC-B148-610BCFA0F48A}">
      <dgm:prSet/>
      <dgm:spPr/>
      <dgm:t>
        <a:bodyPr/>
        <a:lstStyle/>
        <a:p>
          <a:endParaRPr lang="vi-VN">
            <a:solidFill>
              <a:schemeClr val="tx1"/>
            </a:solidFill>
          </a:endParaRPr>
        </a:p>
      </dgm:t>
    </dgm:pt>
    <dgm:pt modelId="{C626C570-D18C-4AAF-B55C-FC792ABCBA3F}" type="sibTrans" cxnId="{0B340A12-498A-44BC-B148-610BCFA0F48A}">
      <dgm:prSet/>
      <dgm:spPr/>
      <dgm:t>
        <a:bodyPr/>
        <a:lstStyle/>
        <a:p>
          <a:endParaRPr lang="vi-VN">
            <a:solidFill>
              <a:schemeClr val="tx1"/>
            </a:solidFill>
          </a:endParaRPr>
        </a:p>
      </dgm:t>
    </dgm:pt>
    <dgm:pt modelId="{E01C9CF3-7A0E-40E1-949A-890637241D07}">
      <dgm:prSet phldrT="[Text]" custT="1"/>
      <dgm:spPr/>
      <dgm:t>
        <a:bodyPr/>
        <a:lstStyle/>
        <a:p>
          <a:pPr>
            <a:buNone/>
          </a:pP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Tổng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quan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lý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thuyết</a:t>
          </a:r>
          <a:r>
            <a: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endParaRPr lang="vi-VN" sz="2400">
            <a:solidFill>
              <a:schemeClr val="tx1"/>
            </a:solidFill>
          </a:endParaRPr>
        </a:p>
      </dgm:t>
    </dgm:pt>
    <dgm:pt modelId="{176BEEF9-EDA6-4E61-BBC2-F518140C5557}" type="sibTrans" cxnId="{CF04B44A-7351-43A1-BDA4-B20EF757D553}">
      <dgm:prSet/>
      <dgm:spPr/>
      <dgm:t>
        <a:bodyPr/>
        <a:lstStyle/>
        <a:p>
          <a:endParaRPr lang="vi-VN">
            <a:solidFill>
              <a:schemeClr val="tx1"/>
            </a:solidFill>
          </a:endParaRPr>
        </a:p>
      </dgm:t>
    </dgm:pt>
    <dgm:pt modelId="{5D3887C1-DD38-41EB-B8E4-6FA9707FE126}" type="parTrans" cxnId="{CF04B44A-7351-43A1-BDA4-B20EF757D553}">
      <dgm:prSet/>
      <dgm:spPr/>
      <dgm:t>
        <a:bodyPr/>
        <a:lstStyle/>
        <a:p>
          <a:endParaRPr lang="vi-VN">
            <a:solidFill>
              <a:schemeClr val="tx1"/>
            </a:solidFill>
          </a:endParaRPr>
        </a:p>
      </dgm:t>
    </dgm:pt>
    <dgm:pt modelId="{5D9C2DE2-20DC-42A0-8742-64DD9C1A0271}" type="pres">
      <dgm:prSet presAssocID="{D5E08878-C0C4-4EE0-A4AF-6C92EB1F7D87}" presName="Name0" presStyleCnt="0">
        <dgm:presLayoutVars>
          <dgm:chMax val="7"/>
          <dgm:chPref val="7"/>
          <dgm:dir/>
        </dgm:presLayoutVars>
      </dgm:prSet>
      <dgm:spPr/>
    </dgm:pt>
    <dgm:pt modelId="{B7F9CD07-32EB-4412-9D3E-65C9C7C37C4D}" type="pres">
      <dgm:prSet presAssocID="{D5E08878-C0C4-4EE0-A4AF-6C92EB1F7D87}" presName="Name1" presStyleCnt="0"/>
      <dgm:spPr/>
    </dgm:pt>
    <dgm:pt modelId="{B28BE9FC-7140-481F-8F2B-591D82E2181D}" type="pres">
      <dgm:prSet presAssocID="{D5E08878-C0C4-4EE0-A4AF-6C92EB1F7D87}" presName="cycle" presStyleCnt="0"/>
      <dgm:spPr/>
    </dgm:pt>
    <dgm:pt modelId="{3F027909-8ADF-4D24-9115-88CD78693E7C}" type="pres">
      <dgm:prSet presAssocID="{D5E08878-C0C4-4EE0-A4AF-6C92EB1F7D87}" presName="srcNode" presStyleLbl="node1" presStyleIdx="0" presStyleCnt="5"/>
      <dgm:spPr/>
    </dgm:pt>
    <dgm:pt modelId="{52D29DCB-A000-4BBE-87EE-5C68FA77081D}" type="pres">
      <dgm:prSet presAssocID="{D5E08878-C0C4-4EE0-A4AF-6C92EB1F7D87}" presName="conn" presStyleLbl="parChTrans1D2" presStyleIdx="0" presStyleCnt="1"/>
      <dgm:spPr/>
    </dgm:pt>
    <dgm:pt modelId="{C628F915-F393-4151-A8CE-901F7F31721D}" type="pres">
      <dgm:prSet presAssocID="{D5E08878-C0C4-4EE0-A4AF-6C92EB1F7D87}" presName="extraNode" presStyleLbl="node1" presStyleIdx="0" presStyleCnt="5"/>
      <dgm:spPr/>
    </dgm:pt>
    <dgm:pt modelId="{46B023CD-06F1-4F77-AEAB-0360C92E4796}" type="pres">
      <dgm:prSet presAssocID="{D5E08878-C0C4-4EE0-A4AF-6C92EB1F7D87}" presName="dstNode" presStyleLbl="node1" presStyleIdx="0" presStyleCnt="5"/>
      <dgm:spPr/>
    </dgm:pt>
    <dgm:pt modelId="{3B25060B-B176-423B-94CA-C40B2F44466C}" type="pres">
      <dgm:prSet presAssocID="{E01C9CF3-7A0E-40E1-949A-890637241D07}" presName="text_1" presStyleLbl="node1" presStyleIdx="0" presStyleCnt="5">
        <dgm:presLayoutVars>
          <dgm:bulletEnabled val="1"/>
        </dgm:presLayoutVars>
      </dgm:prSet>
      <dgm:spPr/>
    </dgm:pt>
    <dgm:pt modelId="{D7DA9D1A-9BA5-45BA-9415-9754047593A6}" type="pres">
      <dgm:prSet presAssocID="{E01C9CF3-7A0E-40E1-949A-890637241D07}" presName="accent_1" presStyleCnt="0"/>
      <dgm:spPr/>
    </dgm:pt>
    <dgm:pt modelId="{5FFFD3F3-6216-47DC-99D4-7067857F3723}" type="pres">
      <dgm:prSet presAssocID="{E01C9CF3-7A0E-40E1-949A-890637241D07}" presName="accentRepeatNode" presStyleLbl="solidFgAcc1" presStyleIdx="0" presStyleCnt="5"/>
      <dgm:spPr/>
    </dgm:pt>
    <dgm:pt modelId="{267E5ED7-1178-4D82-842D-83E0B8F98B32}" type="pres">
      <dgm:prSet presAssocID="{B9757785-99A2-45C0-8CC3-FA3AFB468FD5}" presName="text_2" presStyleLbl="node1" presStyleIdx="1" presStyleCnt="5">
        <dgm:presLayoutVars>
          <dgm:bulletEnabled val="1"/>
        </dgm:presLayoutVars>
      </dgm:prSet>
      <dgm:spPr/>
    </dgm:pt>
    <dgm:pt modelId="{F57D3509-7A49-4B95-BE10-3989C5AF7B53}" type="pres">
      <dgm:prSet presAssocID="{B9757785-99A2-45C0-8CC3-FA3AFB468FD5}" presName="accent_2" presStyleCnt="0"/>
      <dgm:spPr/>
    </dgm:pt>
    <dgm:pt modelId="{4D6DF42D-1092-498A-8F3B-7A3D6D2A12AF}" type="pres">
      <dgm:prSet presAssocID="{B9757785-99A2-45C0-8CC3-FA3AFB468FD5}" presName="accentRepeatNode" presStyleLbl="solidFgAcc1" presStyleIdx="1" presStyleCnt="5"/>
      <dgm:spPr/>
    </dgm:pt>
    <dgm:pt modelId="{19A270FA-4BE4-47AE-83E4-3549D1CA3A30}" type="pres">
      <dgm:prSet presAssocID="{C0986823-849D-4832-B346-383FF38E6372}" presName="text_3" presStyleLbl="node1" presStyleIdx="2" presStyleCnt="5">
        <dgm:presLayoutVars>
          <dgm:bulletEnabled val="1"/>
        </dgm:presLayoutVars>
      </dgm:prSet>
      <dgm:spPr/>
    </dgm:pt>
    <dgm:pt modelId="{879C7541-1FCE-482B-B7D4-EED05BC46EB4}" type="pres">
      <dgm:prSet presAssocID="{C0986823-849D-4832-B346-383FF38E6372}" presName="accent_3" presStyleCnt="0"/>
      <dgm:spPr/>
    </dgm:pt>
    <dgm:pt modelId="{77D23593-25C5-4291-8FC1-9684CE080B5F}" type="pres">
      <dgm:prSet presAssocID="{C0986823-849D-4832-B346-383FF38E6372}" presName="accentRepeatNode" presStyleLbl="solidFgAcc1" presStyleIdx="2" presStyleCnt="5"/>
      <dgm:spPr/>
    </dgm:pt>
    <dgm:pt modelId="{A36DD713-6CF9-496A-B287-8B30E6C2E99B}" type="pres">
      <dgm:prSet presAssocID="{7EC4C125-1590-4B0D-9EF0-97B8746CAF62}" presName="text_4" presStyleLbl="node1" presStyleIdx="3" presStyleCnt="5">
        <dgm:presLayoutVars>
          <dgm:bulletEnabled val="1"/>
        </dgm:presLayoutVars>
      </dgm:prSet>
      <dgm:spPr/>
    </dgm:pt>
    <dgm:pt modelId="{EBF0DF8C-896A-4183-909A-5EB7A5733B4D}" type="pres">
      <dgm:prSet presAssocID="{7EC4C125-1590-4B0D-9EF0-97B8746CAF62}" presName="accent_4" presStyleCnt="0"/>
      <dgm:spPr/>
    </dgm:pt>
    <dgm:pt modelId="{A82C6C21-7CFD-488F-828E-E97EB4E043BC}" type="pres">
      <dgm:prSet presAssocID="{7EC4C125-1590-4B0D-9EF0-97B8746CAF62}" presName="accentRepeatNode" presStyleLbl="solidFgAcc1" presStyleIdx="3" presStyleCnt="5"/>
      <dgm:spPr/>
    </dgm:pt>
    <dgm:pt modelId="{94A29009-279C-46D8-9245-B2708D64727D}" type="pres">
      <dgm:prSet presAssocID="{59B176B0-E3B4-4FC7-AE3A-4B55A2B6DB85}" presName="text_5" presStyleLbl="node1" presStyleIdx="4" presStyleCnt="5">
        <dgm:presLayoutVars>
          <dgm:bulletEnabled val="1"/>
        </dgm:presLayoutVars>
      </dgm:prSet>
      <dgm:spPr/>
    </dgm:pt>
    <dgm:pt modelId="{5ED4623B-CA19-449E-9D3D-B3DE31DA2EEC}" type="pres">
      <dgm:prSet presAssocID="{59B176B0-E3B4-4FC7-AE3A-4B55A2B6DB85}" presName="accent_5" presStyleCnt="0"/>
      <dgm:spPr/>
    </dgm:pt>
    <dgm:pt modelId="{7682E808-EB22-4216-95F1-3CCE842D67AE}" type="pres">
      <dgm:prSet presAssocID="{59B176B0-E3B4-4FC7-AE3A-4B55A2B6DB85}" presName="accentRepeatNode" presStyleLbl="solidFgAcc1" presStyleIdx="4" presStyleCnt="5"/>
      <dgm:spPr/>
    </dgm:pt>
  </dgm:ptLst>
  <dgm:cxnLst>
    <dgm:cxn modelId="{7E451005-426B-445B-8BCD-2D46C77C59F5}" type="presOf" srcId="{C0986823-849D-4832-B346-383FF38E6372}" destId="{19A270FA-4BE4-47AE-83E4-3549D1CA3A30}" srcOrd="0" destOrd="0" presId="urn:microsoft.com/office/officeart/2008/layout/VerticalCurvedList#1"/>
    <dgm:cxn modelId="{0B340A12-498A-44BC-B148-610BCFA0F48A}" srcId="{D5E08878-C0C4-4EE0-A4AF-6C92EB1F7D87}" destId="{59B176B0-E3B4-4FC7-AE3A-4B55A2B6DB85}" srcOrd="4" destOrd="0" parTransId="{7C0CE471-F2E7-424D-B71A-FEEC817855E0}" sibTransId="{C626C570-D18C-4AAF-B55C-FC792ABCBA3F}"/>
    <dgm:cxn modelId="{D132BB3F-7474-4F13-BBD1-CB32059D55D0}" srcId="{D5E08878-C0C4-4EE0-A4AF-6C92EB1F7D87}" destId="{B9757785-99A2-45C0-8CC3-FA3AFB468FD5}" srcOrd="1" destOrd="0" parTransId="{B395F6E8-7BA5-4EF9-954B-AAB02C7187E5}" sibTransId="{6CF6B6D2-4712-4353-969C-2901BD38D4E4}"/>
    <dgm:cxn modelId="{419D665C-9F39-4029-B1B7-18AD21E26589}" type="presOf" srcId="{7EC4C125-1590-4B0D-9EF0-97B8746CAF62}" destId="{A36DD713-6CF9-496A-B287-8B30E6C2E99B}" srcOrd="0" destOrd="0" presId="urn:microsoft.com/office/officeart/2008/layout/VerticalCurvedList#1"/>
    <dgm:cxn modelId="{EAF7A742-D19D-4E06-8A68-D3E98259317C}" type="presOf" srcId="{E01C9CF3-7A0E-40E1-949A-890637241D07}" destId="{3B25060B-B176-423B-94CA-C40B2F44466C}" srcOrd="0" destOrd="0" presId="urn:microsoft.com/office/officeart/2008/layout/VerticalCurvedList#1"/>
    <dgm:cxn modelId="{CF04B44A-7351-43A1-BDA4-B20EF757D553}" srcId="{D5E08878-C0C4-4EE0-A4AF-6C92EB1F7D87}" destId="{E01C9CF3-7A0E-40E1-949A-890637241D07}" srcOrd="0" destOrd="0" parTransId="{5D3887C1-DD38-41EB-B8E4-6FA9707FE126}" sibTransId="{176BEEF9-EDA6-4E61-BBC2-F518140C5557}"/>
    <dgm:cxn modelId="{1B487294-BC75-491A-B7F3-5DA78E3FA78D}" type="presOf" srcId="{176BEEF9-EDA6-4E61-BBC2-F518140C5557}" destId="{52D29DCB-A000-4BBE-87EE-5C68FA77081D}" srcOrd="0" destOrd="0" presId="urn:microsoft.com/office/officeart/2008/layout/VerticalCurvedList#1"/>
    <dgm:cxn modelId="{860BBB98-33F9-494C-AAF2-E0F9772188FC}" srcId="{D5E08878-C0C4-4EE0-A4AF-6C92EB1F7D87}" destId="{7EC4C125-1590-4B0D-9EF0-97B8746CAF62}" srcOrd="3" destOrd="0" parTransId="{3ACFB028-C1F7-4717-82AA-F4FD093B4357}" sibTransId="{6D8BFF21-4966-4255-AB8A-755CD9BD257E}"/>
    <dgm:cxn modelId="{0959A2BE-C8A3-4B48-842B-3851F17A584D}" type="presOf" srcId="{59B176B0-E3B4-4FC7-AE3A-4B55A2B6DB85}" destId="{94A29009-279C-46D8-9245-B2708D64727D}" srcOrd="0" destOrd="0" presId="urn:microsoft.com/office/officeart/2008/layout/VerticalCurvedList#1"/>
    <dgm:cxn modelId="{F56B38C5-A41C-4FAE-A3E1-58164932896A}" srcId="{D5E08878-C0C4-4EE0-A4AF-6C92EB1F7D87}" destId="{C0986823-849D-4832-B346-383FF38E6372}" srcOrd="2" destOrd="0" parTransId="{1C9C4CD0-0C12-4D84-B499-1149CFE7870C}" sibTransId="{D870A422-80D1-4734-BE39-3463B1F5140C}"/>
    <dgm:cxn modelId="{B5231CCA-3AD5-4DB3-B17C-00060B40A6CE}" type="presOf" srcId="{D5E08878-C0C4-4EE0-A4AF-6C92EB1F7D87}" destId="{5D9C2DE2-20DC-42A0-8742-64DD9C1A0271}" srcOrd="0" destOrd="0" presId="urn:microsoft.com/office/officeart/2008/layout/VerticalCurvedList#1"/>
    <dgm:cxn modelId="{995970D6-1903-40AD-9D98-8A7A5AC7EABE}" type="presOf" srcId="{B9757785-99A2-45C0-8CC3-FA3AFB468FD5}" destId="{267E5ED7-1178-4D82-842D-83E0B8F98B32}" srcOrd="0" destOrd="0" presId="urn:microsoft.com/office/officeart/2008/layout/VerticalCurvedList#1"/>
    <dgm:cxn modelId="{E1523446-A843-4C3A-BAAD-20BB1DD31080}" type="presParOf" srcId="{5D9C2DE2-20DC-42A0-8742-64DD9C1A0271}" destId="{B7F9CD07-32EB-4412-9D3E-65C9C7C37C4D}" srcOrd="0" destOrd="0" presId="urn:microsoft.com/office/officeart/2008/layout/VerticalCurvedList#1"/>
    <dgm:cxn modelId="{5AF14449-AA83-4DF5-BE66-0376D98B016C}" type="presParOf" srcId="{B7F9CD07-32EB-4412-9D3E-65C9C7C37C4D}" destId="{B28BE9FC-7140-481F-8F2B-591D82E2181D}" srcOrd="0" destOrd="0" presId="urn:microsoft.com/office/officeart/2008/layout/VerticalCurvedList#1"/>
    <dgm:cxn modelId="{6BB0E384-3E41-4D7F-896F-EBBF2B9B806C}" type="presParOf" srcId="{B28BE9FC-7140-481F-8F2B-591D82E2181D}" destId="{3F027909-8ADF-4D24-9115-88CD78693E7C}" srcOrd="0" destOrd="0" presId="urn:microsoft.com/office/officeart/2008/layout/VerticalCurvedList#1"/>
    <dgm:cxn modelId="{7BBD4BFA-58DA-4634-9678-3028C4D7B534}" type="presParOf" srcId="{B28BE9FC-7140-481F-8F2B-591D82E2181D}" destId="{52D29DCB-A000-4BBE-87EE-5C68FA77081D}" srcOrd="1" destOrd="0" presId="urn:microsoft.com/office/officeart/2008/layout/VerticalCurvedList#1"/>
    <dgm:cxn modelId="{75A817FF-9C62-434F-99C2-D9B538AB47C4}" type="presParOf" srcId="{B28BE9FC-7140-481F-8F2B-591D82E2181D}" destId="{C628F915-F393-4151-A8CE-901F7F31721D}" srcOrd="2" destOrd="0" presId="urn:microsoft.com/office/officeart/2008/layout/VerticalCurvedList#1"/>
    <dgm:cxn modelId="{6E90E060-53C2-4F9C-8946-07278069547F}" type="presParOf" srcId="{B28BE9FC-7140-481F-8F2B-591D82E2181D}" destId="{46B023CD-06F1-4F77-AEAB-0360C92E4796}" srcOrd="3" destOrd="0" presId="urn:microsoft.com/office/officeart/2008/layout/VerticalCurvedList#1"/>
    <dgm:cxn modelId="{10C0A8A7-E3BF-4FB2-8A5D-0BBA1EAB607C}" type="presParOf" srcId="{B7F9CD07-32EB-4412-9D3E-65C9C7C37C4D}" destId="{3B25060B-B176-423B-94CA-C40B2F44466C}" srcOrd="1" destOrd="0" presId="urn:microsoft.com/office/officeart/2008/layout/VerticalCurvedList#1"/>
    <dgm:cxn modelId="{181763A7-B276-439E-A823-F97813F05BFD}" type="presParOf" srcId="{B7F9CD07-32EB-4412-9D3E-65C9C7C37C4D}" destId="{D7DA9D1A-9BA5-45BA-9415-9754047593A6}" srcOrd="2" destOrd="0" presId="urn:microsoft.com/office/officeart/2008/layout/VerticalCurvedList#1"/>
    <dgm:cxn modelId="{FB3FFFAA-AAC0-405E-8CA3-1153BB3AA298}" type="presParOf" srcId="{D7DA9D1A-9BA5-45BA-9415-9754047593A6}" destId="{5FFFD3F3-6216-47DC-99D4-7067857F3723}" srcOrd="0" destOrd="0" presId="urn:microsoft.com/office/officeart/2008/layout/VerticalCurvedList#1"/>
    <dgm:cxn modelId="{7ECD66B7-7E60-4CF3-94D4-777C51E7CD2E}" type="presParOf" srcId="{B7F9CD07-32EB-4412-9D3E-65C9C7C37C4D}" destId="{267E5ED7-1178-4D82-842D-83E0B8F98B32}" srcOrd="3" destOrd="0" presId="urn:microsoft.com/office/officeart/2008/layout/VerticalCurvedList#1"/>
    <dgm:cxn modelId="{D1A90EEA-421A-417A-8570-FD4AD6EF0858}" type="presParOf" srcId="{B7F9CD07-32EB-4412-9D3E-65C9C7C37C4D}" destId="{F57D3509-7A49-4B95-BE10-3989C5AF7B53}" srcOrd="4" destOrd="0" presId="urn:microsoft.com/office/officeart/2008/layout/VerticalCurvedList#1"/>
    <dgm:cxn modelId="{51EDD0A7-BDB9-458A-A9F2-77677142C5D3}" type="presParOf" srcId="{F57D3509-7A49-4B95-BE10-3989C5AF7B53}" destId="{4D6DF42D-1092-498A-8F3B-7A3D6D2A12AF}" srcOrd="0" destOrd="0" presId="urn:microsoft.com/office/officeart/2008/layout/VerticalCurvedList#1"/>
    <dgm:cxn modelId="{BBEE4E10-A2CC-4290-AEA9-CBE794B66A6A}" type="presParOf" srcId="{B7F9CD07-32EB-4412-9D3E-65C9C7C37C4D}" destId="{19A270FA-4BE4-47AE-83E4-3549D1CA3A30}" srcOrd="5" destOrd="0" presId="urn:microsoft.com/office/officeart/2008/layout/VerticalCurvedList#1"/>
    <dgm:cxn modelId="{D82F0028-A267-4CDA-AF37-C225B94557D7}" type="presParOf" srcId="{B7F9CD07-32EB-4412-9D3E-65C9C7C37C4D}" destId="{879C7541-1FCE-482B-B7D4-EED05BC46EB4}" srcOrd="6" destOrd="0" presId="urn:microsoft.com/office/officeart/2008/layout/VerticalCurvedList#1"/>
    <dgm:cxn modelId="{ED1B4997-CEA8-43A6-8B2A-FC25D80AE1E0}" type="presParOf" srcId="{879C7541-1FCE-482B-B7D4-EED05BC46EB4}" destId="{77D23593-25C5-4291-8FC1-9684CE080B5F}" srcOrd="0" destOrd="0" presId="urn:microsoft.com/office/officeart/2008/layout/VerticalCurvedList#1"/>
    <dgm:cxn modelId="{7B98FA90-188B-4CEB-87E4-207A224D20F4}" type="presParOf" srcId="{B7F9CD07-32EB-4412-9D3E-65C9C7C37C4D}" destId="{A36DD713-6CF9-496A-B287-8B30E6C2E99B}" srcOrd="7" destOrd="0" presId="urn:microsoft.com/office/officeart/2008/layout/VerticalCurvedList#1"/>
    <dgm:cxn modelId="{4779F879-C6FA-4960-A483-269C65C66074}" type="presParOf" srcId="{B7F9CD07-32EB-4412-9D3E-65C9C7C37C4D}" destId="{EBF0DF8C-896A-4183-909A-5EB7A5733B4D}" srcOrd="8" destOrd="0" presId="urn:microsoft.com/office/officeart/2008/layout/VerticalCurvedList#1"/>
    <dgm:cxn modelId="{A1DB7E29-DFE8-4771-A5F1-B8362935DF5C}" type="presParOf" srcId="{EBF0DF8C-896A-4183-909A-5EB7A5733B4D}" destId="{A82C6C21-7CFD-488F-828E-E97EB4E043BC}" srcOrd="0" destOrd="0" presId="urn:microsoft.com/office/officeart/2008/layout/VerticalCurvedList#1"/>
    <dgm:cxn modelId="{56AC0FBD-8BB6-45CB-B611-50794CF23B99}" type="presParOf" srcId="{B7F9CD07-32EB-4412-9D3E-65C9C7C37C4D}" destId="{94A29009-279C-46D8-9245-B2708D64727D}" srcOrd="9" destOrd="0" presId="urn:microsoft.com/office/officeart/2008/layout/VerticalCurvedList#1"/>
    <dgm:cxn modelId="{50527BCD-FC43-43E7-BF1A-B5D21C91ADC4}" type="presParOf" srcId="{B7F9CD07-32EB-4412-9D3E-65C9C7C37C4D}" destId="{5ED4623B-CA19-449E-9D3D-B3DE31DA2EEC}" srcOrd="10" destOrd="0" presId="urn:microsoft.com/office/officeart/2008/layout/VerticalCurvedList#1"/>
    <dgm:cxn modelId="{39EE2853-4AFE-4183-8F7E-3E5995E19038}" type="presParOf" srcId="{5ED4623B-CA19-449E-9D3D-B3DE31DA2EEC}" destId="{7682E808-EB22-4216-95F1-3CCE842D67AE}" srcOrd="0" destOrd="0" presId="urn:microsoft.com/office/officeart/2008/layout/VerticalCurved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29DCB-A000-4BBE-87EE-5C68FA77081D}">
      <dsp:nvSpPr>
        <dsp:cNvPr id="0" name=""/>
        <dsp:cNvSpPr/>
      </dsp:nvSpPr>
      <dsp:spPr>
        <a:xfrm>
          <a:off x="-4607317" y="-706381"/>
          <a:ext cx="5488237" cy="5488237"/>
        </a:xfrm>
        <a:prstGeom prst="blockArc">
          <a:avLst>
            <a:gd name="adj1" fmla="val 18900000"/>
            <a:gd name="adj2" fmla="val 2700000"/>
            <a:gd name="adj3" fmla="val 394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5060B-B176-423B-94CA-C40B2F44466C}">
      <dsp:nvSpPr>
        <dsp:cNvPr id="0" name=""/>
        <dsp:cNvSpPr/>
      </dsp:nvSpPr>
      <dsp:spPr>
        <a:xfrm>
          <a:off x="385598" y="254635"/>
          <a:ext cx="8228458" cy="5095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4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Tổng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quan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lý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thuyết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endParaRPr lang="vi-VN" sz="2400" kern="1200">
            <a:solidFill>
              <a:schemeClr val="tx1"/>
            </a:solidFill>
          </a:endParaRPr>
        </a:p>
      </dsp:txBody>
      <dsp:txXfrm>
        <a:off x="385598" y="254635"/>
        <a:ext cx="8228458" cy="509597"/>
      </dsp:txXfrm>
    </dsp:sp>
    <dsp:sp modelId="{5FFFD3F3-6216-47DC-99D4-7067857F3723}">
      <dsp:nvSpPr>
        <dsp:cNvPr id="0" name=""/>
        <dsp:cNvSpPr/>
      </dsp:nvSpPr>
      <dsp:spPr>
        <a:xfrm>
          <a:off x="67100" y="190935"/>
          <a:ext cx="636996" cy="636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E5ED7-1178-4D82-842D-83E0B8F98B32}">
      <dsp:nvSpPr>
        <dsp:cNvPr id="0" name=""/>
        <dsp:cNvSpPr/>
      </dsp:nvSpPr>
      <dsp:spPr>
        <a:xfrm>
          <a:off x="750760" y="1018786"/>
          <a:ext cx="7863296" cy="509597"/>
        </a:xfrm>
        <a:prstGeom prst="rect">
          <a:avLst/>
        </a:prstGeom>
        <a:solidFill>
          <a:schemeClr val="accent2">
            <a:hueOff val="3889274"/>
            <a:satOff val="-749"/>
            <a:lumOff val="9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4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Sơ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đồ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phân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cấp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chức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năng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&amp; mô hình DL mức khung cảnh </a:t>
          </a:r>
          <a:endParaRPr lang="en-US" sz="24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0760" y="1018786"/>
        <a:ext cx="7863296" cy="509597"/>
      </dsp:txXfrm>
    </dsp:sp>
    <dsp:sp modelId="{4D6DF42D-1092-498A-8F3B-7A3D6D2A12AF}">
      <dsp:nvSpPr>
        <dsp:cNvPr id="0" name=""/>
        <dsp:cNvSpPr/>
      </dsp:nvSpPr>
      <dsp:spPr>
        <a:xfrm>
          <a:off x="432262" y="955087"/>
          <a:ext cx="636996" cy="636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889274"/>
              <a:satOff val="-749"/>
              <a:lumOff val="9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270FA-4BE4-47AE-83E4-3549D1CA3A30}">
      <dsp:nvSpPr>
        <dsp:cNvPr id="0" name=""/>
        <dsp:cNvSpPr/>
      </dsp:nvSpPr>
      <dsp:spPr>
        <a:xfrm>
          <a:off x="862836" y="1782938"/>
          <a:ext cx="7751220" cy="509597"/>
        </a:xfrm>
        <a:prstGeom prst="rect">
          <a:avLst/>
        </a:prstGeom>
        <a:solidFill>
          <a:schemeClr val="accent2">
            <a:hueOff val="7778547"/>
            <a:satOff val="-1497"/>
            <a:lumOff val="1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4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 Mồ hình các thuộc tính &amp; Sơ đồ dữ liệu vật lý </a:t>
          </a:r>
        </a:p>
      </dsp:txBody>
      <dsp:txXfrm>
        <a:off x="862836" y="1782938"/>
        <a:ext cx="7751220" cy="509597"/>
      </dsp:txXfrm>
    </dsp:sp>
    <dsp:sp modelId="{77D23593-25C5-4291-8FC1-9684CE080B5F}">
      <dsp:nvSpPr>
        <dsp:cNvPr id="0" name=""/>
        <dsp:cNvSpPr/>
      </dsp:nvSpPr>
      <dsp:spPr>
        <a:xfrm>
          <a:off x="544338" y="1719238"/>
          <a:ext cx="636996" cy="636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7778547"/>
              <a:satOff val="-1497"/>
              <a:lumOff val="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DD713-6CF9-496A-B287-8B30E6C2E99B}">
      <dsp:nvSpPr>
        <dsp:cNvPr id="0" name=""/>
        <dsp:cNvSpPr/>
      </dsp:nvSpPr>
      <dsp:spPr>
        <a:xfrm>
          <a:off x="750760" y="2547089"/>
          <a:ext cx="7863296" cy="509597"/>
        </a:xfrm>
        <a:prstGeom prst="rect">
          <a:avLst/>
        </a:prstGeom>
        <a:solidFill>
          <a:schemeClr val="accent2">
            <a:hueOff val="11667821"/>
            <a:satOff val="-2246"/>
            <a:lumOff val="27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4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2400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0760" y="2547089"/>
        <a:ext cx="7863296" cy="509597"/>
      </dsp:txXfrm>
    </dsp:sp>
    <dsp:sp modelId="{A82C6C21-7CFD-488F-828E-E97EB4E043BC}">
      <dsp:nvSpPr>
        <dsp:cNvPr id="0" name=""/>
        <dsp:cNvSpPr/>
      </dsp:nvSpPr>
      <dsp:spPr>
        <a:xfrm>
          <a:off x="432262" y="2483390"/>
          <a:ext cx="636996" cy="636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667821"/>
              <a:satOff val="-2246"/>
              <a:lumOff val="27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29009-279C-46D8-9245-B2708D64727D}">
      <dsp:nvSpPr>
        <dsp:cNvPr id="0" name=""/>
        <dsp:cNvSpPr/>
      </dsp:nvSpPr>
      <dsp:spPr>
        <a:xfrm>
          <a:off x="385598" y="3311241"/>
          <a:ext cx="8228458" cy="509597"/>
        </a:xfrm>
        <a:prstGeom prst="rect">
          <a:avLst/>
        </a:prstGeom>
        <a:solidFill>
          <a:schemeClr val="accent2">
            <a:hueOff val="15557095"/>
            <a:satOff val="-2995"/>
            <a:lumOff val="3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4493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"/>
            </a:rPr>
            <a:t>Demo Website </a:t>
          </a:r>
        </a:p>
      </dsp:txBody>
      <dsp:txXfrm>
        <a:off x="385598" y="3311241"/>
        <a:ext cx="8228458" cy="509597"/>
      </dsp:txXfrm>
    </dsp:sp>
    <dsp:sp modelId="{7682E808-EB22-4216-95F1-3CCE842D67AE}">
      <dsp:nvSpPr>
        <dsp:cNvPr id="0" name=""/>
        <dsp:cNvSpPr/>
      </dsp:nvSpPr>
      <dsp:spPr>
        <a:xfrm>
          <a:off x="67100" y="3247541"/>
          <a:ext cx="636996" cy="6369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557095"/>
              <a:satOff val="-2995"/>
              <a:lumOff val="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#1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7e06488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17e06488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17dd9301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17dd9301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187b976b8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1187b976b8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0;p2"/>
          <p:cNvGrpSpPr/>
          <p:nvPr userDrawn="1"/>
        </p:nvGrpSpPr>
        <p:grpSpPr>
          <a:xfrm rot="19723437">
            <a:off x="418402" y="3685681"/>
            <a:ext cx="1115998" cy="1119912"/>
            <a:chOff x="1405075" y="832450"/>
            <a:chExt cx="484700" cy="486400"/>
          </a:xfrm>
        </p:grpSpPr>
        <p:sp>
          <p:nvSpPr>
            <p:cNvPr id="3" name="Google Shape;31;p2"/>
            <p:cNvSpPr/>
            <p:nvPr/>
          </p:nvSpPr>
          <p:spPr>
            <a:xfrm>
              <a:off x="1758650" y="993075"/>
              <a:ext cx="127300" cy="146300"/>
            </a:xfrm>
            <a:custGeom>
              <a:avLst/>
              <a:gdLst/>
              <a:ahLst/>
              <a:cxnLst/>
              <a:rect l="l" t="t" r="r" b="b"/>
              <a:pathLst>
                <a:path w="5092" h="5852" extrusionOk="0">
                  <a:moveTo>
                    <a:pt x="3723" y="0"/>
                  </a:moveTo>
                  <a:cubicBezTo>
                    <a:pt x="3675" y="0"/>
                    <a:pt x="3631" y="31"/>
                    <a:pt x="3616" y="79"/>
                  </a:cubicBezTo>
                  <a:cubicBezTo>
                    <a:pt x="3598" y="137"/>
                    <a:pt x="3632" y="199"/>
                    <a:pt x="3691" y="217"/>
                  </a:cubicBezTo>
                  <a:cubicBezTo>
                    <a:pt x="3692" y="217"/>
                    <a:pt x="3715" y="226"/>
                    <a:pt x="3756" y="241"/>
                  </a:cubicBezTo>
                  <a:cubicBezTo>
                    <a:pt x="3941" y="313"/>
                    <a:pt x="4231" y="457"/>
                    <a:pt x="4434" y="978"/>
                  </a:cubicBezTo>
                  <a:cubicBezTo>
                    <a:pt x="4613" y="1433"/>
                    <a:pt x="5091" y="1085"/>
                    <a:pt x="4410" y="2298"/>
                  </a:cubicBezTo>
                  <a:cubicBezTo>
                    <a:pt x="3566" y="3798"/>
                    <a:pt x="2146" y="5308"/>
                    <a:pt x="1258" y="5569"/>
                  </a:cubicBezTo>
                  <a:cubicBezTo>
                    <a:pt x="1204" y="5585"/>
                    <a:pt x="1152" y="5598"/>
                    <a:pt x="1102" y="5608"/>
                  </a:cubicBezTo>
                  <a:cubicBezTo>
                    <a:pt x="1082" y="5612"/>
                    <a:pt x="1061" y="5615"/>
                    <a:pt x="1041" y="5620"/>
                  </a:cubicBezTo>
                  <a:cubicBezTo>
                    <a:pt x="992" y="5627"/>
                    <a:pt x="946" y="5630"/>
                    <a:pt x="903" y="5630"/>
                  </a:cubicBezTo>
                  <a:cubicBezTo>
                    <a:pt x="793" y="5630"/>
                    <a:pt x="707" y="5607"/>
                    <a:pt x="647" y="5561"/>
                  </a:cubicBezTo>
                  <a:cubicBezTo>
                    <a:pt x="273" y="5276"/>
                    <a:pt x="608" y="4239"/>
                    <a:pt x="835" y="3699"/>
                  </a:cubicBezTo>
                  <a:cubicBezTo>
                    <a:pt x="845" y="3673"/>
                    <a:pt x="855" y="3650"/>
                    <a:pt x="865" y="3627"/>
                  </a:cubicBezTo>
                  <a:cubicBezTo>
                    <a:pt x="871" y="3610"/>
                    <a:pt x="880" y="3594"/>
                    <a:pt x="887" y="3577"/>
                  </a:cubicBezTo>
                  <a:cubicBezTo>
                    <a:pt x="894" y="3562"/>
                    <a:pt x="901" y="3547"/>
                    <a:pt x="908" y="3533"/>
                  </a:cubicBezTo>
                  <a:cubicBezTo>
                    <a:pt x="916" y="3514"/>
                    <a:pt x="920" y="3493"/>
                    <a:pt x="917" y="3472"/>
                  </a:cubicBezTo>
                  <a:cubicBezTo>
                    <a:pt x="912" y="3435"/>
                    <a:pt x="889" y="3402"/>
                    <a:pt x="854" y="3386"/>
                  </a:cubicBezTo>
                  <a:cubicBezTo>
                    <a:pt x="840" y="3380"/>
                    <a:pt x="825" y="3376"/>
                    <a:pt x="810" y="3376"/>
                  </a:cubicBezTo>
                  <a:cubicBezTo>
                    <a:pt x="807" y="3376"/>
                    <a:pt x="803" y="3376"/>
                    <a:pt x="800" y="3376"/>
                  </a:cubicBezTo>
                  <a:cubicBezTo>
                    <a:pt x="760" y="3378"/>
                    <a:pt x="725" y="3401"/>
                    <a:pt x="706" y="3439"/>
                  </a:cubicBezTo>
                  <a:cubicBezTo>
                    <a:pt x="690" y="3474"/>
                    <a:pt x="649" y="3562"/>
                    <a:pt x="600" y="3686"/>
                  </a:cubicBezTo>
                  <a:cubicBezTo>
                    <a:pt x="386" y="4206"/>
                    <a:pt x="1" y="5345"/>
                    <a:pt x="511" y="5737"/>
                  </a:cubicBezTo>
                  <a:cubicBezTo>
                    <a:pt x="532" y="5753"/>
                    <a:pt x="553" y="5767"/>
                    <a:pt x="576" y="5780"/>
                  </a:cubicBezTo>
                  <a:cubicBezTo>
                    <a:pt x="665" y="5828"/>
                    <a:pt x="772" y="5852"/>
                    <a:pt x="898" y="5852"/>
                  </a:cubicBezTo>
                  <a:cubicBezTo>
                    <a:pt x="950" y="5852"/>
                    <a:pt x="1005" y="5848"/>
                    <a:pt x="1064" y="5840"/>
                  </a:cubicBezTo>
                  <a:cubicBezTo>
                    <a:pt x="1090" y="5836"/>
                    <a:pt x="1117" y="5832"/>
                    <a:pt x="1145" y="5827"/>
                  </a:cubicBezTo>
                  <a:cubicBezTo>
                    <a:pt x="1189" y="5817"/>
                    <a:pt x="1235" y="5808"/>
                    <a:pt x="1283" y="5794"/>
                  </a:cubicBezTo>
                  <a:cubicBezTo>
                    <a:pt x="1391" y="5764"/>
                    <a:pt x="1506" y="5722"/>
                    <a:pt x="1625" y="5671"/>
                  </a:cubicBezTo>
                  <a:cubicBezTo>
                    <a:pt x="1719" y="5631"/>
                    <a:pt x="1815" y="5584"/>
                    <a:pt x="1914" y="5531"/>
                  </a:cubicBezTo>
                  <a:cubicBezTo>
                    <a:pt x="2655" y="5131"/>
                    <a:pt x="3531" y="4376"/>
                    <a:pt x="4237" y="3358"/>
                  </a:cubicBezTo>
                  <a:cubicBezTo>
                    <a:pt x="4281" y="3293"/>
                    <a:pt x="4326" y="3224"/>
                    <a:pt x="4371" y="3157"/>
                  </a:cubicBezTo>
                  <a:cubicBezTo>
                    <a:pt x="4434" y="3059"/>
                    <a:pt x="4497" y="2958"/>
                    <a:pt x="4557" y="2855"/>
                  </a:cubicBezTo>
                  <a:cubicBezTo>
                    <a:pt x="4972" y="2147"/>
                    <a:pt x="5078" y="1522"/>
                    <a:pt x="4873" y="999"/>
                  </a:cubicBezTo>
                  <a:cubicBezTo>
                    <a:pt x="4631" y="380"/>
                    <a:pt x="4029" y="106"/>
                    <a:pt x="3823" y="28"/>
                  </a:cubicBezTo>
                  <a:cubicBezTo>
                    <a:pt x="3785" y="13"/>
                    <a:pt x="3760" y="7"/>
                    <a:pt x="3754" y="5"/>
                  </a:cubicBezTo>
                  <a:cubicBezTo>
                    <a:pt x="3743" y="2"/>
                    <a:pt x="3733" y="0"/>
                    <a:pt x="3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" name="Google Shape;32;p2"/>
            <p:cNvSpPr/>
            <p:nvPr/>
          </p:nvSpPr>
          <p:spPr>
            <a:xfrm>
              <a:off x="1784050" y="1071525"/>
              <a:ext cx="105725" cy="116325"/>
            </a:xfrm>
            <a:custGeom>
              <a:avLst/>
              <a:gdLst/>
              <a:ahLst/>
              <a:cxnLst/>
              <a:rect l="l" t="t" r="r" b="b"/>
              <a:pathLst>
                <a:path w="4229" h="4653" extrusionOk="0">
                  <a:moveTo>
                    <a:pt x="3243" y="1"/>
                  </a:moveTo>
                  <a:cubicBezTo>
                    <a:pt x="3186" y="1"/>
                    <a:pt x="3137" y="44"/>
                    <a:pt x="3132" y="101"/>
                  </a:cubicBezTo>
                  <a:cubicBezTo>
                    <a:pt x="3127" y="163"/>
                    <a:pt x="3171" y="217"/>
                    <a:pt x="3232" y="222"/>
                  </a:cubicBezTo>
                  <a:cubicBezTo>
                    <a:pt x="3237" y="222"/>
                    <a:pt x="3379" y="398"/>
                    <a:pt x="3584" y="715"/>
                  </a:cubicBezTo>
                  <a:cubicBezTo>
                    <a:pt x="3773" y="1005"/>
                    <a:pt x="3996" y="1298"/>
                    <a:pt x="3805" y="1863"/>
                  </a:cubicBezTo>
                  <a:cubicBezTo>
                    <a:pt x="3427" y="2979"/>
                    <a:pt x="2253" y="3710"/>
                    <a:pt x="1367" y="3949"/>
                  </a:cubicBezTo>
                  <a:cubicBezTo>
                    <a:pt x="1130" y="4013"/>
                    <a:pt x="923" y="4167"/>
                    <a:pt x="798" y="4167"/>
                  </a:cubicBezTo>
                  <a:cubicBezTo>
                    <a:pt x="772" y="4167"/>
                    <a:pt x="749" y="4160"/>
                    <a:pt x="730" y="4144"/>
                  </a:cubicBezTo>
                  <a:cubicBezTo>
                    <a:pt x="351" y="3814"/>
                    <a:pt x="1052" y="2469"/>
                    <a:pt x="1225" y="2110"/>
                  </a:cubicBezTo>
                  <a:cubicBezTo>
                    <a:pt x="1227" y="2105"/>
                    <a:pt x="1227" y="2102"/>
                    <a:pt x="1223" y="2102"/>
                  </a:cubicBezTo>
                  <a:cubicBezTo>
                    <a:pt x="1189" y="2102"/>
                    <a:pt x="916" y="2303"/>
                    <a:pt x="846" y="2303"/>
                  </a:cubicBezTo>
                  <a:cubicBezTo>
                    <a:pt x="843" y="2303"/>
                    <a:pt x="840" y="2302"/>
                    <a:pt x="837" y="2301"/>
                  </a:cubicBezTo>
                  <a:cubicBezTo>
                    <a:pt x="822" y="2294"/>
                    <a:pt x="805" y="2290"/>
                    <a:pt x="789" y="2290"/>
                  </a:cubicBezTo>
                  <a:cubicBezTo>
                    <a:pt x="748" y="2290"/>
                    <a:pt x="708" y="2313"/>
                    <a:pt x="689" y="2352"/>
                  </a:cubicBezTo>
                  <a:cubicBezTo>
                    <a:pt x="660" y="2412"/>
                    <a:pt x="1" y="3802"/>
                    <a:pt x="584" y="4312"/>
                  </a:cubicBezTo>
                  <a:cubicBezTo>
                    <a:pt x="610" y="4333"/>
                    <a:pt x="708" y="4616"/>
                    <a:pt x="738" y="4632"/>
                  </a:cubicBezTo>
                  <a:cubicBezTo>
                    <a:pt x="764" y="4646"/>
                    <a:pt x="790" y="4652"/>
                    <a:pt x="816" y="4652"/>
                  </a:cubicBezTo>
                  <a:cubicBezTo>
                    <a:pt x="968" y="4652"/>
                    <a:pt x="1140" y="4455"/>
                    <a:pt x="1408" y="4382"/>
                  </a:cubicBezTo>
                  <a:cubicBezTo>
                    <a:pt x="2221" y="4163"/>
                    <a:pt x="3568" y="3258"/>
                    <a:pt x="4015" y="1934"/>
                  </a:cubicBezTo>
                  <a:cubicBezTo>
                    <a:pt x="4229" y="1301"/>
                    <a:pt x="3953" y="798"/>
                    <a:pt x="3726" y="448"/>
                  </a:cubicBezTo>
                  <a:cubicBezTo>
                    <a:pt x="3462" y="43"/>
                    <a:pt x="3272" y="3"/>
                    <a:pt x="3253" y="1"/>
                  </a:cubicBezTo>
                  <a:cubicBezTo>
                    <a:pt x="3249" y="1"/>
                    <a:pt x="3246" y="1"/>
                    <a:pt x="3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" name="Google Shape;33;p2"/>
            <p:cNvSpPr/>
            <p:nvPr/>
          </p:nvSpPr>
          <p:spPr>
            <a:xfrm>
              <a:off x="1795250" y="1146275"/>
              <a:ext cx="88800" cy="86400"/>
            </a:xfrm>
            <a:custGeom>
              <a:avLst/>
              <a:gdLst/>
              <a:ahLst/>
              <a:cxnLst/>
              <a:rect l="l" t="t" r="r" b="b"/>
              <a:pathLst>
                <a:path w="3552" h="3456" extrusionOk="0">
                  <a:moveTo>
                    <a:pt x="2840" y="1"/>
                  </a:moveTo>
                  <a:cubicBezTo>
                    <a:pt x="2802" y="1"/>
                    <a:pt x="2764" y="21"/>
                    <a:pt x="2744" y="56"/>
                  </a:cubicBezTo>
                  <a:cubicBezTo>
                    <a:pt x="2713" y="109"/>
                    <a:pt x="2730" y="176"/>
                    <a:pt x="2783" y="207"/>
                  </a:cubicBezTo>
                  <a:cubicBezTo>
                    <a:pt x="2786" y="209"/>
                    <a:pt x="2908" y="436"/>
                    <a:pt x="2982" y="818"/>
                  </a:cubicBezTo>
                  <a:cubicBezTo>
                    <a:pt x="3048" y="1158"/>
                    <a:pt x="3098" y="1507"/>
                    <a:pt x="2766" y="1940"/>
                  </a:cubicBezTo>
                  <a:cubicBezTo>
                    <a:pt x="2049" y="2872"/>
                    <a:pt x="1212" y="3099"/>
                    <a:pt x="767" y="3099"/>
                  </a:cubicBezTo>
                  <a:cubicBezTo>
                    <a:pt x="728" y="3099"/>
                    <a:pt x="693" y="3097"/>
                    <a:pt x="661" y="3094"/>
                  </a:cubicBezTo>
                  <a:cubicBezTo>
                    <a:pt x="654" y="3093"/>
                    <a:pt x="648" y="3093"/>
                    <a:pt x="642" y="3093"/>
                  </a:cubicBezTo>
                  <a:cubicBezTo>
                    <a:pt x="560" y="3093"/>
                    <a:pt x="490" y="3143"/>
                    <a:pt x="449" y="3143"/>
                  </a:cubicBezTo>
                  <a:cubicBezTo>
                    <a:pt x="436" y="3143"/>
                    <a:pt x="426" y="3138"/>
                    <a:pt x="419" y="3125"/>
                  </a:cubicBezTo>
                  <a:cubicBezTo>
                    <a:pt x="301" y="2888"/>
                    <a:pt x="1022" y="1805"/>
                    <a:pt x="1406" y="1225"/>
                  </a:cubicBezTo>
                  <a:cubicBezTo>
                    <a:pt x="1414" y="1214"/>
                    <a:pt x="1407" y="1210"/>
                    <a:pt x="1391" y="1210"/>
                  </a:cubicBezTo>
                  <a:cubicBezTo>
                    <a:pt x="1349" y="1210"/>
                    <a:pt x="1244" y="1239"/>
                    <a:pt x="1181" y="1239"/>
                  </a:cubicBezTo>
                  <a:cubicBezTo>
                    <a:pt x="1164" y="1239"/>
                    <a:pt x="1150" y="1236"/>
                    <a:pt x="1141" y="1231"/>
                  </a:cubicBezTo>
                  <a:cubicBezTo>
                    <a:pt x="1123" y="1218"/>
                    <a:pt x="1101" y="1212"/>
                    <a:pt x="1080" y="1212"/>
                  </a:cubicBezTo>
                  <a:cubicBezTo>
                    <a:pt x="1044" y="1212"/>
                    <a:pt x="1009" y="1229"/>
                    <a:pt x="987" y="1262"/>
                  </a:cubicBezTo>
                  <a:cubicBezTo>
                    <a:pt x="821" y="1513"/>
                    <a:pt x="0" y="2788"/>
                    <a:pt x="221" y="3225"/>
                  </a:cubicBezTo>
                  <a:cubicBezTo>
                    <a:pt x="248" y="3278"/>
                    <a:pt x="295" y="3338"/>
                    <a:pt x="381" y="3384"/>
                  </a:cubicBezTo>
                  <a:cubicBezTo>
                    <a:pt x="442" y="3418"/>
                    <a:pt x="522" y="3443"/>
                    <a:pt x="627" y="3453"/>
                  </a:cubicBezTo>
                  <a:cubicBezTo>
                    <a:pt x="649" y="3455"/>
                    <a:pt x="672" y="3456"/>
                    <a:pt x="695" y="3456"/>
                  </a:cubicBezTo>
                  <a:cubicBezTo>
                    <a:pt x="1300" y="3456"/>
                    <a:pt x="2457" y="2775"/>
                    <a:pt x="3178" y="1835"/>
                  </a:cubicBezTo>
                  <a:cubicBezTo>
                    <a:pt x="3551" y="1349"/>
                    <a:pt x="3293" y="1189"/>
                    <a:pt x="3214" y="783"/>
                  </a:cubicBezTo>
                  <a:cubicBezTo>
                    <a:pt x="3120" y="305"/>
                    <a:pt x="2911" y="26"/>
                    <a:pt x="2895" y="16"/>
                  </a:cubicBezTo>
                  <a:cubicBezTo>
                    <a:pt x="2894" y="16"/>
                    <a:pt x="2893" y="15"/>
                    <a:pt x="2892" y="14"/>
                  </a:cubicBezTo>
                  <a:cubicBezTo>
                    <a:pt x="2876" y="5"/>
                    <a:pt x="2858" y="1"/>
                    <a:pt x="2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" name="Google Shape;34;p2"/>
            <p:cNvSpPr/>
            <p:nvPr/>
          </p:nvSpPr>
          <p:spPr>
            <a:xfrm>
              <a:off x="1521425" y="1020725"/>
              <a:ext cx="237225" cy="123775"/>
            </a:xfrm>
            <a:custGeom>
              <a:avLst/>
              <a:gdLst/>
              <a:ahLst/>
              <a:cxnLst/>
              <a:rect l="l" t="t" r="r" b="b"/>
              <a:pathLst>
                <a:path w="9489" h="4951" extrusionOk="0">
                  <a:moveTo>
                    <a:pt x="8101" y="0"/>
                  </a:moveTo>
                  <a:cubicBezTo>
                    <a:pt x="8053" y="0"/>
                    <a:pt x="8003" y="1"/>
                    <a:pt x="7954" y="3"/>
                  </a:cubicBezTo>
                  <a:cubicBezTo>
                    <a:pt x="7882" y="5"/>
                    <a:pt x="7807" y="10"/>
                    <a:pt x="7731" y="16"/>
                  </a:cubicBezTo>
                  <a:cubicBezTo>
                    <a:pt x="7452" y="37"/>
                    <a:pt x="7155" y="82"/>
                    <a:pt x="6854" y="139"/>
                  </a:cubicBezTo>
                  <a:cubicBezTo>
                    <a:pt x="6782" y="152"/>
                    <a:pt x="6708" y="167"/>
                    <a:pt x="6635" y="181"/>
                  </a:cubicBezTo>
                  <a:cubicBezTo>
                    <a:pt x="6317" y="246"/>
                    <a:pt x="6000" y="318"/>
                    <a:pt x="5698" y="389"/>
                  </a:cubicBezTo>
                  <a:cubicBezTo>
                    <a:pt x="5397" y="458"/>
                    <a:pt x="5113" y="525"/>
                    <a:pt x="4868" y="572"/>
                  </a:cubicBezTo>
                  <a:cubicBezTo>
                    <a:pt x="3470" y="838"/>
                    <a:pt x="124" y="1887"/>
                    <a:pt x="91" y="1897"/>
                  </a:cubicBezTo>
                  <a:cubicBezTo>
                    <a:pt x="31" y="1915"/>
                    <a:pt x="0" y="1979"/>
                    <a:pt x="17" y="2036"/>
                  </a:cubicBezTo>
                  <a:cubicBezTo>
                    <a:pt x="33" y="2084"/>
                    <a:pt x="77" y="2114"/>
                    <a:pt x="124" y="2114"/>
                  </a:cubicBezTo>
                  <a:cubicBezTo>
                    <a:pt x="135" y="2114"/>
                    <a:pt x="146" y="2112"/>
                    <a:pt x="157" y="2109"/>
                  </a:cubicBezTo>
                  <a:cubicBezTo>
                    <a:pt x="190" y="2098"/>
                    <a:pt x="955" y="1859"/>
                    <a:pt x="2342" y="1594"/>
                  </a:cubicBezTo>
                  <a:cubicBezTo>
                    <a:pt x="2591" y="1547"/>
                    <a:pt x="5388" y="882"/>
                    <a:pt x="5691" y="812"/>
                  </a:cubicBezTo>
                  <a:cubicBezTo>
                    <a:pt x="5979" y="746"/>
                    <a:pt x="6251" y="591"/>
                    <a:pt x="6566" y="527"/>
                  </a:cubicBezTo>
                  <a:cubicBezTo>
                    <a:pt x="6637" y="513"/>
                    <a:pt x="6807" y="471"/>
                    <a:pt x="6881" y="457"/>
                  </a:cubicBezTo>
                  <a:cubicBezTo>
                    <a:pt x="7182" y="402"/>
                    <a:pt x="7256" y="422"/>
                    <a:pt x="7536" y="402"/>
                  </a:cubicBezTo>
                  <a:cubicBezTo>
                    <a:pt x="7612" y="396"/>
                    <a:pt x="7911" y="229"/>
                    <a:pt x="7982" y="227"/>
                  </a:cubicBezTo>
                  <a:cubicBezTo>
                    <a:pt x="8020" y="225"/>
                    <a:pt x="8058" y="225"/>
                    <a:pt x="8095" y="225"/>
                  </a:cubicBezTo>
                  <a:cubicBezTo>
                    <a:pt x="8444" y="225"/>
                    <a:pt x="8746" y="277"/>
                    <a:pt x="8957" y="409"/>
                  </a:cubicBezTo>
                  <a:cubicBezTo>
                    <a:pt x="9075" y="482"/>
                    <a:pt x="9165" y="580"/>
                    <a:pt x="9221" y="710"/>
                  </a:cubicBezTo>
                  <a:cubicBezTo>
                    <a:pt x="9226" y="721"/>
                    <a:pt x="9231" y="733"/>
                    <a:pt x="9236" y="746"/>
                  </a:cubicBezTo>
                  <a:cubicBezTo>
                    <a:pt x="9241" y="761"/>
                    <a:pt x="9241" y="781"/>
                    <a:pt x="9234" y="811"/>
                  </a:cubicBezTo>
                  <a:lnTo>
                    <a:pt x="9233" y="811"/>
                  </a:lnTo>
                  <a:cubicBezTo>
                    <a:pt x="9217" y="877"/>
                    <a:pt x="9162" y="979"/>
                    <a:pt x="9050" y="1121"/>
                  </a:cubicBezTo>
                  <a:cubicBezTo>
                    <a:pt x="8897" y="1318"/>
                    <a:pt x="8663" y="1295"/>
                    <a:pt x="8239" y="1664"/>
                  </a:cubicBezTo>
                  <a:cubicBezTo>
                    <a:pt x="8176" y="1720"/>
                    <a:pt x="8079" y="2079"/>
                    <a:pt x="8007" y="2139"/>
                  </a:cubicBezTo>
                  <a:cubicBezTo>
                    <a:pt x="7819" y="2297"/>
                    <a:pt x="7604" y="2470"/>
                    <a:pt x="7360" y="2659"/>
                  </a:cubicBezTo>
                  <a:cubicBezTo>
                    <a:pt x="7298" y="2707"/>
                    <a:pt x="7236" y="2754"/>
                    <a:pt x="7172" y="2802"/>
                  </a:cubicBezTo>
                  <a:cubicBezTo>
                    <a:pt x="7104" y="2853"/>
                    <a:pt x="7044" y="2924"/>
                    <a:pt x="6965" y="2957"/>
                  </a:cubicBezTo>
                  <a:cubicBezTo>
                    <a:pt x="5836" y="3434"/>
                    <a:pt x="4819" y="4437"/>
                    <a:pt x="4164" y="4740"/>
                  </a:cubicBezTo>
                  <a:cubicBezTo>
                    <a:pt x="4108" y="4765"/>
                    <a:pt x="4083" y="4832"/>
                    <a:pt x="4109" y="4887"/>
                  </a:cubicBezTo>
                  <a:cubicBezTo>
                    <a:pt x="4120" y="4910"/>
                    <a:pt x="4137" y="4926"/>
                    <a:pt x="4158" y="4938"/>
                  </a:cubicBezTo>
                  <a:cubicBezTo>
                    <a:pt x="4174" y="4946"/>
                    <a:pt x="4192" y="4951"/>
                    <a:pt x="4210" y="4951"/>
                  </a:cubicBezTo>
                  <a:cubicBezTo>
                    <a:pt x="4226" y="4951"/>
                    <a:pt x="4242" y="4948"/>
                    <a:pt x="4257" y="4941"/>
                  </a:cubicBezTo>
                  <a:cubicBezTo>
                    <a:pt x="4632" y="4769"/>
                    <a:pt x="5150" y="4467"/>
                    <a:pt x="5719" y="4098"/>
                  </a:cubicBezTo>
                  <a:cubicBezTo>
                    <a:pt x="5790" y="4050"/>
                    <a:pt x="5863" y="4003"/>
                    <a:pt x="5936" y="3956"/>
                  </a:cubicBezTo>
                  <a:cubicBezTo>
                    <a:pt x="6282" y="3724"/>
                    <a:pt x="6643" y="3472"/>
                    <a:pt x="6996" y="3210"/>
                  </a:cubicBezTo>
                  <a:cubicBezTo>
                    <a:pt x="7065" y="3161"/>
                    <a:pt x="7133" y="3110"/>
                    <a:pt x="7203" y="3057"/>
                  </a:cubicBezTo>
                  <a:cubicBezTo>
                    <a:pt x="7301" y="2984"/>
                    <a:pt x="7400" y="2909"/>
                    <a:pt x="7496" y="2834"/>
                  </a:cubicBezTo>
                  <a:cubicBezTo>
                    <a:pt x="7693" y="2683"/>
                    <a:pt x="7875" y="2537"/>
                    <a:pt x="8041" y="2399"/>
                  </a:cubicBezTo>
                  <a:cubicBezTo>
                    <a:pt x="8112" y="2342"/>
                    <a:pt x="8179" y="2285"/>
                    <a:pt x="8243" y="2231"/>
                  </a:cubicBezTo>
                  <a:cubicBezTo>
                    <a:pt x="8607" y="1921"/>
                    <a:pt x="8888" y="1653"/>
                    <a:pt x="9089" y="1422"/>
                  </a:cubicBezTo>
                  <a:cubicBezTo>
                    <a:pt x="9104" y="1405"/>
                    <a:pt x="9119" y="1389"/>
                    <a:pt x="9133" y="1372"/>
                  </a:cubicBezTo>
                  <a:cubicBezTo>
                    <a:pt x="9191" y="1303"/>
                    <a:pt x="9241" y="1239"/>
                    <a:pt x="9281" y="1178"/>
                  </a:cubicBezTo>
                  <a:cubicBezTo>
                    <a:pt x="9435" y="960"/>
                    <a:pt x="9489" y="791"/>
                    <a:pt x="9445" y="669"/>
                  </a:cubicBezTo>
                  <a:cubicBezTo>
                    <a:pt x="9427" y="623"/>
                    <a:pt x="9408" y="579"/>
                    <a:pt x="9384" y="538"/>
                  </a:cubicBezTo>
                  <a:cubicBezTo>
                    <a:pt x="9327" y="435"/>
                    <a:pt x="9254" y="348"/>
                    <a:pt x="9165" y="279"/>
                  </a:cubicBezTo>
                  <a:cubicBezTo>
                    <a:pt x="9093" y="222"/>
                    <a:pt x="9012" y="175"/>
                    <a:pt x="8923" y="138"/>
                  </a:cubicBezTo>
                  <a:cubicBezTo>
                    <a:pt x="8696" y="41"/>
                    <a:pt x="8415" y="0"/>
                    <a:pt x="8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35;p2"/>
            <p:cNvSpPr/>
            <p:nvPr/>
          </p:nvSpPr>
          <p:spPr>
            <a:xfrm>
              <a:off x="1624300" y="1115525"/>
              <a:ext cx="48525" cy="116775"/>
            </a:xfrm>
            <a:custGeom>
              <a:avLst/>
              <a:gdLst/>
              <a:ahLst/>
              <a:cxnLst/>
              <a:rect l="l" t="t" r="r" b="b"/>
              <a:pathLst>
                <a:path w="1941" h="4671" extrusionOk="0">
                  <a:moveTo>
                    <a:pt x="1705" y="0"/>
                  </a:moveTo>
                  <a:cubicBezTo>
                    <a:pt x="1702" y="0"/>
                    <a:pt x="1699" y="0"/>
                    <a:pt x="1697" y="0"/>
                  </a:cubicBezTo>
                  <a:cubicBezTo>
                    <a:pt x="1635" y="7"/>
                    <a:pt x="1590" y="59"/>
                    <a:pt x="1595" y="121"/>
                  </a:cubicBezTo>
                  <a:cubicBezTo>
                    <a:pt x="1596" y="125"/>
                    <a:pt x="1601" y="193"/>
                    <a:pt x="1604" y="306"/>
                  </a:cubicBezTo>
                  <a:cubicBezTo>
                    <a:pt x="1623" y="990"/>
                    <a:pt x="1724" y="3031"/>
                    <a:pt x="209" y="4099"/>
                  </a:cubicBezTo>
                  <a:cubicBezTo>
                    <a:pt x="159" y="4135"/>
                    <a:pt x="0" y="4573"/>
                    <a:pt x="36" y="4624"/>
                  </a:cubicBezTo>
                  <a:cubicBezTo>
                    <a:pt x="46" y="4638"/>
                    <a:pt x="59" y="4650"/>
                    <a:pt x="74" y="4657"/>
                  </a:cubicBezTo>
                  <a:cubicBezTo>
                    <a:pt x="90" y="4666"/>
                    <a:pt x="108" y="4671"/>
                    <a:pt x="126" y="4671"/>
                  </a:cubicBezTo>
                  <a:cubicBezTo>
                    <a:pt x="148" y="4671"/>
                    <a:pt x="171" y="4664"/>
                    <a:pt x="190" y="4650"/>
                  </a:cubicBezTo>
                  <a:cubicBezTo>
                    <a:pt x="1940" y="3416"/>
                    <a:pt x="1847" y="624"/>
                    <a:pt x="1821" y="164"/>
                  </a:cubicBezTo>
                  <a:cubicBezTo>
                    <a:pt x="1818" y="132"/>
                    <a:pt x="1817" y="112"/>
                    <a:pt x="1816" y="103"/>
                  </a:cubicBezTo>
                  <a:cubicBezTo>
                    <a:pt x="1811" y="45"/>
                    <a:pt x="1763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36;p2"/>
            <p:cNvSpPr/>
            <p:nvPr/>
          </p:nvSpPr>
          <p:spPr>
            <a:xfrm>
              <a:off x="1712000" y="950175"/>
              <a:ext cx="19550" cy="6200"/>
            </a:xfrm>
            <a:custGeom>
              <a:avLst/>
              <a:gdLst/>
              <a:ahLst/>
              <a:cxnLst/>
              <a:rect l="l" t="t" r="r" b="b"/>
              <a:pathLst>
                <a:path w="782" h="248" extrusionOk="0">
                  <a:moveTo>
                    <a:pt x="529" y="0"/>
                  </a:moveTo>
                  <a:cubicBezTo>
                    <a:pt x="499" y="0"/>
                    <a:pt x="470" y="2"/>
                    <a:pt x="440" y="6"/>
                  </a:cubicBezTo>
                  <a:cubicBezTo>
                    <a:pt x="266" y="28"/>
                    <a:pt x="112" y="113"/>
                    <a:pt x="0" y="247"/>
                  </a:cubicBezTo>
                  <a:cubicBezTo>
                    <a:pt x="253" y="181"/>
                    <a:pt x="514" y="112"/>
                    <a:pt x="781" y="48"/>
                  </a:cubicBezTo>
                  <a:cubicBezTo>
                    <a:pt x="702" y="17"/>
                    <a:pt x="617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37;p2"/>
            <p:cNvSpPr/>
            <p:nvPr/>
          </p:nvSpPr>
          <p:spPr>
            <a:xfrm>
              <a:off x="1747750" y="936200"/>
              <a:ext cx="109225" cy="153200"/>
            </a:xfrm>
            <a:custGeom>
              <a:avLst/>
              <a:gdLst/>
              <a:ahLst/>
              <a:cxnLst/>
              <a:rect l="l" t="t" r="r" b="b"/>
              <a:pathLst>
                <a:path w="4369" h="6128" extrusionOk="0">
                  <a:moveTo>
                    <a:pt x="1866" y="0"/>
                  </a:moveTo>
                  <a:cubicBezTo>
                    <a:pt x="1573" y="0"/>
                    <a:pt x="1241" y="32"/>
                    <a:pt x="863" y="84"/>
                  </a:cubicBezTo>
                  <a:cubicBezTo>
                    <a:pt x="790" y="95"/>
                    <a:pt x="718" y="106"/>
                    <a:pt x="643" y="117"/>
                  </a:cubicBezTo>
                  <a:lnTo>
                    <a:pt x="665" y="333"/>
                  </a:lnTo>
                  <a:cubicBezTo>
                    <a:pt x="740" y="320"/>
                    <a:pt x="813" y="310"/>
                    <a:pt x="887" y="300"/>
                  </a:cubicBezTo>
                  <a:cubicBezTo>
                    <a:pt x="1169" y="261"/>
                    <a:pt x="1430" y="240"/>
                    <a:pt x="1670" y="240"/>
                  </a:cubicBezTo>
                  <a:cubicBezTo>
                    <a:pt x="2329" y="240"/>
                    <a:pt x="2830" y="401"/>
                    <a:pt x="3195" y="806"/>
                  </a:cubicBezTo>
                  <a:cubicBezTo>
                    <a:pt x="4091" y="1801"/>
                    <a:pt x="4112" y="2167"/>
                    <a:pt x="3912" y="2607"/>
                  </a:cubicBezTo>
                  <a:cubicBezTo>
                    <a:pt x="3725" y="3019"/>
                    <a:pt x="2397" y="4590"/>
                    <a:pt x="1433" y="5409"/>
                  </a:cubicBezTo>
                  <a:cubicBezTo>
                    <a:pt x="1363" y="5468"/>
                    <a:pt x="1294" y="5524"/>
                    <a:pt x="1228" y="5575"/>
                  </a:cubicBezTo>
                  <a:cubicBezTo>
                    <a:pt x="961" y="5781"/>
                    <a:pt x="738" y="5908"/>
                    <a:pt x="593" y="5908"/>
                  </a:cubicBezTo>
                  <a:cubicBezTo>
                    <a:pt x="573" y="5908"/>
                    <a:pt x="554" y="5905"/>
                    <a:pt x="537" y="5900"/>
                  </a:cubicBezTo>
                  <a:cubicBezTo>
                    <a:pt x="481" y="5883"/>
                    <a:pt x="431" y="5854"/>
                    <a:pt x="392" y="5812"/>
                  </a:cubicBezTo>
                  <a:cubicBezTo>
                    <a:pt x="352" y="5771"/>
                    <a:pt x="320" y="5716"/>
                    <a:pt x="297" y="5649"/>
                  </a:cubicBezTo>
                  <a:cubicBezTo>
                    <a:pt x="235" y="5478"/>
                    <a:pt x="224" y="5229"/>
                    <a:pt x="275" y="4916"/>
                  </a:cubicBezTo>
                  <a:cubicBezTo>
                    <a:pt x="352" y="4441"/>
                    <a:pt x="445" y="4521"/>
                    <a:pt x="837" y="3783"/>
                  </a:cubicBezTo>
                  <a:cubicBezTo>
                    <a:pt x="895" y="3672"/>
                    <a:pt x="1081" y="2853"/>
                    <a:pt x="1147" y="2737"/>
                  </a:cubicBezTo>
                  <a:cubicBezTo>
                    <a:pt x="1278" y="2511"/>
                    <a:pt x="1461" y="2464"/>
                    <a:pt x="1585" y="2033"/>
                  </a:cubicBezTo>
                  <a:cubicBezTo>
                    <a:pt x="1602" y="1974"/>
                    <a:pt x="1605" y="1913"/>
                    <a:pt x="1555" y="1879"/>
                  </a:cubicBezTo>
                  <a:cubicBezTo>
                    <a:pt x="1536" y="1866"/>
                    <a:pt x="1515" y="1861"/>
                    <a:pt x="1494" y="1861"/>
                  </a:cubicBezTo>
                  <a:cubicBezTo>
                    <a:pt x="1458" y="1861"/>
                    <a:pt x="1422" y="1878"/>
                    <a:pt x="1400" y="1910"/>
                  </a:cubicBezTo>
                  <a:cubicBezTo>
                    <a:pt x="1298" y="2065"/>
                    <a:pt x="1201" y="2219"/>
                    <a:pt x="1108" y="2369"/>
                  </a:cubicBezTo>
                  <a:cubicBezTo>
                    <a:pt x="1043" y="2478"/>
                    <a:pt x="978" y="2586"/>
                    <a:pt x="920" y="2693"/>
                  </a:cubicBezTo>
                  <a:cubicBezTo>
                    <a:pt x="675" y="3123"/>
                    <a:pt x="477" y="3536"/>
                    <a:pt x="331" y="3918"/>
                  </a:cubicBezTo>
                  <a:cubicBezTo>
                    <a:pt x="279" y="4052"/>
                    <a:pt x="235" y="4179"/>
                    <a:pt x="195" y="4304"/>
                  </a:cubicBezTo>
                  <a:cubicBezTo>
                    <a:pt x="146" y="4461"/>
                    <a:pt x="108" y="4611"/>
                    <a:pt x="80" y="4753"/>
                  </a:cubicBezTo>
                  <a:cubicBezTo>
                    <a:pt x="67" y="4807"/>
                    <a:pt x="59" y="4861"/>
                    <a:pt x="50" y="4913"/>
                  </a:cubicBezTo>
                  <a:cubicBezTo>
                    <a:pt x="1" y="5238"/>
                    <a:pt x="12" y="5513"/>
                    <a:pt x="89" y="5725"/>
                  </a:cubicBezTo>
                  <a:cubicBezTo>
                    <a:pt x="112" y="5790"/>
                    <a:pt x="143" y="5848"/>
                    <a:pt x="179" y="5898"/>
                  </a:cubicBezTo>
                  <a:cubicBezTo>
                    <a:pt x="242" y="5991"/>
                    <a:pt x="328" y="6058"/>
                    <a:pt x="428" y="6099"/>
                  </a:cubicBezTo>
                  <a:cubicBezTo>
                    <a:pt x="443" y="6104"/>
                    <a:pt x="458" y="6109"/>
                    <a:pt x="473" y="6114"/>
                  </a:cubicBezTo>
                  <a:cubicBezTo>
                    <a:pt x="503" y="6123"/>
                    <a:pt x="535" y="6127"/>
                    <a:pt x="569" y="6127"/>
                  </a:cubicBezTo>
                  <a:cubicBezTo>
                    <a:pt x="698" y="6127"/>
                    <a:pt x="857" y="6066"/>
                    <a:pt x="1036" y="5961"/>
                  </a:cubicBezTo>
                  <a:cubicBezTo>
                    <a:pt x="1106" y="5920"/>
                    <a:pt x="1179" y="5873"/>
                    <a:pt x="1254" y="5820"/>
                  </a:cubicBezTo>
                  <a:cubicBezTo>
                    <a:pt x="1286" y="5796"/>
                    <a:pt x="1320" y="5772"/>
                    <a:pt x="1353" y="5747"/>
                  </a:cubicBezTo>
                  <a:cubicBezTo>
                    <a:pt x="1389" y="5721"/>
                    <a:pt x="1425" y="5693"/>
                    <a:pt x="1461" y="5664"/>
                  </a:cubicBezTo>
                  <a:lnTo>
                    <a:pt x="1461" y="5663"/>
                  </a:lnTo>
                  <a:cubicBezTo>
                    <a:pt x="2539" y="4807"/>
                    <a:pt x="3950" y="3459"/>
                    <a:pt x="4114" y="2698"/>
                  </a:cubicBezTo>
                  <a:cubicBezTo>
                    <a:pt x="4129" y="2633"/>
                    <a:pt x="4167" y="2577"/>
                    <a:pt x="4192" y="2517"/>
                  </a:cubicBezTo>
                  <a:cubicBezTo>
                    <a:pt x="4219" y="2446"/>
                    <a:pt x="4242" y="2375"/>
                    <a:pt x="4259" y="2303"/>
                  </a:cubicBezTo>
                  <a:cubicBezTo>
                    <a:pt x="4368" y="1870"/>
                    <a:pt x="4017" y="1340"/>
                    <a:pt x="3314" y="560"/>
                  </a:cubicBezTo>
                  <a:cubicBezTo>
                    <a:pt x="2942" y="146"/>
                    <a:pt x="2489" y="0"/>
                    <a:pt x="1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38;p2"/>
            <p:cNvSpPr/>
            <p:nvPr/>
          </p:nvSpPr>
          <p:spPr>
            <a:xfrm>
              <a:off x="1405075" y="959225"/>
              <a:ext cx="314525" cy="337575"/>
            </a:xfrm>
            <a:custGeom>
              <a:avLst/>
              <a:gdLst/>
              <a:ahLst/>
              <a:cxnLst/>
              <a:rect l="l" t="t" r="r" b="b"/>
              <a:pathLst>
                <a:path w="12581" h="13503" extrusionOk="0">
                  <a:moveTo>
                    <a:pt x="11199" y="1"/>
                  </a:moveTo>
                  <a:cubicBezTo>
                    <a:pt x="11129" y="28"/>
                    <a:pt x="11059" y="55"/>
                    <a:pt x="10985" y="85"/>
                  </a:cubicBezTo>
                  <a:cubicBezTo>
                    <a:pt x="8233" y="1205"/>
                    <a:pt x="2439" y="4322"/>
                    <a:pt x="2292" y="4482"/>
                  </a:cubicBezTo>
                  <a:lnTo>
                    <a:pt x="2017" y="4922"/>
                  </a:lnTo>
                  <a:cubicBezTo>
                    <a:pt x="2007" y="4932"/>
                    <a:pt x="2001" y="4944"/>
                    <a:pt x="1995" y="4957"/>
                  </a:cubicBezTo>
                  <a:lnTo>
                    <a:pt x="104" y="10206"/>
                  </a:lnTo>
                  <a:cubicBezTo>
                    <a:pt x="1" y="10479"/>
                    <a:pt x="408" y="11108"/>
                    <a:pt x="675" y="11224"/>
                  </a:cubicBezTo>
                  <a:lnTo>
                    <a:pt x="2837" y="11967"/>
                  </a:lnTo>
                  <a:cubicBezTo>
                    <a:pt x="2996" y="12042"/>
                    <a:pt x="6138" y="13502"/>
                    <a:pt x="8598" y="13502"/>
                  </a:cubicBezTo>
                  <a:cubicBezTo>
                    <a:pt x="9112" y="13502"/>
                    <a:pt x="9597" y="13438"/>
                    <a:pt x="10018" y="13285"/>
                  </a:cubicBezTo>
                  <a:cubicBezTo>
                    <a:pt x="11100" y="12891"/>
                    <a:pt x="11864" y="12321"/>
                    <a:pt x="12381" y="11801"/>
                  </a:cubicBezTo>
                  <a:cubicBezTo>
                    <a:pt x="12453" y="11731"/>
                    <a:pt x="12519" y="11661"/>
                    <a:pt x="12581" y="11592"/>
                  </a:cubicBezTo>
                  <a:lnTo>
                    <a:pt x="12543" y="11286"/>
                  </a:lnTo>
                  <a:cubicBezTo>
                    <a:pt x="12483" y="11359"/>
                    <a:pt x="12419" y="11433"/>
                    <a:pt x="12347" y="11510"/>
                  </a:cubicBezTo>
                  <a:cubicBezTo>
                    <a:pt x="11847" y="12044"/>
                    <a:pt x="11071" y="12664"/>
                    <a:pt x="9941" y="13076"/>
                  </a:cubicBezTo>
                  <a:cubicBezTo>
                    <a:pt x="9579" y="13208"/>
                    <a:pt x="9165" y="13264"/>
                    <a:pt x="8722" y="13264"/>
                  </a:cubicBezTo>
                  <a:cubicBezTo>
                    <a:pt x="6289" y="13264"/>
                    <a:pt x="3005" y="11574"/>
                    <a:pt x="2963" y="11554"/>
                  </a:cubicBezTo>
                  <a:lnTo>
                    <a:pt x="1028" y="10611"/>
                  </a:lnTo>
                  <a:cubicBezTo>
                    <a:pt x="644" y="10448"/>
                    <a:pt x="523" y="10221"/>
                    <a:pt x="651" y="9824"/>
                  </a:cubicBezTo>
                  <a:lnTo>
                    <a:pt x="1735" y="6549"/>
                  </a:lnTo>
                  <a:cubicBezTo>
                    <a:pt x="2216" y="5284"/>
                    <a:pt x="3092" y="4137"/>
                    <a:pt x="4335" y="3597"/>
                  </a:cubicBezTo>
                  <a:cubicBezTo>
                    <a:pt x="8435" y="1813"/>
                    <a:pt x="8970" y="1147"/>
                    <a:pt x="10745" y="423"/>
                  </a:cubicBezTo>
                  <a:cubicBezTo>
                    <a:pt x="10817" y="393"/>
                    <a:pt x="11156" y="253"/>
                    <a:pt x="11225" y="226"/>
                  </a:cubicBezTo>
                  <a:lnTo>
                    <a:pt x="111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39;p2"/>
            <p:cNvSpPr/>
            <p:nvPr/>
          </p:nvSpPr>
          <p:spPr>
            <a:xfrm>
              <a:off x="1790975" y="1180175"/>
              <a:ext cx="31175" cy="18175"/>
            </a:xfrm>
            <a:custGeom>
              <a:avLst/>
              <a:gdLst/>
              <a:ahLst/>
              <a:cxnLst/>
              <a:rect l="l" t="t" r="r" b="b"/>
              <a:pathLst>
                <a:path w="1247" h="727" extrusionOk="0">
                  <a:moveTo>
                    <a:pt x="1116" y="0"/>
                  </a:moveTo>
                  <a:cubicBezTo>
                    <a:pt x="1110" y="0"/>
                    <a:pt x="1103" y="1"/>
                    <a:pt x="1096" y="2"/>
                  </a:cubicBezTo>
                  <a:cubicBezTo>
                    <a:pt x="1089" y="3"/>
                    <a:pt x="1080" y="6"/>
                    <a:pt x="1073" y="9"/>
                  </a:cubicBezTo>
                  <a:cubicBezTo>
                    <a:pt x="1058" y="17"/>
                    <a:pt x="999" y="41"/>
                    <a:pt x="912" y="83"/>
                  </a:cubicBezTo>
                  <a:lnTo>
                    <a:pt x="911" y="83"/>
                  </a:lnTo>
                  <a:cubicBezTo>
                    <a:pt x="756" y="152"/>
                    <a:pt x="507" y="266"/>
                    <a:pt x="214" y="398"/>
                  </a:cubicBezTo>
                  <a:cubicBezTo>
                    <a:pt x="144" y="429"/>
                    <a:pt x="73" y="461"/>
                    <a:pt x="0" y="495"/>
                  </a:cubicBezTo>
                  <a:lnTo>
                    <a:pt x="25" y="726"/>
                  </a:lnTo>
                  <a:cubicBezTo>
                    <a:pt x="98" y="694"/>
                    <a:pt x="168" y="661"/>
                    <a:pt x="239" y="630"/>
                  </a:cubicBezTo>
                  <a:cubicBezTo>
                    <a:pt x="467" y="525"/>
                    <a:pt x="691" y="426"/>
                    <a:pt x="891" y="335"/>
                  </a:cubicBezTo>
                  <a:cubicBezTo>
                    <a:pt x="989" y="291"/>
                    <a:pt x="1078" y="251"/>
                    <a:pt x="1164" y="212"/>
                  </a:cubicBezTo>
                  <a:cubicBezTo>
                    <a:pt x="1220" y="187"/>
                    <a:pt x="1246" y="120"/>
                    <a:pt x="1220" y="66"/>
                  </a:cubicBezTo>
                  <a:cubicBezTo>
                    <a:pt x="1212" y="48"/>
                    <a:pt x="1199" y="33"/>
                    <a:pt x="1184" y="22"/>
                  </a:cubicBezTo>
                  <a:cubicBezTo>
                    <a:pt x="1165" y="8"/>
                    <a:pt x="1141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40;p2"/>
            <p:cNvSpPr/>
            <p:nvPr/>
          </p:nvSpPr>
          <p:spPr>
            <a:xfrm>
              <a:off x="1668125" y="832450"/>
              <a:ext cx="134425" cy="486400"/>
            </a:xfrm>
            <a:custGeom>
              <a:avLst/>
              <a:gdLst/>
              <a:ahLst/>
              <a:cxnLst/>
              <a:rect l="l" t="t" r="r" b="b"/>
              <a:pathLst>
                <a:path w="5377" h="19456" extrusionOk="0">
                  <a:moveTo>
                    <a:pt x="1097" y="1"/>
                  </a:moveTo>
                  <a:cubicBezTo>
                    <a:pt x="869" y="21"/>
                    <a:pt x="300" y="249"/>
                    <a:pt x="157" y="426"/>
                  </a:cubicBezTo>
                  <a:cubicBezTo>
                    <a:pt x="12" y="604"/>
                    <a:pt x="0" y="1276"/>
                    <a:pt x="28" y="1504"/>
                  </a:cubicBezTo>
                  <a:lnTo>
                    <a:pt x="463" y="5156"/>
                  </a:lnTo>
                  <a:lnTo>
                    <a:pt x="437" y="5776"/>
                  </a:lnTo>
                  <a:lnTo>
                    <a:pt x="767" y="7711"/>
                  </a:lnTo>
                  <a:lnTo>
                    <a:pt x="794" y="7933"/>
                  </a:lnTo>
                  <a:cubicBezTo>
                    <a:pt x="866" y="7919"/>
                    <a:pt x="939" y="7904"/>
                    <a:pt x="1013" y="7891"/>
                  </a:cubicBezTo>
                  <a:lnTo>
                    <a:pt x="986" y="7669"/>
                  </a:lnTo>
                  <a:lnTo>
                    <a:pt x="703" y="5297"/>
                  </a:lnTo>
                  <a:lnTo>
                    <a:pt x="677" y="5072"/>
                  </a:lnTo>
                  <a:lnTo>
                    <a:pt x="353" y="2353"/>
                  </a:lnTo>
                  <a:lnTo>
                    <a:pt x="326" y="2133"/>
                  </a:lnTo>
                  <a:lnTo>
                    <a:pt x="252" y="1511"/>
                  </a:lnTo>
                  <a:cubicBezTo>
                    <a:pt x="232" y="1344"/>
                    <a:pt x="383" y="835"/>
                    <a:pt x="490" y="705"/>
                  </a:cubicBezTo>
                  <a:cubicBezTo>
                    <a:pt x="596" y="573"/>
                    <a:pt x="586" y="355"/>
                    <a:pt x="664" y="349"/>
                  </a:cubicBezTo>
                  <a:lnTo>
                    <a:pt x="1591" y="269"/>
                  </a:lnTo>
                  <a:cubicBezTo>
                    <a:pt x="1633" y="265"/>
                    <a:pt x="1685" y="263"/>
                    <a:pt x="1744" y="263"/>
                  </a:cubicBezTo>
                  <a:cubicBezTo>
                    <a:pt x="2279" y="263"/>
                    <a:pt x="3417" y="416"/>
                    <a:pt x="3448" y="714"/>
                  </a:cubicBezTo>
                  <a:lnTo>
                    <a:pt x="3565" y="1810"/>
                  </a:lnTo>
                  <a:lnTo>
                    <a:pt x="3590" y="2031"/>
                  </a:lnTo>
                  <a:lnTo>
                    <a:pt x="3828" y="4267"/>
                  </a:lnTo>
                  <a:lnTo>
                    <a:pt x="3850" y="4483"/>
                  </a:lnTo>
                  <a:lnTo>
                    <a:pt x="4105" y="6843"/>
                  </a:lnTo>
                  <a:lnTo>
                    <a:pt x="4145" y="7227"/>
                  </a:lnTo>
                  <a:cubicBezTo>
                    <a:pt x="4203" y="7115"/>
                    <a:pt x="4266" y="7003"/>
                    <a:pt x="4332" y="6887"/>
                  </a:cubicBezTo>
                  <a:lnTo>
                    <a:pt x="4293" y="6519"/>
                  </a:lnTo>
                  <a:lnTo>
                    <a:pt x="4072" y="4450"/>
                  </a:lnTo>
                  <a:lnTo>
                    <a:pt x="4048" y="4234"/>
                  </a:lnTo>
                  <a:lnTo>
                    <a:pt x="3669" y="691"/>
                  </a:lnTo>
                  <a:cubicBezTo>
                    <a:pt x="3625" y="269"/>
                    <a:pt x="2648" y="1"/>
                    <a:pt x="2153" y="1"/>
                  </a:cubicBezTo>
                  <a:cubicBezTo>
                    <a:pt x="2119" y="1"/>
                    <a:pt x="2088" y="2"/>
                    <a:pt x="2059" y="5"/>
                  </a:cubicBezTo>
                  <a:lnTo>
                    <a:pt x="1097" y="1"/>
                  </a:lnTo>
                  <a:close/>
                  <a:moveTo>
                    <a:pt x="4620" y="9559"/>
                  </a:moveTo>
                  <a:cubicBezTo>
                    <a:pt x="4548" y="9618"/>
                    <a:pt x="4479" y="9674"/>
                    <a:pt x="4413" y="9725"/>
                  </a:cubicBezTo>
                  <a:lnTo>
                    <a:pt x="4422" y="9801"/>
                  </a:lnTo>
                  <a:lnTo>
                    <a:pt x="4439" y="9970"/>
                  </a:lnTo>
                  <a:lnTo>
                    <a:pt x="4456" y="10124"/>
                  </a:lnTo>
                  <a:cubicBezTo>
                    <a:pt x="4466" y="10099"/>
                    <a:pt x="4476" y="10076"/>
                    <a:pt x="4486" y="10052"/>
                  </a:cubicBezTo>
                  <a:cubicBezTo>
                    <a:pt x="4493" y="10037"/>
                    <a:pt x="4499" y="10023"/>
                    <a:pt x="4506" y="10009"/>
                  </a:cubicBezTo>
                  <a:lnTo>
                    <a:pt x="4506" y="10009"/>
                  </a:lnTo>
                  <a:cubicBezTo>
                    <a:pt x="4506" y="10007"/>
                    <a:pt x="4507" y="10005"/>
                    <a:pt x="4508" y="10003"/>
                  </a:cubicBezTo>
                  <a:cubicBezTo>
                    <a:pt x="4515" y="9987"/>
                    <a:pt x="4522" y="9972"/>
                    <a:pt x="4529" y="9958"/>
                  </a:cubicBezTo>
                  <a:cubicBezTo>
                    <a:pt x="4537" y="9939"/>
                    <a:pt x="4541" y="9918"/>
                    <a:pt x="4538" y="9897"/>
                  </a:cubicBezTo>
                  <a:lnTo>
                    <a:pt x="4538" y="9897"/>
                  </a:lnTo>
                  <a:cubicBezTo>
                    <a:pt x="4538" y="9897"/>
                    <a:pt x="4538" y="9897"/>
                    <a:pt x="4538" y="9897"/>
                  </a:cubicBezTo>
                  <a:cubicBezTo>
                    <a:pt x="4574" y="9871"/>
                    <a:pt x="4610" y="9843"/>
                    <a:pt x="4646" y="9814"/>
                  </a:cubicBezTo>
                  <a:lnTo>
                    <a:pt x="4646" y="9813"/>
                  </a:lnTo>
                  <a:lnTo>
                    <a:pt x="4620" y="9559"/>
                  </a:lnTo>
                  <a:close/>
                  <a:moveTo>
                    <a:pt x="1304" y="10333"/>
                  </a:moveTo>
                  <a:cubicBezTo>
                    <a:pt x="1236" y="10384"/>
                    <a:pt x="1167" y="10437"/>
                    <a:pt x="1097" y="10488"/>
                  </a:cubicBezTo>
                  <a:lnTo>
                    <a:pt x="1128" y="10741"/>
                  </a:lnTo>
                  <a:lnTo>
                    <a:pt x="1825" y="16579"/>
                  </a:lnTo>
                  <a:lnTo>
                    <a:pt x="1859" y="16872"/>
                  </a:lnTo>
                  <a:lnTo>
                    <a:pt x="1908" y="17286"/>
                  </a:lnTo>
                  <a:cubicBezTo>
                    <a:pt x="1911" y="17310"/>
                    <a:pt x="1922" y="17333"/>
                    <a:pt x="1940" y="17351"/>
                  </a:cubicBezTo>
                  <a:lnTo>
                    <a:pt x="4006" y="19422"/>
                  </a:lnTo>
                  <a:cubicBezTo>
                    <a:pt x="4013" y="19431"/>
                    <a:pt x="4021" y="19437"/>
                    <a:pt x="4031" y="19442"/>
                  </a:cubicBezTo>
                  <a:cubicBezTo>
                    <a:pt x="4048" y="19451"/>
                    <a:pt x="4067" y="19456"/>
                    <a:pt x="4086" y="19456"/>
                  </a:cubicBezTo>
                  <a:cubicBezTo>
                    <a:pt x="4093" y="19456"/>
                    <a:pt x="4099" y="19455"/>
                    <a:pt x="4106" y="19454"/>
                  </a:cubicBezTo>
                  <a:cubicBezTo>
                    <a:pt x="4141" y="19447"/>
                    <a:pt x="4172" y="19422"/>
                    <a:pt x="4186" y="19389"/>
                  </a:cubicBezTo>
                  <a:lnTo>
                    <a:pt x="5366" y="16666"/>
                  </a:lnTo>
                  <a:cubicBezTo>
                    <a:pt x="5374" y="16648"/>
                    <a:pt x="5377" y="16629"/>
                    <a:pt x="5374" y="16609"/>
                  </a:cubicBezTo>
                  <a:lnTo>
                    <a:pt x="5273" y="15665"/>
                  </a:lnTo>
                  <a:lnTo>
                    <a:pt x="5269" y="15633"/>
                  </a:lnTo>
                  <a:lnTo>
                    <a:pt x="5153" y="14539"/>
                  </a:lnTo>
                  <a:lnTo>
                    <a:pt x="5128" y="14307"/>
                  </a:lnTo>
                  <a:lnTo>
                    <a:pt x="5058" y="13647"/>
                  </a:lnTo>
                  <a:lnTo>
                    <a:pt x="5056" y="13645"/>
                  </a:lnTo>
                  <a:lnTo>
                    <a:pt x="4991" y="13037"/>
                  </a:lnTo>
                  <a:lnTo>
                    <a:pt x="4991" y="13035"/>
                  </a:lnTo>
                  <a:lnTo>
                    <a:pt x="4904" y="12219"/>
                  </a:lnTo>
                  <a:lnTo>
                    <a:pt x="4879" y="11993"/>
                  </a:lnTo>
                  <a:cubicBezTo>
                    <a:pt x="4825" y="12011"/>
                    <a:pt x="4773" y="12023"/>
                    <a:pt x="4724" y="12033"/>
                  </a:cubicBezTo>
                  <a:cubicBezTo>
                    <a:pt x="4703" y="12037"/>
                    <a:pt x="4682" y="12040"/>
                    <a:pt x="4662" y="12043"/>
                  </a:cubicBezTo>
                  <a:lnTo>
                    <a:pt x="4686" y="12265"/>
                  </a:lnTo>
                  <a:lnTo>
                    <a:pt x="4914" y="14403"/>
                  </a:lnTo>
                  <a:lnTo>
                    <a:pt x="4939" y="14634"/>
                  </a:lnTo>
                  <a:lnTo>
                    <a:pt x="5138" y="16489"/>
                  </a:lnTo>
                  <a:lnTo>
                    <a:pt x="5150" y="16604"/>
                  </a:lnTo>
                  <a:lnTo>
                    <a:pt x="5099" y="16722"/>
                  </a:lnTo>
                  <a:lnTo>
                    <a:pt x="4267" y="18869"/>
                  </a:lnTo>
                  <a:cubicBezTo>
                    <a:pt x="4209" y="19002"/>
                    <a:pt x="4114" y="19056"/>
                    <a:pt x="4003" y="19056"/>
                  </a:cubicBezTo>
                  <a:cubicBezTo>
                    <a:pt x="3821" y="19056"/>
                    <a:pt x="3596" y="18911"/>
                    <a:pt x="3427" y="18741"/>
                  </a:cubicBezTo>
                  <a:lnTo>
                    <a:pt x="2177" y="17274"/>
                  </a:lnTo>
                  <a:lnTo>
                    <a:pt x="2125" y="17220"/>
                  </a:lnTo>
                  <a:lnTo>
                    <a:pt x="2106" y="17061"/>
                  </a:lnTo>
                  <a:lnTo>
                    <a:pt x="2059" y="16663"/>
                  </a:lnTo>
                  <a:lnTo>
                    <a:pt x="1789" y="12645"/>
                  </a:lnTo>
                  <a:cubicBezTo>
                    <a:pt x="1766" y="12312"/>
                    <a:pt x="1712" y="11982"/>
                    <a:pt x="1624" y="11659"/>
                  </a:cubicBezTo>
                  <a:lnTo>
                    <a:pt x="1335" y="10588"/>
                  </a:lnTo>
                  <a:lnTo>
                    <a:pt x="1304" y="103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1;p2"/>
            <p:cNvSpPr/>
            <p:nvPr/>
          </p:nvSpPr>
          <p:spPr>
            <a:xfrm>
              <a:off x="1671625" y="877425"/>
              <a:ext cx="91400" cy="14075"/>
            </a:xfrm>
            <a:custGeom>
              <a:avLst/>
              <a:gdLst/>
              <a:ahLst/>
              <a:cxnLst/>
              <a:rect l="l" t="t" r="r" b="b"/>
              <a:pathLst>
                <a:path w="3656" h="563" extrusionOk="0">
                  <a:moveTo>
                    <a:pt x="3539" y="0"/>
                  </a:moveTo>
                  <a:cubicBezTo>
                    <a:pt x="3535" y="0"/>
                    <a:pt x="3532" y="0"/>
                    <a:pt x="3529" y="1"/>
                  </a:cubicBezTo>
                  <a:lnTo>
                    <a:pt x="3425" y="11"/>
                  </a:lnTo>
                  <a:lnTo>
                    <a:pt x="186" y="334"/>
                  </a:lnTo>
                  <a:lnTo>
                    <a:pt x="107" y="341"/>
                  </a:lnTo>
                  <a:cubicBezTo>
                    <a:pt x="45" y="347"/>
                    <a:pt x="0" y="401"/>
                    <a:pt x="7" y="462"/>
                  </a:cubicBezTo>
                  <a:cubicBezTo>
                    <a:pt x="11" y="501"/>
                    <a:pt x="33" y="533"/>
                    <a:pt x="65" y="549"/>
                  </a:cubicBezTo>
                  <a:cubicBezTo>
                    <a:pt x="82" y="558"/>
                    <a:pt x="102" y="563"/>
                    <a:pt x="122" y="563"/>
                  </a:cubicBezTo>
                  <a:cubicBezTo>
                    <a:pt x="124" y="563"/>
                    <a:pt x="126" y="563"/>
                    <a:pt x="128" y="563"/>
                  </a:cubicBezTo>
                  <a:lnTo>
                    <a:pt x="213" y="554"/>
                  </a:lnTo>
                  <a:lnTo>
                    <a:pt x="3450" y="232"/>
                  </a:lnTo>
                  <a:lnTo>
                    <a:pt x="3550" y="222"/>
                  </a:lnTo>
                  <a:cubicBezTo>
                    <a:pt x="3611" y="216"/>
                    <a:pt x="3656" y="162"/>
                    <a:pt x="3650" y="101"/>
                  </a:cubicBezTo>
                  <a:cubicBezTo>
                    <a:pt x="3644" y="44"/>
                    <a:pt x="3595" y="0"/>
                    <a:pt x="3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2;p2"/>
            <p:cNvSpPr/>
            <p:nvPr/>
          </p:nvSpPr>
          <p:spPr>
            <a:xfrm>
              <a:off x="1716800" y="1244300"/>
              <a:ext cx="84800" cy="20475"/>
            </a:xfrm>
            <a:custGeom>
              <a:avLst/>
              <a:gdLst/>
              <a:ahLst/>
              <a:cxnLst/>
              <a:rect l="l" t="t" r="r" b="b"/>
              <a:pathLst>
                <a:path w="3392" h="819" extrusionOk="0">
                  <a:moveTo>
                    <a:pt x="3272" y="1"/>
                  </a:moveTo>
                  <a:cubicBezTo>
                    <a:pt x="3265" y="1"/>
                    <a:pt x="3258" y="1"/>
                    <a:pt x="3251" y="3"/>
                  </a:cubicBezTo>
                  <a:lnTo>
                    <a:pt x="621" y="501"/>
                  </a:lnTo>
                  <a:lnTo>
                    <a:pt x="111" y="478"/>
                  </a:lnTo>
                  <a:lnTo>
                    <a:pt x="100" y="598"/>
                  </a:lnTo>
                  <a:cubicBezTo>
                    <a:pt x="41" y="610"/>
                    <a:pt x="1" y="667"/>
                    <a:pt x="13" y="727"/>
                  </a:cubicBezTo>
                  <a:cubicBezTo>
                    <a:pt x="19" y="762"/>
                    <a:pt x="40" y="789"/>
                    <a:pt x="68" y="804"/>
                  </a:cubicBezTo>
                  <a:cubicBezTo>
                    <a:pt x="84" y="813"/>
                    <a:pt x="102" y="818"/>
                    <a:pt x="120" y="818"/>
                  </a:cubicBezTo>
                  <a:cubicBezTo>
                    <a:pt x="127" y="818"/>
                    <a:pt x="135" y="817"/>
                    <a:pt x="142" y="816"/>
                  </a:cubicBezTo>
                  <a:lnTo>
                    <a:pt x="230" y="800"/>
                  </a:lnTo>
                  <a:lnTo>
                    <a:pt x="3152" y="248"/>
                  </a:lnTo>
                  <a:lnTo>
                    <a:pt x="3292" y="221"/>
                  </a:lnTo>
                  <a:cubicBezTo>
                    <a:pt x="3353" y="209"/>
                    <a:pt x="3392" y="152"/>
                    <a:pt x="3380" y="92"/>
                  </a:cubicBezTo>
                  <a:cubicBezTo>
                    <a:pt x="3370" y="38"/>
                    <a:pt x="3324" y="1"/>
                    <a:pt x="3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43;p2"/>
            <p:cNvSpPr/>
            <p:nvPr/>
          </p:nvSpPr>
          <p:spPr>
            <a:xfrm>
              <a:off x="1707400" y="950175"/>
              <a:ext cx="61750" cy="242000"/>
            </a:xfrm>
            <a:custGeom>
              <a:avLst/>
              <a:gdLst/>
              <a:ahLst/>
              <a:cxnLst/>
              <a:rect l="l" t="t" r="r" b="b"/>
              <a:pathLst>
                <a:path w="2470" h="9680" extrusionOk="0">
                  <a:moveTo>
                    <a:pt x="713" y="0"/>
                  </a:moveTo>
                  <a:cubicBezTo>
                    <a:pt x="683" y="0"/>
                    <a:pt x="654" y="2"/>
                    <a:pt x="624" y="6"/>
                  </a:cubicBezTo>
                  <a:cubicBezTo>
                    <a:pt x="450" y="28"/>
                    <a:pt x="296" y="113"/>
                    <a:pt x="184" y="247"/>
                  </a:cubicBezTo>
                  <a:cubicBezTo>
                    <a:pt x="177" y="255"/>
                    <a:pt x="170" y="262"/>
                    <a:pt x="164" y="271"/>
                  </a:cubicBezTo>
                  <a:cubicBezTo>
                    <a:pt x="51" y="418"/>
                    <a:pt x="1" y="600"/>
                    <a:pt x="25" y="784"/>
                  </a:cubicBezTo>
                  <a:lnTo>
                    <a:pt x="292" y="2837"/>
                  </a:lnTo>
                  <a:lnTo>
                    <a:pt x="322" y="3060"/>
                  </a:lnTo>
                  <a:cubicBezTo>
                    <a:pt x="397" y="3054"/>
                    <a:pt x="472" y="3051"/>
                    <a:pt x="545" y="3047"/>
                  </a:cubicBezTo>
                  <a:lnTo>
                    <a:pt x="603" y="2600"/>
                  </a:lnTo>
                  <a:lnTo>
                    <a:pt x="356" y="1325"/>
                  </a:lnTo>
                  <a:cubicBezTo>
                    <a:pt x="340" y="1201"/>
                    <a:pt x="320" y="860"/>
                    <a:pt x="398" y="760"/>
                  </a:cubicBezTo>
                  <a:cubicBezTo>
                    <a:pt x="475" y="659"/>
                    <a:pt x="455" y="493"/>
                    <a:pt x="580" y="477"/>
                  </a:cubicBezTo>
                  <a:cubicBezTo>
                    <a:pt x="672" y="465"/>
                    <a:pt x="823" y="274"/>
                    <a:pt x="913" y="274"/>
                  </a:cubicBezTo>
                  <a:cubicBezTo>
                    <a:pt x="922" y="274"/>
                    <a:pt x="930" y="276"/>
                    <a:pt x="938" y="280"/>
                  </a:cubicBezTo>
                  <a:cubicBezTo>
                    <a:pt x="1067" y="350"/>
                    <a:pt x="1161" y="477"/>
                    <a:pt x="1181" y="633"/>
                  </a:cubicBezTo>
                  <a:lnTo>
                    <a:pt x="1484" y="2960"/>
                  </a:lnTo>
                  <a:lnTo>
                    <a:pt x="1519" y="3230"/>
                  </a:lnTo>
                  <a:cubicBezTo>
                    <a:pt x="1637" y="3304"/>
                    <a:pt x="1727" y="3402"/>
                    <a:pt x="1782" y="3532"/>
                  </a:cubicBezTo>
                  <a:lnTo>
                    <a:pt x="1726" y="3100"/>
                  </a:lnTo>
                  <a:lnTo>
                    <a:pt x="1401" y="604"/>
                  </a:lnTo>
                  <a:cubicBezTo>
                    <a:pt x="1367" y="345"/>
                    <a:pt x="1194" y="137"/>
                    <a:pt x="965" y="48"/>
                  </a:cubicBezTo>
                  <a:cubicBezTo>
                    <a:pt x="886" y="17"/>
                    <a:pt x="801" y="0"/>
                    <a:pt x="713" y="0"/>
                  </a:cubicBezTo>
                  <a:close/>
                  <a:moveTo>
                    <a:pt x="1794" y="3633"/>
                  </a:moveTo>
                  <a:cubicBezTo>
                    <a:pt x="1778" y="3699"/>
                    <a:pt x="1723" y="3801"/>
                    <a:pt x="1611" y="3943"/>
                  </a:cubicBezTo>
                  <a:lnTo>
                    <a:pt x="1650" y="4244"/>
                  </a:lnTo>
                  <a:lnTo>
                    <a:pt x="1664" y="4355"/>
                  </a:lnTo>
                  <a:lnTo>
                    <a:pt x="1792" y="5339"/>
                  </a:lnTo>
                  <a:lnTo>
                    <a:pt x="2072" y="8237"/>
                  </a:lnTo>
                  <a:cubicBezTo>
                    <a:pt x="2089" y="8362"/>
                    <a:pt x="2208" y="8914"/>
                    <a:pt x="2130" y="9014"/>
                  </a:cubicBezTo>
                  <a:cubicBezTo>
                    <a:pt x="2054" y="9114"/>
                    <a:pt x="1942" y="9178"/>
                    <a:pt x="1818" y="9194"/>
                  </a:cubicBezTo>
                  <a:cubicBezTo>
                    <a:pt x="1798" y="9197"/>
                    <a:pt x="1777" y="9198"/>
                    <a:pt x="1757" y="9198"/>
                  </a:cubicBezTo>
                  <a:cubicBezTo>
                    <a:pt x="1524" y="9198"/>
                    <a:pt x="1321" y="9025"/>
                    <a:pt x="1290" y="8787"/>
                  </a:cubicBezTo>
                  <a:lnTo>
                    <a:pt x="804" y="5053"/>
                  </a:lnTo>
                  <a:lnTo>
                    <a:pt x="770" y="4788"/>
                  </a:lnTo>
                  <a:cubicBezTo>
                    <a:pt x="706" y="4843"/>
                    <a:pt x="640" y="4901"/>
                    <a:pt x="568" y="4961"/>
                  </a:cubicBezTo>
                  <a:lnTo>
                    <a:pt x="602" y="5221"/>
                  </a:lnTo>
                  <a:lnTo>
                    <a:pt x="1069" y="8816"/>
                  </a:lnTo>
                  <a:cubicBezTo>
                    <a:pt x="1099" y="9045"/>
                    <a:pt x="1177" y="9460"/>
                    <a:pt x="1366" y="9563"/>
                  </a:cubicBezTo>
                  <a:cubicBezTo>
                    <a:pt x="1475" y="9622"/>
                    <a:pt x="1781" y="9680"/>
                    <a:pt x="1956" y="9680"/>
                  </a:cubicBezTo>
                  <a:cubicBezTo>
                    <a:pt x="1980" y="9680"/>
                    <a:pt x="2002" y="9679"/>
                    <a:pt x="2020" y="9676"/>
                  </a:cubicBezTo>
                  <a:cubicBezTo>
                    <a:pt x="2204" y="9652"/>
                    <a:pt x="2193" y="9297"/>
                    <a:pt x="2306" y="9150"/>
                  </a:cubicBezTo>
                  <a:cubicBezTo>
                    <a:pt x="2420" y="9002"/>
                    <a:pt x="2470" y="8820"/>
                    <a:pt x="2446" y="8637"/>
                  </a:cubicBezTo>
                  <a:lnTo>
                    <a:pt x="2042" y="5540"/>
                  </a:lnTo>
                  <a:lnTo>
                    <a:pt x="2006" y="5253"/>
                  </a:lnTo>
                  <a:lnTo>
                    <a:pt x="1889" y="4358"/>
                  </a:lnTo>
                  <a:lnTo>
                    <a:pt x="1842" y="4000"/>
                  </a:lnTo>
                  <a:lnTo>
                    <a:pt x="1809" y="3745"/>
                  </a:lnTo>
                  <a:lnTo>
                    <a:pt x="1794" y="36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oogle Shape;68;p2"/>
          <p:cNvGrpSpPr/>
          <p:nvPr userDrawn="1"/>
        </p:nvGrpSpPr>
        <p:grpSpPr>
          <a:xfrm>
            <a:off x="8433805" y="2990667"/>
            <a:ext cx="367444" cy="325950"/>
            <a:chOff x="3200749" y="4607951"/>
            <a:chExt cx="250388" cy="222113"/>
          </a:xfrm>
        </p:grpSpPr>
        <p:sp>
          <p:nvSpPr>
            <p:cNvPr id="17" name="Google Shape;69;p2"/>
            <p:cNvSpPr/>
            <p:nvPr userDrawn="1"/>
          </p:nvSpPr>
          <p:spPr>
            <a:xfrm>
              <a:off x="3212638" y="4655639"/>
              <a:ext cx="230435" cy="164429"/>
            </a:xfrm>
            <a:custGeom>
              <a:avLst/>
              <a:gdLst/>
              <a:ahLst/>
              <a:cxnLst/>
              <a:rect l="l" t="t" r="r" b="b"/>
              <a:pathLst>
                <a:path w="12404" h="8851" extrusionOk="0">
                  <a:moveTo>
                    <a:pt x="6842" y="0"/>
                  </a:moveTo>
                  <a:cubicBezTo>
                    <a:pt x="6707" y="0"/>
                    <a:pt x="6570" y="14"/>
                    <a:pt x="6433" y="43"/>
                  </a:cubicBezTo>
                  <a:cubicBezTo>
                    <a:pt x="5732" y="177"/>
                    <a:pt x="5165" y="644"/>
                    <a:pt x="4665" y="1111"/>
                  </a:cubicBezTo>
                  <a:cubicBezTo>
                    <a:pt x="4606" y="1169"/>
                    <a:pt x="4535" y="1196"/>
                    <a:pt x="4465" y="1196"/>
                  </a:cubicBezTo>
                  <a:cubicBezTo>
                    <a:pt x="4375" y="1196"/>
                    <a:pt x="4287" y="1152"/>
                    <a:pt x="4231" y="1078"/>
                  </a:cubicBezTo>
                  <a:cubicBezTo>
                    <a:pt x="3829" y="515"/>
                    <a:pt x="3328" y="285"/>
                    <a:pt x="2859" y="285"/>
                  </a:cubicBezTo>
                  <a:cubicBezTo>
                    <a:pt x="1772" y="285"/>
                    <a:pt x="863" y="1523"/>
                    <a:pt x="1796" y="2712"/>
                  </a:cubicBezTo>
                  <a:cubicBezTo>
                    <a:pt x="1863" y="2712"/>
                    <a:pt x="1929" y="2712"/>
                    <a:pt x="1963" y="2745"/>
                  </a:cubicBezTo>
                  <a:cubicBezTo>
                    <a:pt x="2163" y="2779"/>
                    <a:pt x="2163" y="3112"/>
                    <a:pt x="1963" y="3146"/>
                  </a:cubicBezTo>
                  <a:cubicBezTo>
                    <a:pt x="1062" y="3279"/>
                    <a:pt x="61" y="3713"/>
                    <a:pt x="28" y="4814"/>
                  </a:cubicBezTo>
                  <a:cubicBezTo>
                    <a:pt x="1" y="5765"/>
                    <a:pt x="726" y="6339"/>
                    <a:pt x="1537" y="6339"/>
                  </a:cubicBezTo>
                  <a:cubicBezTo>
                    <a:pt x="1722" y="6339"/>
                    <a:pt x="1911" y="6310"/>
                    <a:pt x="2096" y="6248"/>
                  </a:cubicBezTo>
                  <a:cubicBezTo>
                    <a:pt x="2123" y="6239"/>
                    <a:pt x="2150" y="6235"/>
                    <a:pt x="2177" y="6235"/>
                  </a:cubicBezTo>
                  <a:cubicBezTo>
                    <a:pt x="2346" y="6235"/>
                    <a:pt x="2487" y="6404"/>
                    <a:pt x="2430" y="6548"/>
                  </a:cubicBezTo>
                  <a:cubicBezTo>
                    <a:pt x="2152" y="7290"/>
                    <a:pt x="2246" y="8404"/>
                    <a:pt x="3164" y="8404"/>
                  </a:cubicBezTo>
                  <a:cubicBezTo>
                    <a:pt x="3236" y="8404"/>
                    <a:pt x="3314" y="8397"/>
                    <a:pt x="3397" y="8383"/>
                  </a:cubicBezTo>
                  <a:cubicBezTo>
                    <a:pt x="3931" y="8316"/>
                    <a:pt x="4264" y="7882"/>
                    <a:pt x="4498" y="7415"/>
                  </a:cubicBezTo>
                  <a:cubicBezTo>
                    <a:pt x="4498" y="7349"/>
                    <a:pt x="4498" y="7315"/>
                    <a:pt x="4498" y="7249"/>
                  </a:cubicBezTo>
                  <a:cubicBezTo>
                    <a:pt x="4498" y="7149"/>
                    <a:pt x="4598" y="7115"/>
                    <a:pt x="4665" y="7082"/>
                  </a:cubicBezTo>
                  <a:cubicBezTo>
                    <a:pt x="4684" y="7053"/>
                    <a:pt x="4713" y="7041"/>
                    <a:pt x="4745" y="7041"/>
                  </a:cubicBezTo>
                  <a:cubicBezTo>
                    <a:pt x="4826" y="7041"/>
                    <a:pt x="4922" y="7120"/>
                    <a:pt x="4898" y="7215"/>
                  </a:cubicBezTo>
                  <a:cubicBezTo>
                    <a:pt x="4898" y="7249"/>
                    <a:pt x="4865" y="7282"/>
                    <a:pt x="4865" y="7349"/>
                  </a:cubicBezTo>
                  <a:cubicBezTo>
                    <a:pt x="4995" y="8132"/>
                    <a:pt x="5636" y="8851"/>
                    <a:pt x="6476" y="8851"/>
                  </a:cubicBezTo>
                  <a:cubicBezTo>
                    <a:pt x="6495" y="8851"/>
                    <a:pt x="6514" y="8850"/>
                    <a:pt x="6533" y="8850"/>
                  </a:cubicBezTo>
                  <a:cubicBezTo>
                    <a:pt x="7533" y="8816"/>
                    <a:pt x="7967" y="7916"/>
                    <a:pt x="8100" y="7082"/>
                  </a:cubicBezTo>
                  <a:cubicBezTo>
                    <a:pt x="8120" y="6985"/>
                    <a:pt x="8219" y="6933"/>
                    <a:pt x="8317" y="6933"/>
                  </a:cubicBezTo>
                  <a:cubicBezTo>
                    <a:pt x="8388" y="6933"/>
                    <a:pt x="8459" y="6959"/>
                    <a:pt x="8501" y="7015"/>
                  </a:cubicBezTo>
                  <a:cubicBezTo>
                    <a:pt x="8534" y="7015"/>
                    <a:pt x="8601" y="7048"/>
                    <a:pt x="8601" y="7115"/>
                  </a:cubicBezTo>
                  <a:cubicBezTo>
                    <a:pt x="8745" y="7674"/>
                    <a:pt x="9182" y="7911"/>
                    <a:pt x="9658" y="7911"/>
                  </a:cubicBezTo>
                  <a:cubicBezTo>
                    <a:pt x="10063" y="7911"/>
                    <a:pt x="10496" y="7740"/>
                    <a:pt x="10802" y="7449"/>
                  </a:cubicBezTo>
                  <a:cubicBezTo>
                    <a:pt x="11103" y="7182"/>
                    <a:pt x="11336" y="6748"/>
                    <a:pt x="11303" y="6315"/>
                  </a:cubicBezTo>
                  <a:cubicBezTo>
                    <a:pt x="11269" y="5914"/>
                    <a:pt x="11036" y="5681"/>
                    <a:pt x="10769" y="5381"/>
                  </a:cubicBezTo>
                  <a:cubicBezTo>
                    <a:pt x="10736" y="5347"/>
                    <a:pt x="10736" y="5347"/>
                    <a:pt x="10702" y="5314"/>
                  </a:cubicBezTo>
                  <a:cubicBezTo>
                    <a:pt x="10536" y="5214"/>
                    <a:pt x="10469" y="4880"/>
                    <a:pt x="10736" y="4814"/>
                  </a:cubicBezTo>
                  <a:cubicBezTo>
                    <a:pt x="11937" y="4547"/>
                    <a:pt x="12404" y="3346"/>
                    <a:pt x="11636" y="2345"/>
                  </a:cubicBezTo>
                  <a:cubicBezTo>
                    <a:pt x="11238" y="1833"/>
                    <a:pt x="10699" y="1623"/>
                    <a:pt x="10137" y="1623"/>
                  </a:cubicBezTo>
                  <a:cubicBezTo>
                    <a:pt x="9710" y="1623"/>
                    <a:pt x="9270" y="1743"/>
                    <a:pt x="8868" y="1945"/>
                  </a:cubicBezTo>
                  <a:cubicBezTo>
                    <a:pt x="8823" y="1972"/>
                    <a:pt x="8774" y="1984"/>
                    <a:pt x="8726" y="1984"/>
                  </a:cubicBezTo>
                  <a:cubicBezTo>
                    <a:pt x="8595" y="1984"/>
                    <a:pt x="8476" y="1891"/>
                    <a:pt x="8501" y="1745"/>
                  </a:cubicBezTo>
                  <a:cubicBezTo>
                    <a:pt x="8618" y="694"/>
                    <a:pt x="7789" y="0"/>
                    <a:pt x="6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2"/>
            <p:cNvSpPr/>
            <p:nvPr userDrawn="1"/>
          </p:nvSpPr>
          <p:spPr>
            <a:xfrm>
              <a:off x="3336476" y="4617314"/>
              <a:ext cx="91717" cy="63312"/>
            </a:xfrm>
            <a:custGeom>
              <a:avLst/>
              <a:gdLst/>
              <a:ahLst/>
              <a:cxnLst/>
              <a:rect l="l" t="t" r="r" b="b"/>
              <a:pathLst>
                <a:path w="4937" h="3408" extrusionOk="0">
                  <a:moveTo>
                    <a:pt x="2449" y="1"/>
                  </a:moveTo>
                  <a:cubicBezTo>
                    <a:pt x="1460" y="1"/>
                    <a:pt x="404" y="590"/>
                    <a:pt x="0" y="1506"/>
                  </a:cubicBezTo>
                  <a:cubicBezTo>
                    <a:pt x="71" y="1498"/>
                    <a:pt x="144" y="1494"/>
                    <a:pt x="218" y="1494"/>
                  </a:cubicBezTo>
                  <a:cubicBezTo>
                    <a:pt x="458" y="1494"/>
                    <a:pt x="713" y="1538"/>
                    <a:pt x="967" y="1639"/>
                  </a:cubicBezTo>
                  <a:cubicBezTo>
                    <a:pt x="1801" y="1940"/>
                    <a:pt x="2302" y="2607"/>
                    <a:pt x="2335" y="3407"/>
                  </a:cubicBezTo>
                  <a:cubicBezTo>
                    <a:pt x="2710" y="3282"/>
                    <a:pt x="3105" y="3215"/>
                    <a:pt x="3487" y="3215"/>
                  </a:cubicBezTo>
                  <a:cubicBezTo>
                    <a:pt x="3819" y="3215"/>
                    <a:pt x="4142" y="3266"/>
                    <a:pt x="4437" y="3374"/>
                  </a:cubicBezTo>
                  <a:cubicBezTo>
                    <a:pt x="4937" y="2106"/>
                    <a:pt x="4603" y="572"/>
                    <a:pt x="3136" y="105"/>
                  </a:cubicBezTo>
                  <a:cubicBezTo>
                    <a:pt x="2917" y="34"/>
                    <a:pt x="2685" y="1"/>
                    <a:pt x="2449" y="1"/>
                  </a:cubicBezTo>
                  <a:close/>
                </a:path>
              </a:pathLst>
            </a:custGeom>
            <a:solidFill>
              <a:srgbClr val="FFE7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2"/>
            <p:cNvSpPr/>
            <p:nvPr userDrawn="1"/>
          </p:nvSpPr>
          <p:spPr>
            <a:xfrm>
              <a:off x="3200749" y="4607951"/>
              <a:ext cx="250388" cy="222113"/>
            </a:xfrm>
            <a:custGeom>
              <a:avLst/>
              <a:gdLst/>
              <a:ahLst/>
              <a:cxnLst/>
              <a:rect l="l" t="t" r="r" b="b"/>
              <a:pathLst>
                <a:path w="13478" h="11956" extrusionOk="0">
                  <a:moveTo>
                    <a:pt x="9780" y="517"/>
                  </a:moveTo>
                  <a:cubicBezTo>
                    <a:pt x="10007" y="517"/>
                    <a:pt x="10231" y="547"/>
                    <a:pt x="10442" y="609"/>
                  </a:cubicBezTo>
                  <a:cubicBezTo>
                    <a:pt x="11909" y="1076"/>
                    <a:pt x="12243" y="2610"/>
                    <a:pt x="11743" y="3878"/>
                  </a:cubicBezTo>
                  <a:cubicBezTo>
                    <a:pt x="11457" y="3773"/>
                    <a:pt x="11145" y="3722"/>
                    <a:pt x="10824" y="3722"/>
                  </a:cubicBezTo>
                  <a:cubicBezTo>
                    <a:pt x="10432" y="3722"/>
                    <a:pt x="10026" y="3798"/>
                    <a:pt x="9641" y="3945"/>
                  </a:cubicBezTo>
                  <a:cubicBezTo>
                    <a:pt x="9608" y="3111"/>
                    <a:pt x="9107" y="2444"/>
                    <a:pt x="8273" y="2143"/>
                  </a:cubicBezTo>
                  <a:cubicBezTo>
                    <a:pt x="7999" y="2061"/>
                    <a:pt x="7724" y="2001"/>
                    <a:pt x="7469" y="2001"/>
                  </a:cubicBezTo>
                  <a:cubicBezTo>
                    <a:pt x="7413" y="2001"/>
                    <a:pt x="7359" y="2004"/>
                    <a:pt x="7306" y="2010"/>
                  </a:cubicBezTo>
                  <a:cubicBezTo>
                    <a:pt x="7713" y="1087"/>
                    <a:pt x="8784" y="517"/>
                    <a:pt x="9780" y="517"/>
                  </a:cubicBezTo>
                  <a:close/>
                  <a:moveTo>
                    <a:pt x="7482" y="2567"/>
                  </a:moveTo>
                  <a:cubicBezTo>
                    <a:pt x="8429" y="2567"/>
                    <a:pt x="9258" y="3261"/>
                    <a:pt x="9141" y="4312"/>
                  </a:cubicBezTo>
                  <a:cubicBezTo>
                    <a:pt x="9116" y="4458"/>
                    <a:pt x="9235" y="4551"/>
                    <a:pt x="9366" y="4551"/>
                  </a:cubicBezTo>
                  <a:cubicBezTo>
                    <a:pt x="9414" y="4551"/>
                    <a:pt x="9463" y="4539"/>
                    <a:pt x="9508" y="4512"/>
                  </a:cubicBezTo>
                  <a:cubicBezTo>
                    <a:pt x="9910" y="4310"/>
                    <a:pt x="10350" y="4190"/>
                    <a:pt x="10777" y="4190"/>
                  </a:cubicBezTo>
                  <a:cubicBezTo>
                    <a:pt x="11339" y="4190"/>
                    <a:pt x="11878" y="4400"/>
                    <a:pt x="12276" y="4912"/>
                  </a:cubicBezTo>
                  <a:cubicBezTo>
                    <a:pt x="13044" y="5913"/>
                    <a:pt x="12577" y="7114"/>
                    <a:pt x="11376" y="7381"/>
                  </a:cubicBezTo>
                  <a:cubicBezTo>
                    <a:pt x="11109" y="7447"/>
                    <a:pt x="11176" y="7781"/>
                    <a:pt x="11342" y="7881"/>
                  </a:cubicBezTo>
                  <a:cubicBezTo>
                    <a:pt x="11376" y="7881"/>
                    <a:pt x="11376" y="7914"/>
                    <a:pt x="11409" y="7948"/>
                  </a:cubicBezTo>
                  <a:cubicBezTo>
                    <a:pt x="11676" y="8248"/>
                    <a:pt x="11909" y="8448"/>
                    <a:pt x="11943" y="8882"/>
                  </a:cubicBezTo>
                  <a:cubicBezTo>
                    <a:pt x="11976" y="9315"/>
                    <a:pt x="11743" y="9716"/>
                    <a:pt x="11442" y="10016"/>
                  </a:cubicBezTo>
                  <a:cubicBezTo>
                    <a:pt x="11139" y="10304"/>
                    <a:pt x="10711" y="10475"/>
                    <a:pt x="10309" y="10475"/>
                  </a:cubicBezTo>
                  <a:cubicBezTo>
                    <a:pt x="9829" y="10475"/>
                    <a:pt x="9386" y="10230"/>
                    <a:pt x="9241" y="9649"/>
                  </a:cubicBezTo>
                  <a:cubicBezTo>
                    <a:pt x="9241" y="9615"/>
                    <a:pt x="9174" y="9582"/>
                    <a:pt x="9141" y="9549"/>
                  </a:cubicBezTo>
                  <a:cubicBezTo>
                    <a:pt x="9099" y="9507"/>
                    <a:pt x="9029" y="9483"/>
                    <a:pt x="8959" y="9483"/>
                  </a:cubicBezTo>
                  <a:cubicBezTo>
                    <a:pt x="8860" y="9483"/>
                    <a:pt x="8760" y="9532"/>
                    <a:pt x="8740" y="9649"/>
                  </a:cubicBezTo>
                  <a:cubicBezTo>
                    <a:pt x="8607" y="10483"/>
                    <a:pt x="8173" y="11383"/>
                    <a:pt x="7173" y="11417"/>
                  </a:cubicBezTo>
                  <a:cubicBezTo>
                    <a:pt x="7137" y="11419"/>
                    <a:pt x="7102" y="11421"/>
                    <a:pt x="7068" y="11421"/>
                  </a:cubicBezTo>
                  <a:cubicBezTo>
                    <a:pt x="6252" y="11421"/>
                    <a:pt x="5633" y="10684"/>
                    <a:pt x="5505" y="9916"/>
                  </a:cubicBezTo>
                  <a:cubicBezTo>
                    <a:pt x="5505" y="9849"/>
                    <a:pt x="5538" y="9816"/>
                    <a:pt x="5538" y="9782"/>
                  </a:cubicBezTo>
                  <a:cubicBezTo>
                    <a:pt x="5562" y="9687"/>
                    <a:pt x="5466" y="9608"/>
                    <a:pt x="5385" y="9608"/>
                  </a:cubicBezTo>
                  <a:cubicBezTo>
                    <a:pt x="5353" y="9608"/>
                    <a:pt x="5324" y="9620"/>
                    <a:pt x="5305" y="9649"/>
                  </a:cubicBezTo>
                  <a:cubicBezTo>
                    <a:pt x="5238" y="9682"/>
                    <a:pt x="5138" y="9716"/>
                    <a:pt x="5138" y="9816"/>
                  </a:cubicBezTo>
                  <a:cubicBezTo>
                    <a:pt x="5138" y="9882"/>
                    <a:pt x="5138" y="9916"/>
                    <a:pt x="5138" y="9982"/>
                  </a:cubicBezTo>
                  <a:cubicBezTo>
                    <a:pt x="4904" y="10449"/>
                    <a:pt x="4571" y="10883"/>
                    <a:pt x="4037" y="10950"/>
                  </a:cubicBezTo>
                  <a:cubicBezTo>
                    <a:pt x="3954" y="10964"/>
                    <a:pt x="3876" y="10971"/>
                    <a:pt x="3804" y="10971"/>
                  </a:cubicBezTo>
                  <a:cubicBezTo>
                    <a:pt x="2890" y="10971"/>
                    <a:pt x="2822" y="9857"/>
                    <a:pt x="3070" y="9115"/>
                  </a:cubicBezTo>
                  <a:cubicBezTo>
                    <a:pt x="3127" y="8971"/>
                    <a:pt x="2986" y="8802"/>
                    <a:pt x="2817" y="8802"/>
                  </a:cubicBezTo>
                  <a:cubicBezTo>
                    <a:pt x="2790" y="8802"/>
                    <a:pt x="2763" y="8806"/>
                    <a:pt x="2736" y="8815"/>
                  </a:cubicBezTo>
                  <a:cubicBezTo>
                    <a:pt x="2551" y="8877"/>
                    <a:pt x="2362" y="8906"/>
                    <a:pt x="2177" y="8906"/>
                  </a:cubicBezTo>
                  <a:cubicBezTo>
                    <a:pt x="1366" y="8906"/>
                    <a:pt x="641" y="8332"/>
                    <a:pt x="668" y="7381"/>
                  </a:cubicBezTo>
                  <a:cubicBezTo>
                    <a:pt x="701" y="6280"/>
                    <a:pt x="1702" y="5846"/>
                    <a:pt x="2603" y="5713"/>
                  </a:cubicBezTo>
                  <a:cubicBezTo>
                    <a:pt x="2803" y="5679"/>
                    <a:pt x="2803" y="5346"/>
                    <a:pt x="2603" y="5312"/>
                  </a:cubicBezTo>
                  <a:cubicBezTo>
                    <a:pt x="2569" y="5279"/>
                    <a:pt x="2503" y="5279"/>
                    <a:pt x="2436" y="5279"/>
                  </a:cubicBezTo>
                  <a:cubicBezTo>
                    <a:pt x="1503" y="4090"/>
                    <a:pt x="2412" y="2852"/>
                    <a:pt x="3499" y="2852"/>
                  </a:cubicBezTo>
                  <a:cubicBezTo>
                    <a:pt x="3968" y="2852"/>
                    <a:pt x="4469" y="3082"/>
                    <a:pt x="4871" y="3645"/>
                  </a:cubicBezTo>
                  <a:cubicBezTo>
                    <a:pt x="4946" y="3719"/>
                    <a:pt x="5031" y="3763"/>
                    <a:pt x="5116" y="3763"/>
                  </a:cubicBezTo>
                  <a:cubicBezTo>
                    <a:pt x="5181" y="3763"/>
                    <a:pt x="5246" y="3736"/>
                    <a:pt x="5305" y="3678"/>
                  </a:cubicBezTo>
                  <a:cubicBezTo>
                    <a:pt x="5805" y="3211"/>
                    <a:pt x="6372" y="2744"/>
                    <a:pt x="7073" y="2610"/>
                  </a:cubicBezTo>
                  <a:cubicBezTo>
                    <a:pt x="7210" y="2581"/>
                    <a:pt x="7347" y="2567"/>
                    <a:pt x="7482" y="2567"/>
                  </a:cubicBezTo>
                  <a:close/>
                  <a:moveTo>
                    <a:pt x="9790" y="1"/>
                  </a:moveTo>
                  <a:cubicBezTo>
                    <a:pt x="8522" y="1"/>
                    <a:pt x="7191" y="807"/>
                    <a:pt x="6906" y="2077"/>
                  </a:cubicBezTo>
                  <a:cubicBezTo>
                    <a:pt x="6239" y="2244"/>
                    <a:pt x="5672" y="2644"/>
                    <a:pt x="5138" y="3077"/>
                  </a:cubicBezTo>
                  <a:cubicBezTo>
                    <a:pt x="4674" y="2573"/>
                    <a:pt x="4038" y="2239"/>
                    <a:pt x="3387" y="2239"/>
                  </a:cubicBezTo>
                  <a:cubicBezTo>
                    <a:pt x="2962" y="2239"/>
                    <a:pt x="2531" y="2381"/>
                    <a:pt x="2136" y="2711"/>
                  </a:cubicBezTo>
                  <a:cubicBezTo>
                    <a:pt x="1302" y="3411"/>
                    <a:pt x="1302" y="4545"/>
                    <a:pt x="1936" y="5312"/>
                  </a:cubicBezTo>
                  <a:cubicBezTo>
                    <a:pt x="868" y="5513"/>
                    <a:pt x="1" y="6513"/>
                    <a:pt x="168" y="7681"/>
                  </a:cubicBezTo>
                  <a:cubicBezTo>
                    <a:pt x="290" y="8780"/>
                    <a:pt x="1195" y="9432"/>
                    <a:pt x="2166" y="9432"/>
                  </a:cubicBezTo>
                  <a:cubicBezTo>
                    <a:pt x="2256" y="9432"/>
                    <a:pt x="2346" y="9427"/>
                    <a:pt x="2436" y="9415"/>
                  </a:cubicBezTo>
                  <a:lnTo>
                    <a:pt x="2436" y="9415"/>
                  </a:lnTo>
                  <a:cubicBezTo>
                    <a:pt x="2269" y="10283"/>
                    <a:pt x="2336" y="11283"/>
                    <a:pt x="3370" y="11517"/>
                  </a:cubicBezTo>
                  <a:cubicBezTo>
                    <a:pt x="3495" y="11546"/>
                    <a:pt x="3615" y="11559"/>
                    <a:pt x="3729" y="11559"/>
                  </a:cubicBezTo>
                  <a:cubicBezTo>
                    <a:pt x="4406" y="11559"/>
                    <a:pt x="4895" y="11082"/>
                    <a:pt x="5238" y="10483"/>
                  </a:cubicBezTo>
                  <a:cubicBezTo>
                    <a:pt x="5460" y="11340"/>
                    <a:pt x="6256" y="11955"/>
                    <a:pt x="7167" y="11955"/>
                  </a:cubicBezTo>
                  <a:cubicBezTo>
                    <a:pt x="7213" y="11955"/>
                    <a:pt x="7259" y="11954"/>
                    <a:pt x="7306" y="11950"/>
                  </a:cubicBezTo>
                  <a:cubicBezTo>
                    <a:pt x="8140" y="11917"/>
                    <a:pt x="8974" y="11217"/>
                    <a:pt x="9174" y="10383"/>
                  </a:cubicBezTo>
                  <a:cubicBezTo>
                    <a:pt x="9440" y="10773"/>
                    <a:pt x="9905" y="10956"/>
                    <a:pt x="10397" y="10956"/>
                  </a:cubicBezTo>
                  <a:cubicBezTo>
                    <a:pt x="10830" y="10956"/>
                    <a:pt x="11284" y="10815"/>
                    <a:pt x="11643" y="10549"/>
                  </a:cubicBezTo>
                  <a:cubicBezTo>
                    <a:pt x="12410" y="9949"/>
                    <a:pt x="12877" y="8381"/>
                    <a:pt x="11976" y="7747"/>
                  </a:cubicBezTo>
                  <a:cubicBezTo>
                    <a:pt x="12977" y="7280"/>
                    <a:pt x="13477" y="6113"/>
                    <a:pt x="12977" y="5046"/>
                  </a:cubicBezTo>
                  <a:cubicBezTo>
                    <a:pt x="12777" y="4645"/>
                    <a:pt x="12510" y="4345"/>
                    <a:pt x="12210" y="4112"/>
                  </a:cubicBezTo>
                  <a:cubicBezTo>
                    <a:pt x="13010" y="2711"/>
                    <a:pt x="12343" y="809"/>
                    <a:pt x="10842" y="209"/>
                  </a:cubicBezTo>
                  <a:cubicBezTo>
                    <a:pt x="10514" y="67"/>
                    <a:pt x="10155" y="1"/>
                    <a:pt x="9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8;p2"/>
          <p:cNvGrpSpPr/>
          <p:nvPr userDrawn="1"/>
        </p:nvGrpSpPr>
        <p:grpSpPr>
          <a:xfrm>
            <a:off x="7382642" y="4060014"/>
            <a:ext cx="609627" cy="821484"/>
            <a:chOff x="4295900" y="1116675"/>
            <a:chExt cx="145125" cy="208875"/>
          </a:xfrm>
        </p:grpSpPr>
        <p:sp>
          <p:nvSpPr>
            <p:cNvPr id="21" name="Google Shape;19;p2"/>
            <p:cNvSpPr/>
            <p:nvPr/>
          </p:nvSpPr>
          <p:spPr>
            <a:xfrm>
              <a:off x="4295900" y="1116675"/>
              <a:ext cx="133450" cy="175625"/>
            </a:xfrm>
            <a:custGeom>
              <a:avLst/>
              <a:gdLst/>
              <a:ahLst/>
              <a:cxnLst/>
              <a:rect l="l" t="t" r="r" b="b"/>
              <a:pathLst>
                <a:path w="5338" h="7025" extrusionOk="0">
                  <a:moveTo>
                    <a:pt x="2701" y="136"/>
                  </a:moveTo>
                  <a:cubicBezTo>
                    <a:pt x="2815" y="136"/>
                    <a:pt x="2928" y="145"/>
                    <a:pt x="3039" y="165"/>
                  </a:cubicBezTo>
                  <a:cubicBezTo>
                    <a:pt x="3773" y="292"/>
                    <a:pt x="4450" y="847"/>
                    <a:pt x="4806" y="1613"/>
                  </a:cubicBezTo>
                  <a:cubicBezTo>
                    <a:pt x="5109" y="2268"/>
                    <a:pt x="5200" y="3057"/>
                    <a:pt x="5074" y="3956"/>
                  </a:cubicBezTo>
                  <a:cubicBezTo>
                    <a:pt x="5036" y="4222"/>
                    <a:pt x="4975" y="4524"/>
                    <a:pt x="4804" y="4758"/>
                  </a:cubicBezTo>
                  <a:lnTo>
                    <a:pt x="4782" y="4787"/>
                  </a:lnTo>
                  <a:cubicBezTo>
                    <a:pt x="4735" y="4849"/>
                    <a:pt x="4682" y="4920"/>
                    <a:pt x="4673" y="5011"/>
                  </a:cubicBezTo>
                  <a:cubicBezTo>
                    <a:pt x="4666" y="5087"/>
                    <a:pt x="4694" y="5158"/>
                    <a:pt x="4716" y="5215"/>
                  </a:cubicBezTo>
                  <a:lnTo>
                    <a:pt x="4984" y="5904"/>
                  </a:lnTo>
                  <a:cubicBezTo>
                    <a:pt x="5013" y="5977"/>
                    <a:pt x="5048" y="6068"/>
                    <a:pt x="5031" y="6145"/>
                  </a:cubicBezTo>
                  <a:cubicBezTo>
                    <a:pt x="5010" y="6239"/>
                    <a:pt x="4918" y="6308"/>
                    <a:pt x="4817" y="6376"/>
                  </a:cubicBezTo>
                  <a:cubicBezTo>
                    <a:pt x="4410" y="6649"/>
                    <a:pt x="4041" y="6877"/>
                    <a:pt x="3626" y="6889"/>
                  </a:cubicBezTo>
                  <a:cubicBezTo>
                    <a:pt x="3619" y="6889"/>
                    <a:pt x="3613" y="6889"/>
                    <a:pt x="3606" y="6889"/>
                  </a:cubicBezTo>
                  <a:cubicBezTo>
                    <a:pt x="3294" y="6889"/>
                    <a:pt x="3188" y="6670"/>
                    <a:pt x="3049" y="6394"/>
                  </a:cubicBezTo>
                  <a:cubicBezTo>
                    <a:pt x="3017" y="6331"/>
                    <a:pt x="2984" y="6265"/>
                    <a:pt x="2948" y="6201"/>
                  </a:cubicBezTo>
                  <a:cubicBezTo>
                    <a:pt x="2900" y="6116"/>
                    <a:pt x="2845" y="6021"/>
                    <a:pt x="2762" y="5951"/>
                  </a:cubicBezTo>
                  <a:cubicBezTo>
                    <a:pt x="2696" y="5893"/>
                    <a:pt x="2617" y="5857"/>
                    <a:pt x="2547" y="5829"/>
                  </a:cubicBezTo>
                  <a:cubicBezTo>
                    <a:pt x="2420" y="5776"/>
                    <a:pt x="2289" y="5735"/>
                    <a:pt x="2162" y="5695"/>
                  </a:cubicBezTo>
                  <a:cubicBezTo>
                    <a:pt x="2026" y="5653"/>
                    <a:pt x="1886" y="5609"/>
                    <a:pt x="1755" y="5552"/>
                  </a:cubicBezTo>
                  <a:cubicBezTo>
                    <a:pt x="1017" y="5234"/>
                    <a:pt x="457" y="4448"/>
                    <a:pt x="293" y="3499"/>
                  </a:cubicBezTo>
                  <a:cubicBezTo>
                    <a:pt x="139" y="2612"/>
                    <a:pt x="332" y="1736"/>
                    <a:pt x="821" y="1094"/>
                  </a:cubicBezTo>
                  <a:cubicBezTo>
                    <a:pt x="1276" y="496"/>
                    <a:pt x="2000" y="136"/>
                    <a:pt x="2701" y="136"/>
                  </a:cubicBezTo>
                  <a:close/>
                  <a:moveTo>
                    <a:pt x="2703" y="1"/>
                  </a:moveTo>
                  <a:cubicBezTo>
                    <a:pt x="1960" y="1"/>
                    <a:pt x="1195" y="381"/>
                    <a:pt x="713" y="1012"/>
                  </a:cubicBezTo>
                  <a:cubicBezTo>
                    <a:pt x="202" y="1684"/>
                    <a:pt x="1" y="2598"/>
                    <a:pt x="160" y="3522"/>
                  </a:cubicBezTo>
                  <a:cubicBezTo>
                    <a:pt x="332" y="4515"/>
                    <a:pt x="923" y="5341"/>
                    <a:pt x="1702" y="5676"/>
                  </a:cubicBezTo>
                  <a:cubicBezTo>
                    <a:pt x="1839" y="5735"/>
                    <a:pt x="1982" y="5781"/>
                    <a:pt x="2121" y="5823"/>
                  </a:cubicBezTo>
                  <a:cubicBezTo>
                    <a:pt x="2246" y="5863"/>
                    <a:pt x="2374" y="5904"/>
                    <a:pt x="2496" y="5953"/>
                  </a:cubicBezTo>
                  <a:cubicBezTo>
                    <a:pt x="2558" y="5978"/>
                    <a:pt x="2623" y="6008"/>
                    <a:pt x="2674" y="6053"/>
                  </a:cubicBezTo>
                  <a:cubicBezTo>
                    <a:pt x="2740" y="6109"/>
                    <a:pt x="2786" y="6189"/>
                    <a:pt x="2830" y="6267"/>
                  </a:cubicBezTo>
                  <a:cubicBezTo>
                    <a:pt x="2865" y="6329"/>
                    <a:pt x="2897" y="6393"/>
                    <a:pt x="2928" y="6455"/>
                  </a:cubicBezTo>
                  <a:cubicBezTo>
                    <a:pt x="3069" y="6735"/>
                    <a:pt x="3214" y="7024"/>
                    <a:pt x="3607" y="7024"/>
                  </a:cubicBezTo>
                  <a:lnTo>
                    <a:pt x="3631" y="7024"/>
                  </a:lnTo>
                  <a:cubicBezTo>
                    <a:pt x="4118" y="7010"/>
                    <a:pt x="4566" y="6708"/>
                    <a:pt x="4893" y="6488"/>
                  </a:cubicBezTo>
                  <a:cubicBezTo>
                    <a:pt x="5012" y="6408"/>
                    <a:pt x="5132" y="6317"/>
                    <a:pt x="5164" y="6174"/>
                  </a:cubicBezTo>
                  <a:cubicBezTo>
                    <a:pt x="5189" y="6057"/>
                    <a:pt x="5144" y="5940"/>
                    <a:pt x="5110" y="5854"/>
                  </a:cubicBezTo>
                  <a:lnTo>
                    <a:pt x="4842" y="5165"/>
                  </a:lnTo>
                  <a:cubicBezTo>
                    <a:pt x="4824" y="5119"/>
                    <a:pt x="4804" y="5068"/>
                    <a:pt x="4808" y="5023"/>
                  </a:cubicBezTo>
                  <a:cubicBezTo>
                    <a:pt x="4813" y="4971"/>
                    <a:pt x="4851" y="4921"/>
                    <a:pt x="4891" y="4868"/>
                  </a:cubicBezTo>
                  <a:lnTo>
                    <a:pt x="4914" y="4839"/>
                  </a:lnTo>
                  <a:cubicBezTo>
                    <a:pt x="5102" y="4580"/>
                    <a:pt x="5168" y="4257"/>
                    <a:pt x="5207" y="3974"/>
                  </a:cubicBezTo>
                  <a:cubicBezTo>
                    <a:pt x="5338" y="3049"/>
                    <a:pt x="5244" y="2235"/>
                    <a:pt x="4929" y="1556"/>
                  </a:cubicBezTo>
                  <a:cubicBezTo>
                    <a:pt x="4555" y="750"/>
                    <a:pt x="3840" y="167"/>
                    <a:pt x="3062" y="31"/>
                  </a:cubicBezTo>
                  <a:cubicBezTo>
                    <a:pt x="2944" y="11"/>
                    <a:pt x="2824" y="1"/>
                    <a:pt x="2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20;p2"/>
            <p:cNvSpPr/>
            <p:nvPr/>
          </p:nvSpPr>
          <p:spPr>
            <a:xfrm>
              <a:off x="4379125" y="1270250"/>
              <a:ext cx="61900" cy="55300"/>
            </a:xfrm>
            <a:custGeom>
              <a:avLst/>
              <a:gdLst/>
              <a:ahLst/>
              <a:cxnLst/>
              <a:rect l="l" t="t" r="r" b="b"/>
              <a:pathLst>
                <a:path w="2476" h="2212" extrusionOk="0">
                  <a:moveTo>
                    <a:pt x="1814" y="1"/>
                  </a:moveTo>
                  <a:cubicBezTo>
                    <a:pt x="1780" y="2"/>
                    <a:pt x="1746" y="29"/>
                    <a:pt x="1745" y="66"/>
                  </a:cubicBezTo>
                  <a:cubicBezTo>
                    <a:pt x="1743" y="104"/>
                    <a:pt x="1772" y="135"/>
                    <a:pt x="1809" y="137"/>
                  </a:cubicBezTo>
                  <a:cubicBezTo>
                    <a:pt x="1855" y="138"/>
                    <a:pt x="1900" y="161"/>
                    <a:pt x="1935" y="200"/>
                  </a:cubicBezTo>
                  <a:cubicBezTo>
                    <a:pt x="1968" y="237"/>
                    <a:pt x="1986" y="283"/>
                    <a:pt x="1983" y="328"/>
                  </a:cubicBezTo>
                  <a:cubicBezTo>
                    <a:pt x="1982" y="343"/>
                    <a:pt x="1980" y="357"/>
                    <a:pt x="1978" y="372"/>
                  </a:cubicBezTo>
                  <a:cubicBezTo>
                    <a:pt x="1969" y="421"/>
                    <a:pt x="1960" y="483"/>
                    <a:pt x="1992" y="540"/>
                  </a:cubicBezTo>
                  <a:cubicBezTo>
                    <a:pt x="2020" y="593"/>
                    <a:pt x="2070" y="618"/>
                    <a:pt x="2109" y="639"/>
                  </a:cubicBezTo>
                  <a:cubicBezTo>
                    <a:pt x="2137" y="653"/>
                    <a:pt x="2161" y="665"/>
                    <a:pt x="2171" y="681"/>
                  </a:cubicBezTo>
                  <a:cubicBezTo>
                    <a:pt x="2183" y="701"/>
                    <a:pt x="2178" y="736"/>
                    <a:pt x="2171" y="773"/>
                  </a:cubicBezTo>
                  <a:cubicBezTo>
                    <a:pt x="2163" y="832"/>
                    <a:pt x="2152" y="904"/>
                    <a:pt x="2199" y="967"/>
                  </a:cubicBezTo>
                  <a:cubicBezTo>
                    <a:pt x="2218" y="991"/>
                    <a:pt x="2243" y="1007"/>
                    <a:pt x="2262" y="1020"/>
                  </a:cubicBezTo>
                  <a:cubicBezTo>
                    <a:pt x="2269" y="1024"/>
                    <a:pt x="2277" y="1030"/>
                    <a:pt x="2283" y="1035"/>
                  </a:cubicBezTo>
                  <a:cubicBezTo>
                    <a:pt x="2328" y="1071"/>
                    <a:pt x="2332" y="1145"/>
                    <a:pt x="2314" y="1200"/>
                  </a:cubicBezTo>
                  <a:cubicBezTo>
                    <a:pt x="2290" y="1269"/>
                    <a:pt x="2231" y="1330"/>
                    <a:pt x="2179" y="1380"/>
                  </a:cubicBezTo>
                  <a:cubicBezTo>
                    <a:pt x="1861" y="1687"/>
                    <a:pt x="1469" y="1914"/>
                    <a:pt x="1045" y="2039"/>
                  </a:cubicBezTo>
                  <a:cubicBezTo>
                    <a:pt x="980" y="2059"/>
                    <a:pt x="912" y="2076"/>
                    <a:pt x="847" y="2076"/>
                  </a:cubicBezTo>
                  <a:cubicBezTo>
                    <a:pt x="828" y="2076"/>
                    <a:pt x="809" y="2075"/>
                    <a:pt x="790" y="2071"/>
                  </a:cubicBezTo>
                  <a:cubicBezTo>
                    <a:pt x="727" y="2061"/>
                    <a:pt x="651" y="2017"/>
                    <a:pt x="636" y="1947"/>
                  </a:cubicBezTo>
                  <a:cubicBezTo>
                    <a:pt x="632" y="1930"/>
                    <a:pt x="632" y="1909"/>
                    <a:pt x="631" y="1887"/>
                  </a:cubicBezTo>
                  <a:cubicBezTo>
                    <a:pt x="631" y="1842"/>
                    <a:pt x="628" y="1790"/>
                    <a:pt x="601" y="1741"/>
                  </a:cubicBezTo>
                  <a:cubicBezTo>
                    <a:pt x="563" y="1677"/>
                    <a:pt x="499" y="1649"/>
                    <a:pt x="442" y="1624"/>
                  </a:cubicBezTo>
                  <a:cubicBezTo>
                    <a:pt x="389" y="1601"/>
                    <a:pt x="356" y="1585"/>
                    <a:pt x="349" y="1561"/>
                  </a:cubicBezTo>
                  <a:cubicBezTo>
                    <a:pt x="343" y="1544"/>
                    <a:pt x="350" y="1518"/>
                    <a:pt x="356" y="1490"/>
                  </a:cubicBezTo>
                  <a:cubicBezTo>
                    <a:pt x="366" y="1451"/>
                    <a:pt x="376" y="1406"/>
                    <a:pt x="365" y="1357"/>
                  </a:cubicBezTo>
                  <a:cubicBezTo>
                    <a:pt x="349" y="1296"/>
                    <a:pt x="305" y="1256"/>
                    <a:pt x="271" y="1224"/>
                  </a:cubicBezTo>
                  <a:cubicBezTo>
                    <a:pt x="260" y="1215"/>
                    <a:pt x="249" y="1205"/>
                    <a:pt x="240" y="1195"/>
                  </a:cubicBezTo>
                  <a:cubicBezTo>
                    <a:pt x="131" y="1080"/>
                    <a:pt x="171" y="938"/>
                    <a:pt x="224" y="839"/>
                  </a:cubicBezTo>
                  <a:cubicBezTo>
                    <a:pt x="242" y="805"/>
                    <a:pt x="229" y="765"/>
                    <a:pt x="196" y="747"/>
                  </a:cubicBezTo>
                  <a:cubicBezTo>
                    <a:pt x="186" y="742"/>
                    <a:pt x="175" y="739"/>
                    <a:pt x="165" y="739"/>
                  </a:cubicBezTo>
                  <a:cubicBezTo>
                    <a:pt x="140" y="739"/>
                    <a:pt x="117" y="752"/>
                    <a:pt x="104" y="775"/>
                  </a:cubicBezTo>
                  <a:cubicBezTo>
                    <a:pt x="0" y="971"/>
                    <a:pt x="14" y="1153"/>
                    <a:pt x="141" y="1288"/>
                  </a:cubicBezTo>
                  <a:cubicBezTo>
                    <a:pt x="153" y="1300"/>
                    <a:pt x="166" y="1312"/>
                    <a:pt x="179" y="1324"/>
                  </a:cubicBezTo>
                  <a:cubicBezTo>
                    <a:pt x="204" y="1346"/>
                    <a:pt x="228" y="1368"/>
                    <a:pt x="233" y="1389"/>
                  </a:cubicBezTo>
                  <a:cubicBezTo>
                    <a:pt x="238" y="1407"/>
                    <a:pt x="231" y="1431"/>
                    <a:pt x="225" y="1459"/>
                  </a:cubicBezTo>
                  <a:cubicBezTo>
                    <a:pt x="215" y="1499"/>
                    <a:pt x="203" y="1549"/>
                    <a:pt x="219" y="1601"/>
                  </a:cubicBezTo>
                  <a:cubicBezTo>
                    <a:pt x="246" y="1686"/>
                    <a:pt x="325" y="1720"/>
                    <a:pt x="387" y="1748"/>
                  </a:cubicBezTo>
                  <a:cubicBezTo>
                    <a:pt x="430" y="1766"/>
                    <a:pt x="469" y="1783"/>
                    <a:pt x="483" y="1809"/>
                  </a:cubicBezTo>
                  <a:cubicBezTo>
                    <a:pt x="495" y="1828"/>
                    <a:pt x="495" y="1857"/>
                    <a:pt x="496" y="1890"/>
                  </a:cubicBezTo>
                  <a:cubicBezTo>
                    <a:pt x="496" y="1916"/>
                    <a:pt x="497" y="1946"/>
                    <a:pt x="504" y="1976"/>
                  </a:cubicBezTo>
                  <a:cubicBezTo>
                    <a:pt x="532" y="2108"/>
                    <a:pt x="656" y="2186"/>
                    <a:pt x="766" y="2205"/>
                  </a:cubicBezTo>
                  <a:cubicBezTo>
                    <a:pt x="793" y="2209"/>
                    <a:pt x="820" y="2211"/>
                    <a:pt x="846" y="2211"/>
                  </a:cubicBezTo>
                  <a:cubicBezTo>
                    <a:pt x="928" y="2211"/>
                    <a:pt x="1008" y="2192"/>
                    <a:pt x="1084" y="2170"/>
                  </a:cubicBezTo>
                  <a:cubicBezTo>
                    <a:pt x="1529" y="2038"/>
                    <a:pt x="1940" y="1799"/>
                    <a:pt x="2273" y="1478"/>
                  </a:cubicBezTo>
                  <a:cubicBezTo>
                    <a:pt x="2337" y="1416"/>
                    <a:pt x="2407" y="1343"/>
                    <a:pt x="2441" y="1243"/>
                  </a:cubicBezTo>
                  <a:cubicBezTo>
                    <a:pt x="2476" y="1145"/>
                    <a:pt x="2467" y="1011"/>
                    <a:pt x="2370" y="930"/>
                  </a:cubicBezTo>
                  <a:cubicBezTo>
                    <a:pt x="2359" y="922"/>
                    <a:pt x="2347" y="914"/>
                    <a:pt x="2337" y="907"/>
                  </a:cubicBezTo>
                  <a:cubicBezTo>
                    <a:pt x="2324" y="898"/>
                    <a:pt x="2312" y="891"/>
                    <a:pt x="2307" y="884"/>
                  </a:cubicBezTo>
                  <a:cubicBezTo>
                    <a:pt x="2294" y="867"/>
                    <a:pt x="2299" y="832"/>
                    <a:pt x="2305" y="794"/>
                  </a:cubicBezTo>
                  <a:cubicBezTo>
                    <a:pt x="2313" y="740"/>
                    <a:pt x="2323" y="674"/>
                    <a:pt x="2288" y="613"/>
                  </a:cubicBezTo>
                  <a:cubicBezTo>
                    <a:pt x="2259" y="564"/>
                    <a:pt x="2211" y="538"/>
                    <a:pt x="2172" y="519"/>
                  </a:cubicBezTo>
                  <a:cubicBezTo>
                    <a:pt x="2144" y="504"/>
                    <a:pt x="2119" y="491"/>
                    <a:pt x="2110" y="475"/>
                  </a:cubicBezTo>
                  <a:cubicBezTo>
                    <a:pt x="2101" y="458"/>
                    <a:pt x="2106" y="427"/>
                    <a:pt x="2111" y="394"/>
                  </a:cubicBezTo>
                  <a:cubicBezTo>
                    <a:pt x="2113" y="375"/>
                    <a:pt x="2117" y="356"/>
                    <a:pt x="2118" y="336"/>
                  </a:cubicBezTo>
                  <a:cubicBezTo>
                    <a:pt x="2123" y="256"/>
                    <a:pt x="2093" y="173"/>
                    <a:pt x="2035" y="109"/>
                  </a:cubicBezTo>
                  <a:cubicBezTo>
                    <a:pt x="1977" y="44"/>
                    <a:pt x="1897" y="4"/>
                    <a:pt x="1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21;p2"/>
            <p:cNvSpPr/>
            <p:nvPr/>
          </p:nvSpPr>
          <p:spPr>
            <a:xfrm>
              <a:off x="4384675" y="1290125"/>
              <a:ext cx="32500" cy="16125"/>
            </a:xfrm>
            <a:custGeom>
              <a:avLst/>
              <a:gdLst/>
              <a:ahLst/>
              <a:cxnLst/>
              <a:rect l="l" t="t" r="r" b="b"/>
              <a:pathLst>
                <a:path w="1300" h="645" extrusionOk="0">
                  <a:moveTo>
                    <a:pt x="1223" y="1"/>
                  </a:moveTo>
                  <a:cubicBezTo>
                    <a:pt x="1211" y="1"/>
                    <a:pt x="1199" y="4"/>
                    <a:pt x="1187" y="10"/>
                  </a:cubicBezTo>
                  <a:cubicBezTo>
                    <a:pt x="675" y="323"/>
                    <a:pt x="63" y="511"/>
                    <a:pt x="57" y="514"/>
                  </a:cubicBezTo>
                  <a:cubicBezTo>
                    <a:pt x="21" y="524"/>
                    <a:pt x="1" y="562"/>
                    <a:pt x="11" y="598"/>
                  </a:cubicBezTo>
                  <a:cubicBezTo>
                    <a:pt x="21" y="627"/>
                    <a:pt x="48" y="645"/>
                    <a:pt x="76" y="645"/>
                  </a:cubicBezTo>
                  <a:cubicBezTo>
                    <a:pt x="83" y="645"/>
                    <a:pt x="89" y="645"/>
                    <a:pt x="96" y="643"/>
                  </a:cubicBezTo>
                  <a:cubicBezTo>
                    <a:pt x="121" y="634"/>
                    <a:pt x="729" y="448"/>
                    <a:pt x="1258" y="126"/>
                  </a:cubicBezTo>
                  <a:cubicBezTo>
                    <a:pt x="1290" y="107"/>
                    <a:pt x="1300" y="65"/>
                    <a:pt x="1280" y="33"/>
                  </a:cubicBezTo>
                  <a:cubicBezTo>
                    <a:pt x="1268" y="12"/>
                    <a:pt x="1246" y="1"/>
                    <a:pt x="1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22;p2"/>
            <p:cNvSpPr/>
            <p:nvPr/>
          </p:nvSpPr>
          <p:spPr>
            <a:xfrm>
              <a:off x="4412275" y="1292725"/>
              <a:ext cx="25325" cy="17500"/>
            </a:xfrm>
            <a:custGeom>
              <a:avLst/>
              <a:gdLst/>
              <a:ahLst/>
              <a:cxnLst/>
              <a:rect l="l" t="t" r="r" b="b"/>
              <a:pathLst>
                <a:path w="1013" h="700" extrusionOk="0">
                  <a:moveTo>
                    <a:pt x="936" y="1"/>
                  </a:moveTo>
                  <a:cubicBezTo>
                    <a:pt x="922" y="1"/>
                    <a:pt x="907" y="5"/>
                    <a:pt x="894" y="15"/>
                  </a:cubicBezTo>
                  <a:cubicBezTo>
                    <a:pt x="610" y="243"/>
                    <a:pt x="49" y="570"/>
                    <a:pt x="44" y="573"/>
                  </a:cubicBezTo>
                  <a:cubicBezTo>
                    <a:pt x="12" y="591"/>
                    <a:pt x="0" y="633"/>
                    <a:pt x="19" y="665"/>
                  </a:cubicBezTo>
                  <a:cubicBezTo>
                    <a:pt x="32" y="687"/>
                    <a:pt x="55" y="699"/>
                    <a:pt x="78" y="699"/>
                  </a:cubicBezTo>
                  <a:cubicBezTo>
                    <a:pt x="90" y="699"/>
                    <a:pt x="102" y="696"/>
                    <a:pt x="112" y="689"/>
                  </a:cubicBezTo>
                  <a:cubicBezTo>
                    <a:pt x="135" y="677"/>
                    <a:pt x="687" y="355"/>
                    <a:pt x="979" y="121"/>
                  </a:cubicBezTo>
                  <a:cubicBezTo>
                    <a:pt x="1009" y="98"/>
                    <a:pt x="1013" y="55"/>
                    <a:pt x="989" y="26"/>
                  </a:cubicBezTo>
                  <a:cubicBezTo>
                    <a:pt x="976" y="9"/>
                    <a:pt x="956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23;p2"/>
            <p:cNvSpPr/>
            <p:nvPr/>
          </p:nvSpPr>
          <p:spPr>
            <a:xfrm>
              <a:off x="4334825" y="1181475"/>
              <a:ext cx="85175" cy="108850"/>
            </a:xfrm>
            <a:custGeom>
              <a:avLst/>
              <a:gdLst/>
              <a:ahLst/>
              <a:cxnLst/>
              <a:rect l="l" t="t" r="r" b="b"/>
              <a:pathLst>
                <a:path w="3407" h="4354" extrusionOk="0">
                  <a:moveTo>
                    <a:pt x="2348" y="136"/>
                  </a:moveTo>
                  <a:cubicBezTo>
                    <a:pt x="2362" y="136"/>
                    <a:pt x="2377" y="138"/>
                    <a:pt x="2392" y="144"/>
                  </a:cubicBezTo>
                  <a:cubicBezTo>
                    <a:pt x="2435" y="162"/>
                    <a:pt x="2471" y="207"/>
                    <a:pt x="2501" y="278"/>
                  </a:cubicBezTo>
                  <a:cubicBezTo>
                    <a:pt x="2593" y="500"/>
                    <a:pt x="2543" y="778"/>
                    <a:pt x="2380" y="955"/>
                  </a:cubicBezTo>
                  <a:cubicBezTo>
                    <a:pt x="2370" y="968"/>
                    <a:pt x="2358" y="978"/>
                    <a:pt x="2346" y="989"/>
                  </a:cubicBezTo>
                  <a:lnTo>
                    <a:pt x="2231" y="679"/>
                  </a:lnTo>
                  <a:cubicBezTo>
                    <a:pt x="2189" y="566"/>
                    <a:pt x="2137" y="426"/>
                    <a:pt x="2165" y="301"/>
                  </a:cubicBezTo>
                  <a:cubicBezTo>
                    <a:pt x="2179" y="241"/>
                    <a:pt x="2226" y="182"/>
                    <a:pt x="2282" y="154"/>
                  </a:cubicBezTo>
                  <a:cubicBezTo>
                    <a:pt x="2300" y="144"/>
                    <a:pt x="2323" y="136"/>
                    <a:pt x="2348" y="136"/>
                  </a:cubicBezTo>
                  <a:close/>
                  <a:moveTo>
                    <a:pt x="1150" y="257"/>
                  </a:moveTo>
                  <a:cubicBezTo>
                    <a:pt x="1166" y="261"/>
                    <a:pt x="1185" y="273"/>
                    <a:pt x="1203" y="287"/>
                  </a:cubicBezTo>
                  <a:cubicBezTo>
                    <a:pt x="1451" y="473"/>
                    <a:pt x="1593" y="780"/>
                    <a:pt x="1574" y="1078"/>
                  </a:cubicBezTo>
                  <a:cubicBezTo>
                    <a:pt x="1327" y="939"/>
                    <a:pt x="1182" y="663"/>
                    <a:pt x="1112" y="496"/>
                  </a:cubicBezTo>
                  <a:cubicBezTo>
                    <a:pt x="1091" y="443"/>
                    <a:pt x="1067" y="381"/>
                    <a:pt x="1078" y="328"/>
                  </a:cubicBezTo>
                  <a:cubicBezTo>
                    <a:pt x="1084" y="290"/>
                    <a:pt x="1116" y="257"/>
                    <a:pt x="1144" y="257"/>
                  </a:cubicBezTo>
                  <a:close/>
                  <a:moveTo>
                    <a:pt x="241" y="1540"/>
                  </a:moveTo>
                  <a:cubicBezTo>
                    <a:pt x="272" y="1540"/>
                    <a:pt x="305" y="1548"/>
                    <a:pt x="332" y="1555"/>
                  </a:cubicBezTo>
                  <a:cubicBezTo>
                    <a:pt x="527" y="1608"/>
                    <a:pt x="692" y="1720"/>
                    <a:pt x="837" y="1862"/>
                  </a:cubicBezTo>
                  <a:cubicBezTo>
                    <a:pt x="811" y="1864"/>
                    <a:pt x="786" y="1866"/>
                    <a:pt x="760" y="1866"/>
                  </a:cubicBezTo>
                  <a:cubicBezTo>
                    <a:pt x="527" y="1866"/>
                    <a:pt x="293" y="1766"/>
                    <a:pt x="146" y="1592"/>
                  </a:cubicBezTo>
                  <a:cubicBezTo>
                    <a:pt x="153" y="1574"/>
                    <a:pt x="173" y="1555"/>
                    <a:pt x="196" y="1547"/>
                  </a:cubicBezTo>
                  <a:cubicBezTo>
                    <a:pt x="210" y="1542"/>
                    <a:pt x="225" y="1540"/>
                    <a:pt x="241" y="1540"/>
                  </a:cubicBezTo>
                  <a:close/>
                  <a:moveTo>
                    <a:pt x="2348" y="1"/>
                  </a:moveTo>
                  <a:cubicBezTo>
                    <a:pt x="2305" y="1"/>
                    <a:pt x="2262" y="11"/>
                    <a:pt x="2220" y="33"/>
                  </a:cubicBezTo>
                  <a:cubicBezTo>
                    <a:pt x="2128" y="80"/>
                    <a:pt x="2057" y="171"/>
                    <a:pt x="2034" y="271"/>
                  </a:cubicBezTo>
                  <a:cubicBezTo>
                    <a:pt x="1996" y="435"/>
                    <a:pt x="2055" y="596"/>
                    <a:pt x="2104" y="726"/>
                  </a:cubicBezTo>
                  <a:lnTo>
                    <a:pt x="2233" y="1072"/>
                  </a:lnTo>
                  <a:cubicBezTo>
                    <a:pt x="2130" y="1131"/>
                    <a:pt x="2011" y="1163"/>
                    <a:pt x="1892" y="1163"/>
                  </a:cubicBezTo>
                  <a:cubicBezTo>
                    <a:pt x="1830" y="1163"/>
                    <a:pt x="1768" y="1155"/>
                    <a:pt x="1709" y="1137"/>
                  </a:cubicBezTo>
                  <a:cubicBezTo>
                    <a:pt x="1708" y="1137"/>
                    <a:pt x="1706" y="1136"/>
                    <a:pt x="1705" y="1136"/>
                  </a:cubicBezTo>
                  <a:cubicBezTo>
                    <a:pt x="1746" y="777"/>
                    <a:pt x="1582" y="403"/>
                    <a:pt x="1284" y="179"/>
                  </a:cubicBezTo>
                  <a:cubicBezTo>
                    <a:pt x="1252" y="155"/>
                    <a:pt x="1215" y="131"/>
                    <a:pt x="1169" y="124"/>
                  </a:cubicBezTo>
                  <a:cubicBezTo>
                    <a:pt x="1160" y="123"/>
                    <a:pt x="1152" y="122"/>
                    <a:pt x="1144" y="122"/>
                  </a:cubicBezTo>
                  <a:cubicBezTo>
                    <a:pt x="1044" y="122"/>
                    <a:pt x="961" y="210"/>
                    <a:pt x="944" y="303"/>
                  </a:cubicBezTo>
                  <a:cubicBezTo>
                    <a:pt x="928" y="389"/>
                    <a:pt x="956" y="471"/>
                    <a:pt x="987" y="548"/>
                  </a:cubicBezTo>
                  <a:cubicBezTo>
                    <a:pt x="1122" y="872"/>
                    <a:pt x="1319" y="1105"/>
                    <a:pt x="1552" y="1220"/>
                  </a:cubicBezTo>
                  <a:cubicBezTo>
                    <a:pt x="1483" y="1500"/>
                    <a:pt x="1264" y="1743"/>
                    <a:pt x="994" y="1830"/>
                  </a:cubicBezTo>
                  <a:cubicBezTo>
                    <a:pt x="822" y="1644"/>
                    <a:pt x="618" y="1492"/>
                    <a:pt x="366" y="1425"/>
                  </a:cubicBezTo>
                  <a:cubicBezTo>
                    <a:pt x="330" y="1415"/>
                    <a:pt x="286" y="1406"/>
                    <a:pt x="240" y="1406"/>
                  </a:cubicBezTo>
                  <a:cubicBezTo>
                    <a:pt x="212" y="1406"/>
                    <a:pt x="183" y="1409"/>
                    <a:pt x="154" y="1419"/>
                  </a:cubicBezTo>
                  <a:cubicBezTo>
                    <a:pt x="61" y="1450"/>
                    <a:pt x="0" y="1537"/>
                    <a:pt x="11" y="1623"/>
                  </a:cubicBezTo>
                  <a:lnTo>
                    <a:pt x="14" y="1642"/>
                  </a:lnTo>
                  <a:lnTo>
                    <a:pt x="25" y="1656"/>
                  </a:lnTo>
                  <a:cubicBezTo>
                    <a:pt x="195" y="1874"/>
                    <a:pt x="479" y="2001"/>
                    <a:pt x="761" y="2001"/>
                  </a:cubicBezTo>
                  <a:cubicBezTo>
                    <a:pt x="824" y="2001"/>
                    <a:pt x="886" y="1994"/>
                    <a:pt x="948" y="1982"/>
                  </a:cubicBezTo>
                  <a:cubicBezTo>
                    <a:pt x="1058" y="2110"/>
                    <a:pt x="1155" y="2253"/>
                    <a:pt x="1242" y="2392"/>
                  </a:cubicBezTo>
                  <a:cubicBezTo>
                    <a:pt x="1621" y="2995"/>
                    <a:pt x="1936" y="3641"/>
                    <a:pt x="2179" y="4309"/>
                  </a:cubicBezTo>
                  <a:cubicBezTo>
                    <a:pt x="2189" y="4336"/>
                    <a:pt x="2215" y="4353"/>
                    <a:pt x="2242" y="4353"/>
                  </a:cubicBezTo>
                  <a:cubicBezTo>
                    <a:pt x="2250" y="4353"/>
                    <a:pt x="2257" y="4352"/>
                    <a:pt x="2266" y="4350"/>
                  </a:cubicBezTo>
                  <a:cubicBezTo>
                    <a:pt x="2300" y="4337"/>
                    <a:pt x="2318" y="4299"/>
                    <a:pt x="2305" y="4263"/>
                  </a:cubicBezTo>
                  <a:cubicBezTo>
                    <a:pt x="2060" y="3585"/>
                    <a:pt x="1740" y="2931"/>
                    <a:pt x="1357" y="2320"/>
                  </a:cubicBezTo>
                  <a:cubicBezTo>
                    <a:pt x="1276" y="2192"/>
                    <a:pt x="1188" y="2062"/>
                    <a:pt x="1089" y="1940"/>
                  </a:cubicBezTo>
                  <a:cubicBezTo>
                    <a:pt x="1376" y="1827"/>
                    <a:pt x="1600" y="1571"/>
                    <a:pt x="1679" y="1269"/>
                  </a:cubicBezTo>
                  <a:cubicBezTo>
                    <a:pt x="1750" y="1290"/>
                    <a:pt x="1822" y="1300"/>
                    <a:pt x="1895" y="1300"/>
                  </a:cubicBezTo>
                  <a:cubicBezTo>
                    <a:pt x="2029" y="1300"/>
                    <a:pt x="2163" y="1266"/>
                    <a:pt x="2281" y="1202"/>
                  </a:cubicBezTo>
                  <a:lnTo>
                    <a:pt x="3267" y="3853"/>
                  </a:lnTo>
                  <a:cubicBezTo>
                    <a:pt x="3277" y="3880"/>
                    <a:pt x="3303" y="3897"/>
                    <a:pt x="3331" y="3897"/>
                  </a:cubicBezTo>
                  <a:cubicBezTo>
                    <a:pt x="3339" y="3897"/>
                    <a:pt x="3347" y="3896"/>
                    <a:pt x="3354" y="3893"/>
                  </a:cubicBezTo>
                  <a:cubicBezTo>
                    <a:pt x="3389" y="3880"/>
                    <a:pt x="3407" y="3840"/>
                    <a:pt x="3394" y="3806"/>
                  </a:cubicBezTo>
                  <a:lnTo>
                    <a:pt x="2396" y="1125"/>
                  </a:lnTo>
                  <a:cubicBezTo>
                    <a:pt x="2426" y="1101"/>
                    <a:pt x="2454" y="1075"/>
                    <a:pt x="2480" y="1047"/>
                  </a:cubicBezTo>
                  <a:cubicBezTo>
                    <a:pt x="2680" y="829"/>
                    <a:pt x="2739" y="499"/>
                    <a:pt x="2626" y="226"/>
                  </a:cubicBezTo>
                  <a:cubicBezTo>
                    <a:pt x="2582" y="122"/>
                    <a:pt x="2521" y="52"/>
                    <a:pt x="2443" y="20"/>
                  </a:cubicBezTo>
                  <a:cubicBezTo>
                    <a:pt x="2413" y="7"/>
                    <a:pt x="2381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6" name="Google Shape;51;p2"/>
          <p:cNvSpPr/>
          <p:nvPr userDrawn="1"/>
        </p:nvSpPr>
        <p:spPr>
          <a:xfrm rot="-6249525">
            <a:off x="1572871" y="4420035"/>
            <a:ext cx="1292681" cy="1177560"/>
          </a:xfrm>
          <a:custGeom>
            <a:avLst/>
            <a:gdLst/>
            <a:ahLst/>
            <a:cxnLst/>
            <a:rect l="l" t="t" r="r" b="b"/>
            <a:pathLst>
              <a:path w="17601" h="16033" extrusionOk="0">
                <a:moveTo>
                  <a:pt x="16107" y="0"/>
                </a:moveTo>
                <a:cubicBezTo>
                  <a:pt x="16093" y="0"/>
                  <a:pt x="16078" y="6"/>
                  <a:pt x="16067" y="16"/>
                </a:cubicBezTo>
                <a:cubicBezTo>
                  <a:pt x="16046" y="38"/>
                  <a:pt x="16045" y="73"/>
                  <a:pt x="16066" y="94"/>
                </a:cubicBezTo>
                <a:lnTo>
                  <a:pt x="16107" y="137"/>
                </a:lnTo>
                <a:cubicBezTo>
                  <a:pt x="16118" y="149"/>
                  <a:pt x="16132" y="154"/>
                  <a:pt x="16147" y="154"/>
                </a:cubicBezTo>
                <a:cubicBezTo>
                  <a:pt x="16161" y="154"/>
                  <a:pt x="16175" y="150"/>
                  <a:pt x="16185" y="139"/>
                </a:cubicBezTo>
                <a:cubicBezTo>
                  <a:pt x="16207" y="119"/>
                  <a:pt x="16208" y="84"/>
                  <a:pt x="16188" y="61"/>
                </a:cubicBezTo>
                <a:lnTo>
                  <a:pt x="16146" y="17"/>
                </a:lnTo>
                <a:cubicBezTo>
                  <a:pt x="16136" y="6"/>
                  <a:pt x="16121" y="0"/>
                  <a:pt x="16107" y="0"/>
                </a:cubicBezTo>
                <a:close/>
                <a:moveTo>
                  <a:pt x="16632" y="649"/>
                </a:moveTo>
                <a:cubicBezTo>
                  <a:pt x="16621" y="649"/>
                  <a:pt x="16610" y="652"/>
                  <a:pt x="16600" y="658"/>
                </a:cubicBezTo>
                <a:cubicBezTo>
                  <a:pt x="16576" y="675"/>
                  <a:pt x="16568" y="710"/>
                  <a:pt x="16587" y="735"/>
                </a:cubicBezTo>
                <a:cubicBezTo>
                  <a:pt x="16729" y="945"/>
                  <a:pt x="16857" y="1168"/>
                  <a:pt x="16968" y="1401"/>
                </a:cubicBezTo>
                <a:cubicBezTo>
                  <a:pt x="16977" y="1420"/>
                  <a:pt x="16998" y="1432"/>
                  <a:pt x="17018" y="1432"/>
                </a:cubicBezTo>
                <a:cubicBezTo>
                  <a:pt x="17027" y="1432"/>
                  <a:pt x="17034" y="1431"/>
                  <a:pt x="17043" y="1426"/>
                </a:cubicBezTo>
                <a:cubicBezTo>
                  <a:pt x="17069" y="1414"/>
                  <a:pt x="17081" y="1380"/>
                  <a:pt x="17068" y="1353"/>
                </a:cubicBezTo>
                <a:cubicBezTo>
                  <a:pt x="16955" y="1116"/>
                  <a:pt x="16824" y="887"/>
                  <a:pt x="16678" y="673"/>
                </a:cubicBezTo>
                <a:cubicBezTo>
                  <a:pt x="16667" y="657"/>
                  <a:pt x="16650" y="649"/>
                  <a:pt x="16632" y="649"/>
                </a:cubicBezTo>
                <a:close/>
                <a:moveTo>
                  <a:pt x="17302" y="2043"/>
                </a:moveTo>
                <a:cubicBezTo>
                  <a:pt x="17296" y="2043"/>
                  <a:pt x="17291" y="2044"/>
                  <a:pt x="17285" y="2046"/>
                </a:cubicBezTo>
                <a:cubicBezTo>
                  <a:pt x="17255" y="2055"/>
                  <a:pt x="17239" y="2086"/>
                  <a:pt x="17248" y="2115"/>
                </a:cubicBezTo>
                <a:cubicBezTo>
                  <a:pt x="17324" y="2359"/>
                  <a:pt x="17382" y="2610"/>
                  <a:pt x="17423" y="2863"/>
                </a:cubicBezTo>
                <a:cubicBezTo>
                  <a:pt x="17427" y="2890"/>
                  <a:pt x="17451" y="2909"/>
                  <a:pt x="17477" y="2909"/>
                </a:cubicBezTo>
                <a:lnTo>
                  <a:pt x="17486" y="2909"/>
                </a:lnTo>
                <a:cubicBezTo>
                  <a:pt x="17517" y="2904"/>
                  <a:pt x="17537" y="2875"/>
                  <a:pt x="17532" y="2845"/>
                </a:cubicBezTo>
                <a:cubicBezTo>
                  <a:pt x="17491" y="2588"/>
                  <a:pt x="17432" y="2331"/>
                  <a:pt x="17355" y="2082"/>
                </a:cubicBezTo>
                <a:cubicBezTo>
                  <a:pt x="17347" y="2059"/>
                  <a:pt x="17325" y="2043"/>
                  <a:pt x="17302" y="2043"/>
                </a:cubicBezTo>
                <a:close/>
                <a:moveTo>
                  <a:pt x="17544" y="3572"/>
                </a:moveTo>
                <a:cubicBezTo>
                  <a:pt x="17513" y="3572"/>
                  <a:pt x="17488" y="3597"/>
                  <a:pt x="17489" y="3627"/>
                </a:cubicBezTo>
                <a:lnTo>
                  <a:pt x="17489" y="3701"/>
                </a:lnTo>
                <a:cubicBezTo>
                  <a:pt x="17489" y="3933"/>
                  <a:pt x="17474" y="4166"/>
                  <a:pt x="17443" y="4393"/>
                </a:cubicBezTo>
                <a:cubicBezTo>
                  <a:pt x="17439" y="4424"/>
                  <a:pt x="17460" y="4452"/>
                  <a:pt x="17490" y="4456"/>
                </a:cubicBezTo>
                <a:lnTo>
                  <a:pt x="17498" y="4456"/>
                </a:lnTo>
                <a:cubicBezTo>
                  <a:pt x="17526" y="4456"/>
                  <a:pt x="17549" y="4436"/>
                  <a:pt x="17553" y="4408"/>
                </a:cubicBezTo>
                <a:cubicBezTo>
                  <a:pt x="17584" y="4176"/>
                  <a:pt x="17600" y="3938"/>
                  <a:pt x="17600" y="3701"/>
                </a:cubicBezTo>
                <a:lnTo>
                  <a:pt x="17600" y="3626"/>
                </a:lnTo>
                <a:cubicBezTo>
                  <a:pt x="17599" y="3595"/>
                  <a:pt x="17575" y="3572"/>
                  <a:pt x="17545" y="3572"/>
                </a:cubicBezTo>
                <a:close/>
                <a:moveTo>
                  <a:pt x="17335" y="5103"/>
                </a:moveTo>
                <a:cubicBezTo>
                  <a:pt x="17311" y="5103"/>
                  <a:pt x="17289" y="5119"/>
                  <a:pt x="17282" y="5143"/>
                </a:cubicBezTo>
                <a:cubicBezTo>
                  <a:pt x="17247" y="5258"/>
                  <a:pt x="17208" y="5373"/>
                  <a:pt x="17166" y="5483"/>
                </a:cubicBezTo>
                <a:cubicBezTo>
                  <a:pt x="17117" y="5608"/>
                  <a:pt x="17063" y="5734"/>
                  <a:pt x="17003" y="5857"/>
                </a:cubicBezTo>
                <a:cubicBezTo>
                  <a:pt x="16989" y="5884"/>
                  <a:pt x="17001" y="5917"/>
                  <a:pt x="17029" y="5931"/>
                </a:cubicBezTo>
                <a:cubicBezTo>
                  <a:pt x="17036" y="5935"/>
                  <a:pt x="17045" y="5937"/>
                  <a:pt x="17052" y="5937"/>
                </a:cubicBezTo>
                <a:cubicBezTo>
                  <a:pt x="17073" y="5937"/>
                  <a:pt x="17093" y="5925"/>
                  <a:pt x="17102" y="5906"/>
                </a:cubicBezTo>
                <a:cubicBezTo>
                  <a:pt x="17163" y="5780"/>
                  <a:pt x="17220" y="5650"/>
                  <a:pt x="17269" y="5522"/>
                </a:cubicBezTo>
                <a:cubicBezTo>
                  <a:pt x="17313" y="5409"/>
                  <a:pt x="17352" y="5293"/>
                  <a:pt x="17388" y="5175"/>
                </a:cubicBezTo>
                <a:cubicBezTo>
                  <a:pt x="17396" y="5145"/>
                  <a:pt x="17380" y="5115"/>
                  <a:pt x="17350" y="5106"/>
                </a:cubicBezTo>
                <a:cubicBezTo>
                  <a:pt x="17345" y="5104"/>
                  <a:pt x="17340" y="5103"/>
                  <a:pt x="17335" y="5103"/>
                </a:cubicBezTo>
                <a:close/>
                <a:moveTo>
                  <a:pt x="16660" y="6494"/>
                </a:moveTo>
                <a:cubicBezTo>
                  <a:pt x="16643" y="6494"/>
                  <a:pt x="16626" y="6503"/>
                  <a:pt x="16614" y="6518"/>
                </a:cubicBezTo>
                <a:cubicBezTo>
                  <a:pt x="16470" y="6726"/>
                  <a:pt x="16307" y="6927"/>
                  <a:pt x="16130" y="7114"/>
                </a:cubicBezTo>
                <a:cubicBezTo>
                  <a:pt x="16110" y="7136"/>
                  <a:pt x="16111" y="7172"/>
                  <a:pt x="16134" y="7192"/>
                </a:cubicBezTo>
                <a:cubicBezTo>
                  <a:pt x="16144" y="7203"/>
                  <a:pt x="16157" y="7208"/>
                  <a:pt x="16171" y="7208"/>
                </a:cubicBezTo>
                <a:cubicBezTo>
                  <a:pt x="16186" y="7208"/>
                  <a:pt x="16201" y="7202"/>
                  <a:pt x="16212" y="7190"/>
                </a:cubicBezTo>
                <a:cubicBezTo>
                  <a:pt x="16391" y="6999"/>
                  <a:pt x="16558" y="6795"/>
                  <a:pt x="16705" y="6581"/>
                </a:cubicBezTo>
                <a:cubicBezTo>
                  <a:pt x="16723" y="6556"/>
                  <a:pt x="16717" y="6522"/>
                  <a:pt x="16691" y="6504"/>
                </a:cubicBezTo>
                <a:cubicBezTo>
                  <a:pt x="16682" y="6497"/>
                  <a:pt x="16671" y="6494"/>
                  <a:pt x="16660" y="6494"/>
                </a:cubicBezTo>
                <a:close/>
                <a:moveTo>
                  <a:pt x="15601" y="7622"/>
                </a:moveTo>
                <a:cubicBezTo>
                  <a:pt x="15588" y="7622"/>
                  <a:pt x="15576" y="7626"/>
                  <a:pt x="15566" y="7634"/>
                </a:cubicBezTo>
                <a:cubicBezTo>
                  <a:pt x="15367" y="7793"/>
                  <a:pt x="15154" y="7941"/>
                  <a:pt x="14934" y="8070"/>
                </a:cubicBezTo>
                <a:cubicBezTo>
                  <a:pt x="14907" y="8085"/>
                  <a:pt x="14899" y="8119"/>
                  <a:pt x="14915" y="8146"/>
                </a:cubicBezTo>
                <a:cubicBezTo>
                  <a:pt x="14924" y="8163"/>
                  <a:pt x="14943" y="8174"/>
                  <a:pt x="14962" y="8174"/>
                </a:cubicBezTo>
                <a:cubicBezTo>
                  <a:pt x="14971" y="8174"/>
                  <a:pt x="14981" y="8171"/>
                  <a:pt x="14990" y="8165"/>
                </a:cubicBezTo>
                <a:cubicBezTo>
                  <a:pt x="15215" y="8033"/>
                  <a:pt x="15432" y="7883"/>
                  <a:pt x="15636" y="7721"/>
                </a:cubicBezTo>
                <a:cubicBezTo>
                  <a:pt x="15659" y="7702"/>
                  <a:pt x="15664" y="7667"/>
                  <a:pt x="15644" y="7643"/>
                </a:cubicBezTo>
                <a:cubicBezTo>
                  <a:pt x="15633" y="7629"/>
                  <a:pt x="15617" y="7622"/>
                  <a:pt x="15601" y="7622"/>
                </a:cubicBezTo>
                <a:close/>
                <a:moveTo>
                  <a:pt x="14268" y="8408"/>
                </a:moveTo>
                <a:cubicBezTo>
                  <a:pt x="14261" y="8408"/>
                  <a:pt x="14254" y="8409"/>
                  <a:pt x="14247" y="8412"/>
                </a:cubicBezTo>
                <a:cubicBezTo>
                  <a:pt x="14009" y="8509"/>
                  <a:pt x="13763" y="8590"/>
                  <a:pt x="13517" y="8650"/>
                </a:cubicBezTo>
                <a:cubicBezTo>
                  <a:pt x="13487" y="8658"/>
                  <a:pt x="13469" y="8688"/>
                  <a:pt x="13477" y="8717"/>
                </a:cubicBezTo>
                <a:cubicBezTo>
                  <a:pt x="13483" y="8743"/>
                  <a:pt x="13506" y="8759"/>
                  <a:pt x="13530" y="8759"/>
                </a:cubicBezTo>
                <a:cubicBezTo>
                  <a:pt x="13534" y="8759"/>
                  <a:pt x="13540" y="8759"/>
                  <a:pt x="13544" y="8758"/>
                </a:cubicBezTo>
                <a:cubicBezTo>
                  <a:pt x="13795" y="8696"/>
                  <a:pt x="14046" y="8614"/>
                  <a:pt x="14289" y="8515"/>
                </a:cubicBezTo>
                <a:cubicBezTo>
                  <a:pt x="14317" y="8503"/>
                  <a:pt x="14330" y="8471"/>
                  <a:pt x="14319" y="8442"/>
                </a:cubicBezTo>
                <a:cubicBezTo>
                  <a:pt x="14310" y="8421"/>
                  <a:pt x="14289" y="8408"/>
                  <a:pt x="14268" y="8408"/>
                </a:cubicBezTo>
                <a:close/>
                <a:moveTo>
                  <a:pt x="12768" y="8775"/>
                </a:moveTo>
                <a:cubicBezTo>
                  <a:pt x="12765" y="8775"/>
                  <a:pt x="12763" y="8775"/>
                  <a:pt x="12761" y="8775"/>
                </a:cubicBezTo>
                <a:lnTo>
                  <a:pt x="12730" y="8777"/>
                </a:lnTo>
                <a:cubicBezTo>
                  <a:pt x="12495" y="8795"/>
                  <a:pt x="12256" y="8800"/>
                  <a:pt x="11989" y="8803"/>
                </a:cubicBezTo>
                <a:cubicBezTo>
                  <a:pt x="11959" y="8803"/>
                  <a:pt x="11934" y="8828"/>
                  <a:pt x="11934" y="8858"/>
                </a:cubicBezTo>
                <a:cubicBezTo>
                  <a:pt x="11934" y="8889"/>
                  <a:pt x="11960" y="8914"/>
                  <a:pt x="11990" y="8914"/>
                </a:cubicBezTo>
                <a:lnTo>
                  <a:pt x="11991" y="8913"/>
                </a:lnTo>
                <a:cubicBezTo>
                  <a:pt x="12259" y="8911"/>
                  <a:pt x="12500" y="8907"/>
                  <a:pt x="12739" y="8888"/>
                </a:cubicBezTo>
                <a:lnTo>
                  <a:pt x="12771" y="8885"/>
                </a:lnTo>
                <a:cubicBezTo>
                  <a:pt x="12801" y="8883"/>
                  <a:pt x="12823" y="8856"/>
                  <a:pt x="12821" y="8825"/>
                </a:cubicBezTo>
                <a:cubicBezTo>
                  <a:pt x="12818" y="8797"/>
                  <a:pt x="12793" y="8775"/>
                  <a:pt x="12768" y="8775"/>
                </a:cubicBezTo>
                <a:close/>
                <a:moveTo>
                  <a:pt x="11216" y="8825"/>
                </a:moveTo>
                <a:cubicBezTo>
                  <a:pt x="11214" y="8825"/>
                  <a:pt x="11212" y="8825"/>
                  <a:pt x="11210" y="8825"/>
                </a:cubicBezTo>
                <a:cubicBezTo>
                  <a:pt x="10905" y="8847"/>
                  <a:pt x="10659" y="8886"/>
                  <a:pt x="10434" y="8951"/>
                </a:cubicBezTo>
                <a:cubicBezTo>
                  <a:pt x="10404" y="8960"/>
                  <a:pt x="10387" y="8991"/>
                  <a:pt x="10396" y="9020"/>
                </a:cubicBezTo>
                <a:cubicBezTo>
                  <a:pt x="10403" y="9044"/>
                  <a:pt x="10426" y="9060"/>
                  <a:pt x="10449" y="9060"/>
                </a:cubicBezTo>
                <a:cubicBezTo>
                  <a:pt x="10455" y="9060"/>
                  <a:pt x="10460" y="9059"/>
                  <a:pt x="10464" y="9058"/>
                </a:cubicBezTo>
                <a:cubicBezTo>
                  <a:pt x="10682" y="8995"/>
                  <a:pt x="10921" y="8957"/>
                  <a:pt x="11217" y="8935"/>
                </a:cubicBezTo>
                <a:cubicBezTo>
                  <a:pt x="11248" y="8933"/>
                  <a:pt x="11271" y="8908"/>
                  <a:pt x="11269" y="8877"/>
                </a:cubicBezTo>
                <a:cubicBezTo>
                  <a:pt x="11267" y="8848"/>
                  <a:pt x="11246" y="8825"/>
                  <a:pt x="11216" y="8825"/>
                </a:cubicBezTo>
                <a:close/>
                <a:moveTo>
                  <a:pt x="9755" y="9286"/>
                </a:moveTo>
                <a:cubicBezTo>
                  <a:pt x="9743" y="9286"/>
                  <a:pt x="9732" y="9289"/>
                  <a:pt x="9722" y="9296"/>
                </a:cubicBezTo>
                <a:cubicBezTo>
                  <a:pt x="9512" y="9452"/>
                  <a:pt x="9336" y="9642"/>
                  <a:pt x="9184" y="9877"/>
                </a:cubicBezTo>
                <a:cubicBezTo>
                  <a:pt x="9167" y="9902"/>
                  <a:pt x="9175" y="9936"/>
                  <a:pt x="9200" y="9952"/>
                </a:cubicBezTo>
                <a:cubicBezTo>
                  <a:pt x="9210" y="9959"/>
                  <a:pt x="9221" y="9962"/>
                  <a:pt x="9230" y="9962"/>
                </a:cubicBezTo>
                <a:cubicBezTo>
                  <a:pt x="9248" y="9962"/>
                  <a:pt x="9267" y="9952"/>
                  <a:pt x="9277" y="9936"/>
                </a:cubicBezTo>
                <a:cubicBezTo>
                  <a:pt x="9423" y="9713"/>
                  <a:pt x="9589" y="9533"/>
                  <a:pt x="9788" y="9386"/>
                </a:cubicBezTo>
                <a:cubicBezTo>
                  <a:pt x="9813" y="9367"/>
                  <a:pt x="9818" y="9333"/>
                  <a:pt x="9800" y="9308"/>
                </a:cubicBezTo>
                <a:cubicBezTo>
                  <a:pt x="9789" y="9294"/>
                  <a:pt x="9772" y="9286"/>
                  <a:pt x="9755" y="9286"/>
                </a:cubicBezTo>
                <a:close/>
                <a:moveTo>
                  <a:pt x="8896" y="10549"/>
                </a:moveTo>
                <a:cubicBezTo>
                  <a:pt x="8873" y="10549"/>
                  <a:pt x="8851" y="10563"/>
                  <a:pt x="8844" y="10586"/>
                </a:cubicBezTo>
                <a:cubicBezTo>
                  <a:pt x="8769" y="10795"/>
                  <a:pt x="8699" y="11034"/>
                  <a:pt x="8626" y="11337"/>
                </a:cubicBezTo>
                <a:cubicBezTo>
                  <a:pt x="8619" y="11367"/>
                  <a:pt x="8637" y="11397"/>
                  <a:pt x="8667" y="11404"/>
                </a:cubicBezTo>
                <a:cubicBezTo>
                  <a:pt x="8672" y="11405"/>
                  <a:pt x="8676" y="11405"/>
                  <a:pt x="8680" y="11405"/>
                </a:cubicBezTo>
                <a:cubicBezTo>
                  <a:pt x="8705" y="11405"/>
                  <a:pt x="8728" y="11388"/>
                  <a:pt x="8734" y="11363"/>
                </a:cubicBezTo>
                <a:cubicBezTo>
                  <a:pt x="8806" y="11063"/>
                  <a:pt x="8875" y="10828"/>
                  <a:pt x="8948" y="10623"/>
                </a:cubicBezTo>
                <a:cubicBezTo>
                  <a:pt x="8958" y="10594"/>
                  <a:pt x="8943" y="10562"/>
                  <a:pt x="8914" y="10552"/>
                </a:cubicBezTo>
                <a:cubicBezTo>
                  <a:pt x="8908" y="10550"/>
                  <a:pt x="8902" y="10549"/>
                  <a:pt x="8896" y="10549"/>
                </a:cubicBezTo>
                <a:close/>
                <a:moveTo>
                  <a:pt x="8508" y="12051"/>
                </a:moveTo>
                <a:cubicBezTo>
                  <a:pt x="8483" y="12051"/>
                  <a:pt x="8459" y="12069"/>
                  <a:pt x="8454" y="12095"/>
                </a:cubicBezTo>
                <a:cubicBezTo>
                  <a:pt x="8402" y="12320"/>
                  <a:pt x="8339" y="12585"/>
                  <a:pt x="8260" y="12842"/>
                </a:cubicBezTo>
                <a:cubicBezTo>
                  <a:pt x="8252" y="12872"/>
                  <a:pt x="8268" y="12903"/>
                  <a:pt x="8298" y="12912"/>
                </a:cubicBezTo>
                <a:cubicBezTo>
                  <a:pt x="8303" y="12914"/>
                  <a:pt x="8308" y="12915"/>
                  <a:pt x="8314" y="12915"/>
                </a:cubicBezTo>
                <a:cubicBezTo>
                  <a:pt x="8337" y="12915"/>
                  <a:pt x="8360" y="12899"/>
                  <a:pt x="8367" y="12875"/>
                </a:cubicBezTo>
                <a:cubicBezTo>
                  <a:pt x="8446" y="12615"/>
                  <a:pt x="8510" y="12346"/>
                  <a:pt x="8562" y="12120"/>
                </a:cubicBezTo>
                <a:cubicBezTo>
                  <a:pt x="8569" y="12090"/>
                  <a:pt x="8550" y="12060"/>
                  <a:pt x="8520" y="12053"/>
                </a:cubicBezTo>
                <a:cubicBezTo>
                  <a:pt x="8516" y="12052"/>
                  <a:pt x="8512" y="12051"/>
                  <a:pt x="8508" y="12051"/>
                </a:cubicBezTo>
                <a:close/>
                <a:moveTo>
                  <a:pt x="62" y="13056"/>
                </a:moveTo>
                <a:cubicBezTo>
                  <a:pt x="56" y="13056"/>
                  <a:pt x="50" y="13057"/>
                  <a:pt x="44" y="13059"/>
                </a:cubicBezTo>
                <a:cubicBezTo>
                  <a:pt x="16" y="13070"/>
                  <a:pt x="0" y="13102"/>
                  <a:pt x="11" y="13131"/>
                </a:cubicBezTo>
                <a:cubicBezTo>
                  <a:pt x="98" y="13374"/>
                  <a:pt x="211" y="13613"/>
                  <a:pt x="346" y="13841"/>
                </a:cubicBezTo>
                <a:cubicBezTo>
                  <a:pt x="356" y="13858"/>
                  <a:pt x="375" y="13868"/>
                  <a:pt x="393" y="13868"/>
                </a:cubicBezTo>
                <a:cubicBezTo>
                  <a:pt x="403" y="13868"/>
                  <a:pt x="414" y="13866"/>
                  <a:pt x="422" y="13860"/>
                </a:cubicBezTo>
                <a:cubicBezTo>
                  <a:pt x="448" y="13844"/>
                  <a:pt x="458" y="13810"/>
                  <a:pt x="442" y="13784"/>
                </a:cubicBezTo>
                <a:cubicBezTo>
                  <a:pt x="310" y="13562"/>
                  <a:pt x="200" y="13330"/>
                  <a:pt x="116" y="13093"/>
                </a:cubicBezTo>
                <a:cubicBezTo>
                  <a:pt x="107" y="13070"/>
                  <a:pt x="86" y="13056"/>
                  <a:pt x="62" y="13056"/>
                </a:cubicBezTo>
                <a:close/>
                <a:moveTo>
                  <a:pt x="8029" y="13524"/>
                </a:moveTo>
                <a:cubicBezTo>
                  <a:pt x="8008" y="13524"/>
                  <a:pt x="7989" y="13535"/>
                  <a:pt x="7979" y="13555"/>
                </a:cubicBezTo>
                <a:cubicBezTo>
                  <a:pt x="7865" y="13779"/>
                  <a:pt x="7727" y="13996"/>
                  <a:pt x="7570" y="14201"/>
                </a:cubicBezTo>
                <a:cubicBezTo>
                  <a:pt x="7551" y="14225"/>
                  <a:pt x="7556" y="14260"/>
                  <a:pt x="7580" y="14278"/>
                </a:cubicBezTo>
                <a:cubicBezTo>
                  <a:pt x="7590" y="14286"/>
                  <a:pt x="7602" y="14290"/>
                  <a:pt x="7614" y="14290"/>
                </a:cubicBezTo>
                <a:cubicBezTo>
                  <a:pt x="7631" y="14290"/>
                  <a:pt x="7647" y="14282"/>
                  <a:pt x="7658" y="14268"/>
                </a:cubicBezTo>
                <a:cubicBezTo>
                  <a:pt x="7819" y="14058"/>
                  <a:pt x="7961" y="13836"/>
                  <a:pt x="8079" y="13605"/>
                </a:cubicBezTo>
                <a:cubicBezTo>
                  <a:pt x="8093" y="13577"/>
                  <a:pt x="8081" y="13544"/>
                  <a:pt x="8054" y="13530"/>
                </a:cubicBezTo>
                <a:cubicBezTo>
                  <a:pt x="8046" y="13526"/>
                  <a:pt x="8037" y="13524"/>
                  <a:pt x="8029" y="13524"/>
                </a:cubicBezTo>
                <a:close/>
                <a:moveTo>
                  <a:pt x="849" y="14384"/>
                </a:moveTo>
                <a:cubicBezTo>
                  <a:pt x="836" y="14384"/>
                  <a:pt x="823" y="14388"/>
                  <a:pt x="812" y="14398"/>
                </a:cubicBezTo>
                <a:cubicBezTo>
                  <a:pt x="790" y="14418"/>
                  <a:pt x="788" y="14453"/>
                  <a:pt x="807" y="14477"/>
                </a:cubicBezTo>
                <a:cubicBezTo>
                  <a:pt x="978" y="14672"/>
                  <a:pt x="1169" y="14855"/>
                  <a:pt x="1373" y="15020"/>
                </a:cubicBezTo>
                <a:cubicBezTo>
                  <a:pt x="1383" y="15029"/>
                  <a:pt x="1396" y="15033"/>
                  <a:pt x="1407" y="15033"/>
                </a:cubicBezTo>
                <a:cubicBezTo>
                  <a:pt x="1423" y="15033"/>
                  <a:pt x="1439" y="15026"/>
                  <a:pt x="1451" y="15012"/>
                </a:cubicBezTo>
                <a:cubicBezTo>
                  <a:pt x="1470" y="14988"/>
                  <a:pt x="1466" y="14953"/>
                  <a:pt x="1443" y="14934"/>
                </a:cubicBezTo>
                <a:cubicBezTo>
                  <a:pt x="1244" y="14773"/>
                  <a:pt x="1058" y="14594"/>
                  <a:pt x="891" y="14403"/>
                </a:cubicBezTo>
                <a:cubicBezTo>
                  <a:pt x="880" y="14391"/>
                  <a:pt x="864" y="14384"/>
                  <a:pt x="849" y="14384"/>
                </a:cubicBezTo>
                <a:close/>
                <a:moveTo>
                  <a:pt x="7088" y="14749"/>
                </a:moveTo>
                <a:cubicBezTo>
                  <a:pt x="7075" y="14749"/>
                  <a:pt x="7062" y="14753"/>
                  <a:pt x="7051" y="14763"/>
                </a:cubicBezTo>
                <a:cubicBezTo>
                  <a:pt x="6863" y="14934"/>
                  <a:pt x="6659" y="15091"/>
                  <a:pt x="6443" y="15229"/>
                </a:cubicBezTo>
                <a:cubicBezTo>
                  <a:pt x="6416" y="15245"/>
                  <a:pt x="6409" y="15280"/>
                  <a:pt x="6426" y="15306"/>
                </a:cubicBezTo>
                <a:cubicBezTo>
                  <a:pt x="6437" y="15322"/>
                  <a:pt x="6454" y="15331"/>
                  <a:pt x="6472" y="15331"/>
                </a:cubicBezTo>
                <a:cubicBezTo>
                  <a:pt x="6483" y="15331"/>
                  <a:pt x="6493" y="15328"/>
                  <a:pt x="6502" y="15323"/>
                </a:cubicBezTo>
                <a:cubicBezTo>
                  <a:pt x="6723" y="15181"/>
                  <a:pt x="6933" y="15020"/>
                  <a:pt x="7126" y="14845"/>
                </a:cubicBezTo>
                <a:cubicBezTo>
                  <a:pt x="7148" y="14825"/>
                  <a:pt x="7150" y="14790"/>
                  <a:pt x="7129" y="14767"/>
                </a:cubicBezTo>
                <a:cubicBezTo>
                  <a:pt x="7118" y="14755"/>
                  <a:pt x="7103" y="14749"/>
                  <a:pt x="7088" y="14749"/>
                </a:cubicBezTo>
                <a:close/>
                <a:moveTo>
                  <a:pt x="2049" y="15357"/>
                </a:moveTo>
                <a:cubicBezTo>
                  <a:pt x="2030" y="15357"/>
                  <a:pt x="2011" y="15368"/>
                  <a:pt x="2001" y="15386"/>
                </a:cubicBezTo>
                <a:cubicBezTo>
                  <a:pt x="1986" y="15412"/>
                  <a:pt x="1996" y="15447"/>
                  <a:pt x="2023" y="15462"/>
                </a:cubicBezTo>
                <a:cubicBezTo>
                  <a:pt x="2251" y="15590"/>
                  <a:pt x="2492" y="15699"/>
                  <a:pt x="2737" y="15785"/>
                </a:cubicBezTo>
                <a:cubicBezTo>
                  <a:pt x="2743" y="15787"/>
                  <a:pt x="2749" y="15788"/>
                  <a:pt x="2755" y="15788"/>
                </a:cubicBezTo>
                <a:cubicBezTo>
                  <a:pt x="2778" y="15788"/>
                  <a:pt x="2799" y="15775"/>
                  <a:pt x="2808" y="15752"/>
                </a:cubicBezTo>
                <a:cubicBezTo>
                  <a:pt x="2817" y="15723"/>
                  <a:pt x="2802" y="15691"/>
                  <a:pt x="2774" y="15682"/>
                </a:cubicBezTo>
                <a:cubicBezTo>
                  <a:pt x="2535" y="15597"/>
                  <a:pt x="2300" y="15490"/>
                  <a:pt x="2076" y="15364"/>
                </a:cubicBezTo>
                <a:cubicBezTo>
                  <a:pt x="2067" y="15360"/>
                  <a:pt x="2058" y="15357"/>
                  <a:pt x="2049" y="15357"/>
                </a:cubicBezTo>
                <a:close/>
                <a:moveTo>
                  <a:pt x="5786" y="15581"/>
                </a:moveTo>
                <a:cubicBezTo>
                  <a:pt x="5779" y="15581"/>
                  <a:pt x="5772" y="15583"/>
                  <a:pt x="5765" y="15586"/>
                </a:cubicBezTo>
                <a:cubicBezTo>
                  <a:pt x="5528" y="15685"/>
                  <a:pt x="5283" y="15764"/>
                  <a:pt x="5036" y="15819"/>
                </a:cubicBezTo>
                <a:cubicBezTo>
                  <a:pt x="5006" y="15827"/>
                  <a:pt x="4987" y="15857"/>
                  <a:pt x="4995" y="15886"/>
                </a:cubicBezTo>
                <a:cubicBezTo>
                  <a:pt x="5000" y="15912"/>
                  <a:pt x="5023" y="15929"/>
                  <a:pt x="5048" y="15929"/>
                </a:cubicBezTo>
                <a:cubicBezTo>
                  <a:pt x="5052" y="15929"/>
                  <a:pt x="5057" y="15929"/>
                  <a:pt x="5061" y="15928"/>
                </a:cubicBezTo>
                <a:cubicBezTo>
                  <a:pt x="5314" y="15871"/>
                  <a:pt x="5565" y="15790"/>
                  <a:pt x="5808" y="15688"/>
                </a:cubicBezTo>
                <a:cubicBezTo>
                  <a:pt x="5836" y="15675"/>
                  <a:pt x="5849" y="15643"/>
                  <a:pt x="5837" y="15615"/>
                </a:cubicBezTo>
                <a:cubicBezTo>
                  <a:pt x="5829" y="15594"/>
                  <a:pt x="5808" y="15581"/>
                  <a:pt x="5786" y="15581"/>
                </a:cubicBezTo>
                <a:close/>
                <a:moveTo>
                  <a:pt x="3506" y="15870"/>
                </a:moveTo>
                <a:cubicBezTo>
                  <a:pt x="3479" y="15870"/>
                  <a:pt x="3456" y="15890"/>
                  <a:pt x="3451" y="15917"/>
                </a:cubicBezTo>
                <a:cubicBezTo>
                  <a:pt x="3447" y="15947"/>
                  <a:pt x="3467" y="15975"/>
                  <a:pt x="3498" y="15980"/>
                </a:cubicBezTo>
                <a:cubicBezTo>
                  <a:pt x="3701" y="16013"/>
                  <a:pt x="3907" y="16030"/>
                  <a:pt x="4110" y="16032"/>
                </a:cubicBezTo>
                <a:lnTo>
                  <a:pt x="4143" y="16032"/>
                </a:lnTo>
                <a:cubicBezTo>
                  <a:pt x="4189" y="16032"/>
                  <a:pt x="4236" y="16031"/>
                  <a:pt x="4281" y="16030"/>
                </a:cubicBezTo>
                <a:cubicBezTo>
                  <a:pt x="4312" y="16029"/>
                  <a:pt x="4337" y="16003"/>
                  <a:pt x="4335" y="15972"/>
                </a:cubicBezTo>
                <a:cubicBezTo>
                  <a:pt x="4334" y="15943"/>
                  <a:pt x="4314" y="15919"/>
                  <a:pt x="4282" y="15919"/>
                </a:cubicBezTo>
                <a:cubicBezTo>
                  <a:pt x="4281" y="15919"/>
                  <a:pt x="4279" y="15919"/>
                  <a:pt x="4278" y="15919"/>
                </a:cubicBezTo>
                <a:cubicBezTo>
                  <a:pt x="4233" y="15920"/>
                  <a:pt x="4188" y="15921"/>
                  <a:pt x="4143" y="15921"/>
                </a:cubicBezTo>
                <a:lnTo>
                  <a:pt x="4110" y="15921"/>
                </a:lnTo>
                <a:cubicBezTo>
                  <a:pt x="3913" y="15919"/>
                  <a:pt x="3713" y="15903"/>
                  <a:pt x="3515" y="15871"/>
                </a:cubicBezTo>
                <a:cubicBezTo>
                  <a:pt x="3512" y="15870"/>
                  <a:pt x="3509" y="15870"/>
                  <a:pt x="3506" y="1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728-9DE2-4DD7-911B-911FC7AB303F}" type="datetimeFigureOut">
              <a:rPr lang="vi-VN" smtClean="0"/>
              <a:t>27/12/2023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F2CE-D557-435C-9754-A83CA69B1DE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728-9DE2-4DD7-911B-911FC7AB303F}" type="datetimeFigureOut">
              <a:rPr lang="vi-VN" smtClean="0"/>
              <a:t>27/12/2023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F2CE-D557-435C-9754-A83CA69B1DE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728-9DE2-4DD7-911B-911FC7AB303F}" type="datetimeFigureOut">
              <a:rPr lang="vi-VN" smtClean="0"/>
              <a:t>27/12/2023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F2CE-D557-435C-9754-A83CA69B1DE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728-9DE2-4DD7-911B-911FC7AB303F}" type="datetimeFigureOut">
              <a:rPr lang="vi-VN" smtClean="0"/>
              <a:t>27/12/2023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F2CE-D557-435C-9754-A83CA69B1DE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728-9DE2-4DD7-911B-911FC7AB303F}" type="datetimeFigureOut">
              <a:rPr lang="vi-VN" smtClean="0"/>
              <a:t>27/12/2023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F2CE-D557-435C-9754-A83CA69B1DE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728-9DE2-4DD7-911B-911FC7AB303F}" type="datetimeFigureOut">
              <a:rPr lang="vi-VN" smtClean="0"/>
              <a:t>27/12/2023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F2CE-D557-435C-9754-A83CA69B1DE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728-9DE2-4DD7-911B-911FC7AB303F}" type="datetimeFigureOut">
              <a:rPr lang="vi-VN" smtClean="0"/>
              <a:t>27/12/2023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F2CE-D557-435C-9754-A83CA69B1DE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728-9DE2-4DD7-911B-911FC7AB303F}" type="datetimeFigureOut">
              <a:rPr lang="vi-VN" smtClean="0"/>
              <a:t>27/12/2023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F2CE-D557-435C-9754-A83CA69B1DE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728-9DE2-4DD7-911B-911FC7AB303F}" type="datetimeFigureOut">
              <a:rPr lang="vi-VN" smtClean="0"/>
              <a:t>27/12/2023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F2CE-D557-435C-9754-A83CA69B1DE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728-9DE2-4DD7-911B-911FC7AB303F}" type="datetimeFigureOut">
              <a:rPr lang="vi-VN" smtClean="0"/>
              <a:t>27/12/2023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F2CE-D557-435C-9754-A83CA69B1DE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7041175" y="-1300075"/>
            <a:ext cx="2317800" cy="23178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Erica One" panose="020000000000000000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837;p38"/>
          <p:cNvSpPr/>
          <p:nvPr userDrawn="1"/>
        </p:nvSpPr>
        <p:spPr>
          <a:xfrm>
            <a:off x="101307" y="102570"/>
            <a:ext cx="634092" cy="690390"/>
          </a:xfrm>
          <a:custGeom>
            <a:avLst/>
            <a:gdLst/>
            <a:ahLst/>
            <a:cxnLst/>
            <a:rect l="l" t="t" r="r" b="b"/>
            <a:pathLst>
              <a:path w="18449" h="20087" extrusionOk="0">
                <a:moveTo>
                  <a:pt x="7390" y="0"/>
                </a:moveTo>
                <a:cubicBezTo>
                  <a:pt x="6865" y="3062"/>
                  <a:pt x="6529" y="5511"/>
                  <a:pt x="6267" y="7754"/>
                </a:cubicBezTo>
                <a:cubicBezTo>
                  <a:pt x="4326" y="8206"/>
                  <a:pt x="2322" y="8731"/>
                  <a:pt x="1" y="9448"/>
                </a:cubicBezTo>
                <a:cubicBezTo>
                  <a:pt x="2013" y="10456"/>
                  <a:pt x="3911" y="11407"/>
                  <a:pt x="5779" y="12312"/>
                </a:cubicBezTo>
                <a:cubicBezTo>
                  <a:pt x="5539" y="14644"/>
                  <a:pt x="5289" y="17063"/>
                  <a:pt x="4867" y="20086"/>
                </a:cubicBezTo>
                <a:cubicBezTo>
                  <a:pt x="7035" y="18183"/>
                  <a:pt x="8874" y="16425"/>
                  <a:pt x="10641" y="14563"/>
                </a:cubicBezTo>
                <a:cubicBezTo>
                  <a:pt x="13082" y="15635"/>
                  <a:pt x="15602" y="16643"/>
                  <a:pt x="18389" y="17602"/>
                </a:cubicBezTo>
                <a:cubicBezTo>
                  <a:pt x="17013" y="15079"/>
                  <a:pt x="15690" y="12704"/>
                  <a:pt x="14333" y="10404"/>
                </a:cubicBezTo>
                <a:cubicBezTo>
                  <a:pt x="15619" y="8864"/>
                  <a:pt x="16962" y="7182"/>
                  <a:pt x="18449" y="5252"/>
                </a:cubicBezTo>
                <a:lnTo>
                  <a:pt x="18449" y="5252"/>
                </a:lnTo>
                <a:cubicBezTo>
                  <a:pt x="15993" y="5773"/>
                  <a:pt x="13907" y="6178"/>
                  <a:pt x="11973" y="6557"/>
                </a:cubicBezTo>
                <a:cubicBezTo>
                  <a:pt x="10562" y="4357"/>
                  <a:pt x="9066" y="2192"/>
                  <a:pt x="739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4457;p87"/>
          <p:cNvGrpSpPr/>
          <p:nvPr userDrawn="1"/>
        </p:nvGrpSpPr>
        <p:grpSpPr>
          <a:xfrm>
            <a:off x="173883" y="4434901"/>
            <a:ext cx="634091" cy="449974"/>
            <a:chOff x="3933342" y="4315767"/>
            <a:chExt cx="383632" cy="27644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1" name="Google Shape;14458;p87"/>
            <p:cNvSpPr/>
            <p:nvPr userDrawn="1"/>
          </p:nvSpPr>
          <p:spPr>
            <a:xfrm>
              <a:off x="3933342" y="4315767"/>
              <a:ext cx="383632" cy="276449"/>
            </a:xfrm>
            <a:custGeom>
              <a:avLst/>
              <a:gdLst/>
              <a:ahLst/>
              <a:cxnLst/>
              <a:rect l="l" t="t" r="r" b="b"/>
              <a:pathLst>
                <a:path w="12062" h="8692" extrusionOk="0">
                  <a:moveTo>
                    <a:pt x="2061" y="369"/>
                  </a:moveTo>
                  <a:cubicBezTo>
                    <a:pt x="2120" y="369"/>
                    <a:pt x="2168" y="417"/>
                    <a:pt x="2168" y="476"/>
                  </a:cubicBezTo>
                  <a:lnTo>
                    <a:pt x="2168" y="845"/>
                  </a:lnTo>
                  <a:lnTo>
                    <a:pt x="1406" y="845"/>
                  </a:lnTo>
                  <a:lnTo>
                    <a:pt x="1406" y="476"/>
                  </a:lnTo>
                  <a:cubicBezTo>
                    <a:pt x="1406" y="417"/>
                    <a:pt x="1454" y="369"/>
                    <a:pt x="1513" y="369"/>
                  </a:cubicBezTo>
                  <a:close/>
                  <a:moveTo>
                    <a:pt x="10824" y="1262"/>
                  </a:moveTo>
                  <a:cubicBezTo>
                    <a:pt x="10883" y="1262"/>
                    <a:pt x="10931" y="1310"/>
                    <a:pt x="10931" y="1369"/>
                  </a:cubicBezTo>
                  <a:lnTo>
                    <a:pt x="10943" y="1715"/>
                  </a:lnTo>
                  <a:lnTo>
                    <a:pt x="9490" y="1715"/>
                  </a:lnTo>
                  <a:lnTo>
                    <a:pt x="9490" y="1369"/>
                  </a:lnTo>
                  <a:cubicBezTo>
                    <a:pt x="9490" y="1310"/>
                    <a:pt x="9526" y="1262"/>
                    <a:pt x="9586" y="1262"/>
                  </a:cubicBezTo>
                  <a:close/>
                  <a:moveTo>
                    <a:pt x="1513" y="0"/>
                  </a:moveTo>
                  <a:cubicBezTo>
                    <a:pt x="1251" y="0"/>
                    <a:pt x="1049" y="214"/>
                    <a:pt x="1049" y="464"/>
                  </a:cubicBezTo>
                  <a:lnTo>
                    <a:pt x="1049" y="833"/>
                  </a:lnTo>
                  <a:lnTo>
                    <a:pt x="894" y="833"/>
                  </a:lnTo>
                  <a:cubicBezTo>
                    <a:pt x="692" y="833"/>
                    <a:pt x="489" y="905"/>
                    <a:pt x="334" y="1048"/>
                  </a:cubicBezTo>
                  <a:cubicBezTo>
                    <a:pt x="263" y="1107"/>
                    <a:pt x="239" y="1226"/>
                    <a:pt x="299" y="1298"/>
                  </a:cubicBezTo>
                  <a:cubicBezTo>
                    <a:pt x="332" y="1338"/>
                    <a:pt x="385" y="1360"/>
                    <a:pt x="440" y="1360"/>
                  </a:cubicBezTo>
                  <a:cubicBezTo>
                    <a:pt x="482" y="1360"/>
                    <a:pt x="525" y="1347"/>
                    <a:pt x="561" y="1322"/>
                  </a:cubicBezTo>
                  <a:cubicBezTo>
                    <a:pt x="676" y="1220"/>
                    <a:pt x="791" y="1203"/>
                    <a:pt x="908" y="1203"/>
                  </a:cubicBezTo>
                  <a:cubicBezTo>
                    <a:pt x="966" y="1203"/>
                    <a:pt x="1025" y="1207"/>
                    <a:pt x="1084" y="1207"/>
                  </a:cubicBezTo>
                  <a:cubicBezTo>
                    <a:pt x="1116" y="1207"/>
                    <a:pt x="1148" y="1206"/>
                    <a:pt x="1180" y="1203"/>
                  </a:cubicBezTo>
                  <a:lnTo>
                    <a:pt x="2680" y="1203"/>
                  </a:lnTo>
                  <a:cubicBezTo>
                    <a:pt x="2978" y="1203"/>
                    <a:pt x="3216" y="1441"/>
                    <a:pt x="3216" y="1738"/>
                  </a:cubicBezTo>
                  <a:lnTo>
                    <a:pt x="3216" y="2429"/>
                  </a:lnTo>
                  <a:cubicBezTo>
                    <a:pt x="3216" y="2536"/>
                    <a:pt x="3299" y="2607"/>
                    <a:pt x="3394" y="2607"/>
                  </a:cubicBezTo>
                  <a:cubicBezTo>
                    <a:pt x="3501" y="2607"/>
                    <a:pt x="3573" y="2536"/>
                    <a:pt x="3573" y="2429"/>
                  </a:cubicBezTo>
                  <a:lnTo>
                    <a:pt x="3573" y="2072"/>
                  </a:lnTo>
                  <a:lnTo>
                    <a:pt x="11217" y="2072"/>
                  </a:lnTo>
                  <a:cubicBezTo>
                    <a:pt x="11491" y="2084"/>
                    <a:pt x="11705" y="2322"/>
                    <a:pt x="11705" y="2607"/>
                  </a:cubicBezTo>
                  <a:lnTo>
                    <a:pt x="11705" y="2834"/>
                  </a:lnTo>
                  <a:lnTo>
                    <a:pt x="11395" y="2834"/>
                  </a:lnTo>
                  <a:cubicBezTo>
                    <a:pt x="11288" y="2834"/>
                    <a:pt x="11217" y="2905"/>
                    <a:pt x="11217" y="3012"/>
                  </a:cubicBezTo>
                  <a:cubicBezTo>
                    <a:pt x="11217" y="3108"/>
                    <a:pt x="11288" y="3191"/>
                    <a:pt x="11395" y="3191"/>
                  </a:cubicBezTo>
                  <a:lnTo>
                    <a:pt x="11705" y="3191"/>
                  </a:lnTo>
                  <a:lnTo>
                    <a:pt x="11705" y="7441"/>
                  </a:lnTo>
                  <a:lnTo>
                    <a:pt x="10883" y="7441"/>
                  </a:lnTo>
                  <a:cubicBezTo>
                    <a:pt x="10621" y="7441"/>
                    <a:pt x="10395" y="7215"/>
                    <a:pt x="10395" y="6953"/>
                  </a:cubicBezTo>
                  <a:lnTo>
                    <a:pt x="10395" y="3667"/>
                  </a:lnTo>
                  <a:cubicBezTo>
                    <a:pt x="10395" y="3453"/>
                    <a:pt x="10538" y="3262"/>
                    <a:pt x="10740" y="3203"/>
                  </a:cubicBezTo>
                  <a:cubicBezTo>
                    <a:pt x="10824" y="3167"/>
                    <a:pt x="10883" y="3072"/>
                    <a:pt x="10859" y="2977"/>
                  </a:cubicBezTo>
                  <a:cubicBezTo>
                    <a:pt x="10829" y="2906"/>
                    <a:pt x="10747" y="2852"/>
                    <a:pt x="10672" y="2852"/>
                  </a:cubicBezTo>
                  <a:cubicBezTo>
                    <a:pt x="10659" y="2852"/>
                    <a:pt x="10646" y="2854"/>
                    <a:pt x="10633" y="2858"/>
                  </a:cubicBezTo>
                  <a:cubicBezTo>
                    <a:pt x="10276" y="2965"/>
                    <a:pt x="10038" y="3310"/>
                    <a:pt x="10038" y="3667"/>
                  </a:cubicBezTo>
                  <a:lnTo>
                    <a:pt x="10038" y="6953"/>
                  </a:lnTo>
                  <a:cubicBezTo>
                    <a:pt x="10038" y="7418"/>
                    <a:pt x="10419" y="7799"/>
                    <a:pt x="10883" y="7799"/>
                  </a:cubicBezTo>
                  <a:lnTo>
                    <a:pt x="11705" y="7799"/>
                  </a:lnTo>
                  <a:cubicBezTo>
                    <a:pt x="11705" y="8096"/>
                    <a:pt x="11467" y="8334"/>
                    <a:pt x="11169" y="8334"/>
                  </a:cubicBezTo>
                  <a:lnTo>
                    <a:pt x="3394" y="8334"/>
                  </a:lnTo>
                  <a:cubicBezTo>
                    <a:pt x="3478" y="8227"/>
                    <a:pt x="3537" y="8108"/>
                    <a:pt x="3561" y="7977"/>
                  </a:cubicBezTo>
                  <a:cubicBezTo>
                    <a:pt x="3573" y="7870"/>
                    <a:pt x="3513" y="7787"/>
                    <a:pt x="3430" y="7775"/>
                  </a:cubicBezTo>
                  <a:cubicBezTo>
                    <a:pt x="3414" y="7771"/>
                    <a:pt x="3399" y="7770"/>
                    <a:pt x="3384" y="7770"/>
                  </a:cubicBezTo>
                  <a:cubicBezTo>
                    <a:pt x="3299" y="7770"/>
                    <a:pt x="3236" y="7825"/>
                    <a:pt x="3216" y="7906"/>
                  </a:cubicBezTo>
                  <a:cubicBezTo>
                    <a:pt x="3180" y="8156"/>
                    <a:pt x="2954" y="8334"/>
                    <a:pt x="2704" y="8334"/>
                  </a:cubicBezTo>
                  <a:lnTo>
                    <a:pt x="823" y="8334"/>
                  </a:lnTo>
                  <a:cubicBezTo>
                    <a:pt x="572" y="8287"/>
                    <a:pt x="358" y="8072"/>
                    <a:pt x="358" y="7799"/>
                  </a:cubicBezTo>
                  <a:lnTo>
                    <a:pt x="358" y="2774"/>
                  </a:lnTo>
                  <a:lnTo>
                    <a:pt x="358" y="1834"/>
                  </a:lnTo>
                  <a:cubicBezTo>
                    <a:pt x="358" y="1726"/>
                    <a:pt x="287" y="1655"/>
                    <a:pt x="180" y="1655"/>
                  </a:cubicBezTo>
                  <a:cubicBezTo>
                    <a:pt x="72" y="1655"/>
                    <a:pt x="1" y="1726"/>
                    <a:pt x="1" y="1834"/>
                  </a:cubicBezTo>
                  <a:lnTo>
                    <a:pt x="1" y="7799"/>
                  </a:lnTo>
                  <a:cubicBezTo>
                    <a:pt x="1" y="8251"/>
                    <a:pt x="334" y="8608"/>
                    <a:pt x="751" y="8680"/>
                  </a:cubicBezTo>
                  <a:cubicBezTo>
                    <a:pt x="763" y="8680"/>
                    <a:pt x="787" y="8680"/>
                    <a:pt x="811" y="8692"/>
                  </a:cubicBezTo>
                  <a:lnTo>
                    <a:pt x="11169" y="8692"/>
                  </a:lnTo>
                  <a:cubicBezTo>
                    <a:pt x="11657" y="8692"/>
                    <a:pt x="12062" y="8287"/>
                    <a:pt x="12062" y="7799"/>
                  </a:cubicBezTo>
                  <a:lnTo>
                    <a:pt x="12062" y="2607"/>
                  </a:lnTo>
                  <a:cubicBezTo>
                    <a:pt x="12050" y="2155"/>
                    <a:pt x="11717" y="1786"/>
                    <a:pt x="11300" y="1715"/>
                  </a:cubicBezTo>
                  <a:lnTo>
                    <a:pt x="11300" y="1357"/>
                  </a:lnTo>
                  <a:cubicBezTo>
                    <a:pt x="11300" y="1107"/>
                    <a:pt x="11098" y="893"/>
                    <a:pt x="10836" y="893"/>
                  </a:cubicBezTo>
                  <a:lnTo>
                    <a:pt x="9609" y="893"/>
                  </a:lnTo>
                  <a:cubicBezTo>
                    <a:pt x="9347" y="893"/>
                    <a:pt x="9145" y="1107"/>
                    <a:pt x="9145" y="1357"/>
                  </a:cubicBezTo>
                  <a:lnTo>
                    <a:pt x="9145" y="1703"/>
                  </a:lnTo>
                  <a:lnTo>
                    <a:pt x="8621" y="1703"/>
                  </a:lnTo>
                  <a:lnTo>
                    <a:pt x="8252" y="881"/>
                  </a:lnTo>
                  <a:cubicBezTo>
                    <a:pt x="8121" y="595"/>
                    <a:pt x="7823" y="405"/>
                    <a:pt x="7502" y="405"/>
                  </a:cubicBezTo>
                  <a:lnTo>
                    <a:pt x="6049" y="405"/>
                  </a:lnTo>
                  <a:cubicBezTo>
                    <a:pt x="5776" y="405"/>
                    <a:pt x="5525" y="536"/>
                    <a:pt x="5383" y="738"/>
                  </a:cubicBezTo>
                  <a:cubicBezTo>
                    <a:pt x="5323" y="822"/>
                    <a:pt x="5335" y="941"/>
                    <a:pt x="5418" y="1000"/>
                  </a:cubicBezTo>
                  <a:cubicBezTo>
                    <a:pt x="5450" y="1023"/>
                    <a:pt x="5486" y="1033"/>
                    <a:pt x="5523" y="1033"/>
                  </a:cubicBezTo>
                  <a:cubicBezTo>
                    <a:pt x="5583" y="1033"/>
                    <a:pt x="5643" y="1004"/>
                    <a:pt x="5680" y="953"/>
                  </a:cubicBezTo>
                  <a:cubicBezTo>
                    <a:pt x="5764" y="833"/>
                    <a:pt x="5895" y="762"/>
                    <a:pt x="6049" y="762"/>
                  </a:cubicBezTo>
                  <a:lnTo>
                    <a:pt x="7502" y="762"/>
                  </a:lnTo>
                  <a:cubicBezTo>
                    <a:pt x="7681" y="762"/>
                    <a:pt x="7847" y="869"/>
                    <a:pt x="7919" y="1024"/>
                  </a:cubicBezTo>
                  <a:lnTo>
                    <a:pt x="8240" y="1703"/>
                  </a:lnTo>
                  <a:lnTo>
                    <a:pt x="5335" y="1703"/>
                  </a:lnTo>
                  <a:lnTo>
                    <a:pt x="5395" y="1584"/>
                  </a:lnTo>
                  <a:cubicBezTo>
                    <a:pt x="5430" y="1488"/>
                    <a:pt x="5395" y="1381"/>
                    <a:pt x="5299" y="1345"/>
                  </a:cubicBezTo>
                  <a:cubicBezTo>
                    <a:pt x="5276" y="1332"/>
                    <a:pt x="5252" y="1327"/>
                    <a:pt x="5227" y="1327"/>
                  </a:cubicBezTo>
                  <a:cubicBezTo>
                    <a:pt x="5162" y="1327"/>
                    <a:pt x="5096" y="1368"/>
                    <a:pt x="5061" y="1429"/>
                  </a:cubicBezTo>
                  <a:lnTo>
                    <a:pt x="4942" y="1703"/>
                  </a:lnTo>
                  <a:lnTo>
                    <a:pt x="3561" y="1703"/>
                  </a:lnTo>
                  <a:cubicBezTo>
                    <a:pt x="3549" y="1226"/>
                    <a:pt x="3144" y="833"/>
                    <a:pt x="2668" y="833"/>
                  </a:cubicBezTo>
                  <a:lnTo>
                    <a:pt x="2525" y="833"/>
                  </a:lnTo>
                  <a:lnTo>
                    <a:pt x="2525" y="464"/>
                  </a:lnTo>
                  <a:cubicBezTo>
                    <a:pt x="2525" y="214"/>
                    <a:pt x="2311" y="0"/>
                    <a:pt x="20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/>
            </a:p>
          </p:txBody>
        </p:sp>
        <p:sp>
          <p:nvSpPr>
            <p:cNvPr id="22" name="Google Shape;14459;p87"/>
            <p:cNvSpPr/>
            <p:nvPr userDrawn="1"/>
          </p:nvSpPr>
          <p:spPr>
            <a:xfrm>
              <a:off x="4035214" y="4410037"/>
              <a:ext cx="11386" cy="140896"/>
            </a:xfrm>
            <a:custGeom>
              <a:avLst/>
              <a:gdLst/>
              <a:ahLst/>
              <a:cxnLst/>
              <a:rect l="l" t="t" r="r" b="b"/>
              <a:pathLst>
                <a:path w="358" h="4430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4251"/>
                  </a:lnTo>
                  <a:cubicBezTo>
                    <a:pt x="1" y="4358"/>
                    <a:pt x="72" y="4430"/>
                    <a:pt x="179" y="4430"/>
                  </a:cubicBezTo>
                  <a:cubicBezTo>
                    <a:pt x="287" y="4430"/>
                    <a:pt x="358" y="4358"/>
                    <a:pt x="358" y="4251"/>
                  </a:cubicBezTo>
                  <a:lnTo>
                    <a:pt x="358" y="179"/>
                  </a:lnTo>
                  <a:cubicBezTo>
                    <a:pt x="358" y="84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/>
            </a:p>
          </p:txBody>
        </p:sp>
        <p:sp>
          <p:nvSpPr>
            <p:cNvPr id="23" name="Google Shape;14460;p87"/>
            <p:cNvSpPr/>
            <p:nvPr userDrawn="1"/>
          </p:nvSpPr>
          <p:spPr>
            <a:xfrm>
              <a:off x="4221146" y="4390827"/>
              <a:ext cx="42460" cy="32886"/>
            </a:xfrm>
            <a:custGeom>
              <a:avLst/>
              <a:gdLst/>
              <a:ahLst/>
              <a:cxnLst/>
              <a:rect l="l" t="t" r="r" b="b"/>
              <a:pathLst>
                <a:path w="1335" h="1034" extrusionOk="0">
                  <a:moveTo>
                    <a:pt x="813" y="0"/>
                  </a:moveTo>
                  <a:cubicBezTo>
                    <a:pt x="753" y="0"/>
                    <a:pt x="693" y="29"/>
                    <a:pt x="656" y="81"/>
                  </a:cubicBezTo>
                  <a:cubicBezTo>
                    <a:pt x="596" y="152"/>
                    <a:pt x="620" y="271"/>
                    <a:pt x="703" y="331"/>
                  </a:cubicBezTo>
                  <a:cubicBezTo>
                    <a:pt x="846" y="438"/>
                    <a:pt x="775" y="664"/>
                    <a:pt x="596" y="664"/>
                  </a:cubicBezTo>
                  <a:cubicBezTo>
                    <a:pt x="489" y="664"/>
                    <a:pt x="406" y="557"/>
                    <a:pt x="417" y="450"/>
                  </a:cubicBezTo>
                  <a:cubicBezTo>
                    <a:pt x="429" y="355"/>
                    <a:pt x="370" y="259"/>
                    <a:pt x="275" y="247"/>
                  </a:cubicBezTo>
                  <a:cubicBezTo>
                    <a:pt x="265" y="246"/>
                    <a:pt x="256" y="246"/>
                    <a:pt x="248" y="246"/>
                  </a:cubicBezTo>
                  <a:cubicBezTo>
                    <a:pt x="152" y="246"/>
                    <a:pt x="71" y="303"/>
                    <a:pt x="60" y="390"/>
                  </a:cubicBezTo>
                  <a:cubicBezTo>
                    <a:pt x="1" y="736"/>
                    <a:pt x="251" y="1033"/>
                    <a:pt x="584" y="1033"/>
                  </a:cubicBezTo>
                  <a:cubicBezTo>
                    <a:pt x="1120" y="1009"/>
                    <a:pt x="1334" y="331"/>
                    <a:pt x="918" y="33"/>
                  </a:cubicBezTo>
                  <a:cubicBezTo>
                    <a:pt x="886" y="11"/>
                    <a:pt x="849" y="0"/>
                    <a:pt x="8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/>
            </a:p>
          </p:txBody>
        </p:sp>
        <p:sp>
          <p:nvSpPr>
            <p:cNvPr id="25" name="Google Shape;14461;p87"/>
            <p:cNvSpPr/>
            <p:nvPr userDrawn="1"/>
          </p:nvSpPr>
          <p:spPr>
            <a:xfrm>
              <a:off x="4054519" y="4384561"/>
              <a:ext cx="192961" cy="192516"/>
            </a:xfrm>
            <a:custGeom>
              <a:avLst/>
              <a:gdLst/>
              <a:ahLst/>
              <a:cxnLst/>
              <a:rect l="l" t="t" r="r" b="b"/>
              <a:pathLst>
                <a:path w="6067" h="6053" extrusionOk="0">
                  <a:moveTo>
                    <a:pt x="3013" y="1"/>
                  </a:moveTo>
                  <a:cubicBezTo>
                    <a:pt x="2380" y="1"/>
                    <a:pt x="1733" y="201"/>
                    <a:pt x="1168" y="647"/>
                  </a:cubicBezTo>
                  <a:cubicBezTo>
                    <a:pt x="1096" y="706"/>
                    <a:pt x="1073" y="825"/>
                    <a:pt x="1132" y="909"/>
                  </a:cubicBezTo>
                  <a:cubicBezTo>
                    <a:pt x="1166" y="949"/>
                    <a:pt x="1219" y="971"/>
                    <a:pt x="1274" y="971"/>
                  </a:cubicBezTo>
                  <a:cubicBezTo>
                    <a:pt x="1315" y="971"/>
                    <a:pt x="1358" y="958"/>
                    <a:pt x="1394" y="933"/>
                  </a:cubicBezTo>
                  <a:cubicBezTo>
                    <a:pt x="1895" y="538"/>
                    <a:pt x="2466" y="360"/>
                    <a:pt x="3024" y="360"/>
                  </a:cubicBezTo>
                  <a:cubicBezTo>
                    <a:pt x="4402" y="360"/>
                    <a:pt x="5704" y="1444"/>
                    <a:pt x="5704" y="3028"/>
                  </a:cubicBezTo>
                  <a:cubicBezTo>
                    <a:pt x="5704" y="3659"/>
                    <a:pt x="5478" y="4266"/>
                    <a:pt x="5085" y="4743"/>
                  </a:cubicBezTo>
                  <a:cubicBezTo>
                    <a:pt x="4573" y="5350"/>
                    <a:pt x="3835" y="5707"/>
                    <a:pt x="3025" y="5707"/>
                  </a:cubicBezTo>
                  <a:cubicBezTo>
                    <a:pt x="1549" y="5707"/>
                    <a:pt x="358" y="4516"/>
                    <a:pt x="358" y="3052"/>
                  </a:cubicBezTo>
                  <a:cubicBezTo>
                    <a:pt x="358" y="2457"/>
                    <a:pt x="561" y="1897"/>
                    <a:pt x="918" y="1421"/>
                  </a:cubicBezTo>
                  <a:cubicBezTo>
                    <a:pt x="977" y="1349"/>
                    <a:pt x="953" y="1230"/>
                    <a:pt x="882" y="1171"/>
                  </a:cubicBezTo>
                  <a:cubicBezTo>
                    <a:pt x="852" y="1146"/>
                    <a:pt x="814" y="1134"/>
                    <a:pt x="776" y="1134"/>
                  </a:cubicBezTo>
                  <a:cubicBezTo>
                    <a:pt x="722" y="1134"/>
                    <a:pt x="667" y="1158"/>
                    <a:pt x="632" y="1206"/>
                  </a:cubicBezTo>
                  <a:cubicBezTo>
                    <a:pt x="227" y="1742"/>
                    <a:pt x="1" y="2361"/>
                    <a:pt x="1" y="3028"/>
                  </a:cubicBezTo>
                  <a:cubicBezTo>
                    <a:pt x="1" y="4695"/>
                    <a:pt x="1358" y="6052"/>
                    <a:pt x="3025" y="6052"/>
                  </a:cubicBezTo>
                  <a:cubicBezTo>
                    <a:pt x="3930" y="6052"/>
                    <a:pt x="4775" y="5648"/>
                    <a:pt x="5347" y="4969"/>
                  </a:cubicBezTo>
                  <a:cubicBezTo>
                    <a:pt x="5787" y="4433"/>
                    <a:pt x="6049" y="3731"/>
                    <a:pt x="6049" y="3028"/>
                  </a:cubicBezTo>
                  <a:cubicBezTo>
                    <a:pt x="6066" y="1230"/>
                    <a:pt x="4580" y="1"/>
                    <a:pt x="3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/>
            </a:p>
          </p:txBody>
        </p:sp>
        <p:sp>
          <p:nvSpPr>
            <p:cNvPr id="26" name="Google Shape;14462;p87"/>
            <p:cNvSpPr/>
            <p:nvPr userDrawn="1"/>
          </p:nvSpPr>
          <p:spPr>
            <a:xfrm>
              <a:off x="4085593" y="4420278"/>
              <a:ext cx="145826" cy="120923"/>
            </a:xfrm>
            <a:custGeom>
              <a:avLst/>
              <a:gdLst/>
              <a:ahLst/>
              <a:cxnLst/>
              <a:rect l="l" t="t" r="r" b="b"/>
              <a:pathLst>
                <a:path w="4585" h="3802" extrusionOk="0">
                  <a:moveTo>
                    <a:pt x="2060" y="0"/>
                  </a:moveTo>
                  <a:cubicBezTo>
                    <a:pt x="893" y="0"/>
                    <a:pt x="0" y="1060"/>
                    <a:pt x="191" y="2203"/>
                  </a:cubicBezTo>
                  <a:cubicBezTo>
                    <a:pt x="202" y="2301"/>
                    <a:pt x="282" y="2359"/>
                    <a:pt x="369" y="2359"/>
                  </a:cubicBezTo>
                  <a:cubicBezTo>
                    <a:pt x="377" y="2359"/>
                    <a:pt x="385" y="2359"/>
                    <a:pt x="393" y="2358"/>
                  </a:cubicBezTo>
                  <a:cubicBezTo>
                    <a:pt x="500" y="2346"/>
                    <a:pt x="560" y="2250"/>
                    <a:pt x="548" y="2143"/>
                  </a:cubicBezTo>
                  <a:cubicBezTo>
                    <a:pt x="377" y="1146"/>
                    <a:pt x="1184" y="350"/>
                    <a:pt x="2075" y="350"/>
                  </a:cubicBezTo>
                  <a:cubicBezTo>
                    <a:pt x="2428" y="350"/>
                    <a:pt x="2795" y="475"/>
                    <a:pt x="3120" y="762"/>
                  </a:cubicBezTo>
                  <a:cubicBezTo>
                    <a:pt x="3727" y="1334"/>
                    <a:pt x="3786" y="2310"/>
                    <a:pt x="3191" y="2941"/>
                  </a:cubicBezTo>
                  <a:cubicBezTo>
                    <a:pt x="2884" y="3270"/>
                    <a:pt x="2472" y="3430"/>
                    <a:pt x="2064" y="3430"/>
                  </a:cubicBezTo>
                  <a:cubicBezTo>
                    <a:pt x="1569" y="3430"/>
                    <a:pt x="1079" y="3195"/>
                    <a:pt x="786" y="2739"/>
                  </a:cubicBezTo>
                  <a:cubicBezTo>
                    <a:pt x="751" y="2690"/>
                    <a:pt x="700" y="2666"/>
                    <a:pt x="645" y="2666"/>
                  </a:cubicBezTo>
                  <a:cubicBezTo>
                    <a:pt x="606" y="2666"/>
                    <a:pt x="564" y="2678"/>
                    <a:pt x="524" y="2703"/>
                  </a:cubicBezTo>
                  <a:cubicBezTo>
                    <a:pt x="441" y="2762"/>
                    <a:pt x="429" y="2858"/>
                    <a:pt x="488" y="2953"/>
                  </a:cubicBezTo>
                  <a:cubicBezTo>
                    <a:pt x="859" y="3512"/>
                    <a:pt x="1464" y="3801"/>
                    <a:pt x="2073" y="3801"/>
                  </a:cubicBezTo>
                  <a:cubicBezTo>
                    <a:pt x="2579" y="3801"/>
                    <a:pt x="3087" y="3602"/>
                    <a:pt x="3465" y="3191"/>
                  </a:cubicBezTo>
                  <a:cubicBezTo>
                    <a:pt x="4584" y="1988"/>
                    <a:pt x="3715" y="0"/>
                    <a:pt x="2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/>
            </a:p>
          </p:txBody>
        </p:sp>
        <p:sp>
          <p:nvSpPr>
            <p:cNvPr id="27" name="Google Shape;14463;p87"/>
            <p:cNvSpPr/>
            <p:nvPr userDrawn="1"/>
          </p:nvSpPr>
          <p:spPr>
            <a:xfrm>
              <a:off x="4131392" y="4449507"/>
              <a:ext cx="54577" cy="45767"/>
            </a:xfrm>
            <a:custGeom>
              <a:avLst/>
              <a:gdLst/>
              <a:ahLst/>
              <a:cxnLst/>
              <a:rect l="l" t="t" r="r" b="b"/>
              <a:pathLst>
                <a:path w="1716" h="1439" extrusionOk="0">
                  <a:moveTo>
                    <a:pt x="820" y="0"/>
                  </a:moveTo>
                  <a:cubicBezTo>
                    <a:pt x="805" y="0"/>
                    <a:pt x="790" y="3"/>
                    <a:pt x="775" y="10"/>
                  </a:cubicBezTo>
                  <a:cubicBezTo>
                    <a:pt x="203" y="129"/>
                    <a:pt x="1" y="831"/>
                    <a:pt x="394" y="1224"/>
                  </a:cubicBezTo>
                  <a:cubicBezTo>
                    <a:pt x="537" y="1367"/>
                    <a:pt x="724" y="1439"/>
                    <a:pt x="912" y="1439"/>
                  </a:cubicBezTo>
                  <a:cubicBezTo>
                    <a:pt x="1099" y="1439"/>
                    <a:pt x="1287" y="1367"/>
                    <a:pt x="1430" y="1224"/>
                  </a:cubicBezTo>
                  <a:cubicBezTo>
                    <a:pt x="1668" y="986"/>
                    <a:pt x="1715" y="665"/>
                    <a:pt x="1573" y="391"/>
                  </a:cubicBezTo>
                  <a:cubicBezTo>
                    <a:pt x="1546" y="329"/>
                    <a:pt x="1481" y="294"/>
                    <a:pt x="1410" y="294"/>
                  </a:cubicBezTo>
                  <a:cubicBezTo>
                    <a:pt x="1385" y="294"/>
                    <a:pt x="1359" y="298"/>
                    <a:pt x="1334" y="307"/>
                  </a:cubicBezTo>
                  <a:cubicBezTo>
                    <a:pt x="1251" y="343"/>
                    <a:pt x="1215" y="450"/>
                    <a:pt x="1251" y="546"/>
                  </a:cubicBezTo>
                  <a:cubicBezTo>
                    <a:pt x="1311" y="677"/>
                    <a:pt x="1287" y="843"/>
                    <a:pt x="1180" y="962"/>
                  </a:cubicBezTo>
                  <a:cubicBezTo>
                    <a:pt x="1102" y="1034"/>
                    <a:pt x="1007" y="1069"/>
                    <a:pt x="913" y="1069"/>
                  </a:cubicBezTo>
                  <a:cubicBezTo>
                    <a:pt x="820" y="1069"/>
                    <a:pt x="727" y="1034"/>
                    <a:pt x="656" y="962"/>
                  </a:cubicBezTo>
                  <a:cubicBezTo>
                    <a:pt x="441" y="748"/>
                    <a:pt x="561" y="391"/>
                    <a:pt x="846" y="343"/>
                  </a:cubicBezTo>
                  <a:cubicBezTo>
                    <a:pt x="953" y="331"/>
                    <a:pt x="1013" y="236"/>
                    <a:pt x="977" y="141"/>
                  </a:cubicBezTo>
                  <a:cubicBezTo>
                    <a:pt x="958" y="63"/>
                    <a:pt x="890" y="0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/>
            </a:p>
          </p:txBody>
        </p:sp>
      </p:grpSp>
      <p:grpSp>
        <p:nvGrpSpPr>
          <p:cNvPr id="28" name="Google Shape;14441;p87"/>
          <p:cNvGrpSpPr/>
          <p:nvPr userDrawn="1"/>
        </p:nvGrpSpPr>
        <p:grpSpPr>
          <a:xfrm>
            <a:off x="8200075" y="3616864"/>
            <a:ext cx="799773" cy="753191"/>
            <a:chOff x="2903337" y="4279032"/>
            <a:chExt cx="382519" cy="35068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9" name="Google Shape;14442;p87"/>
            <p:cNvSpPr/>
            <p:nvPr userDrawn="1"/>
          </p:nvSpPr>
          <p:spPr>
            <a:xfrm>
              <a:off x="2966979" y="4320570"/>
              <a:ext cx="202248" cy="184183"/>
            </a:xfrm>
            <a:custGeom>
              <a:avLst/>
              <a:gdLst/>
              <a:ahLst/>
              <a:cxnLst/>
              <a:rect l="l" t="t" r="r" b="b"/>
              <a:pathLst>
                <a:path w="6359" h="5791" extrusionOk="0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443;p87"/>
            <p:cNvSpPr/>
            <p:nvPr userDrawn="1"/>
          </p:nvSpPr>
          <p:spPr>
            <a:xfrm>
              <a:off x="2903337" y="4279032"/>
              <a:ext cx="382519" cy="350682"/>
            </a:xfrm>
            <a:custGeom>
              <a:avLst/>
              <a:gdLst/>
              <a:ahLst/>
              <a:cxnLst/>
              <a:rect l="l" t="t" r="r" b="b"/>
              <a:pathLst>
                <a:path w="12027" h="11026" extrusionOk="0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444;p87"/>
            <p:cNvSpPr/>
            <p:nvPr userDrawn="1"/>
          </p:nvSpPr>
          <p:spPr>
            <a:xfrm>
              <a:off x="2937814" y="4300215"/>
              <a:ext cx="11768" cy="11418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445;p87"/>
            <p:cNvSpPr/>
            <p:nvPr userDrawn="1"/>
          </p:nvSpPr>
          <p:spPr>
            <a:xfrm>
              <a:off x="2952572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46;p87"/>
            <p:cNvSpPr/>
            <p:nvPr userDrawn="1"/>
          </p:nvSpPr>
          <p:spPr>
            <a:xfrm>
              <a:off x="2967361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447;p87"/>
            <p:cNvSpPr/>
            <p:nvPr userDrawn="1"/>
          </p:nvSpPr>
          <p:spPr>
            <a:xfrm>
              <a:off x="3016563" y="4424063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448;p87"/>
            <p:cNvSpPr/>
            <p:nvPr userDrawn="1"/>
          </p:nvSpPr>
          <p:spPr>
            <a:xfrm>
              <a:off x="3016563" y="4442606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449;p87"/>
            <p:cNvSpPr/>
            <p:nvPr userDrawn="1"/>
          </p:nvSpPr>
          <p:spPr>
            <a:xfrm>
              <a:off x="3032498" y="4424063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450;p87"/>
            <p:cNvSpPr/>
            <p:nvPr userDrawn="1"/>
          </p:nvSpPr>
          <p:spPr>
            <a:xfrm>
              <a:off x="3032498" y="4442606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451;p87"/>
            <p:cNvSpPr/>
            <p:nvPr userDrawn="1"/>
          </p:nvSpPr>
          <p:spPr>
            <a:xfrm>
              <a:off x="3016213" y="4357527"/>
              <a:ext cx="112494" cy="111636"/>
            </a:xfrm>
            <a:custGeom>
              <a:avLst/>
              <a:gdLst/>
              <a:ahLst/>
              <a:cxnLst/>
              <a:rect l="l" t="t" r="r" b="b"/>
              <a:pathLst>
                <a:path w="3537" h="3510" extrusionOk="0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452;p87"/>
            <p:cNvSpPr/>
            <p:nvPr userDrawn="1"/>
          </p:nvSpPr>
          <p:spPr>
            <a:xfrm>
              <a:off x="2937051" y="4499791"/>
              <a:ext cx="14439" cy="11386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453;p87"/>
            <p:cNvSpPr/>
            <p:nvPr userDrawn="1"/>
          </p:nvSpPr>
          <p:spPr>
            <a:xfrm>
              <a:off x="2953717" y="4499791"/>
              <a:ext cx="30310" cy="11386"/>
            </a:xfrm>
            <a:custGeom>
              <a:avLst/>
              <a:gdLst/>
              <a:ahLst/>
              <a:cxnLst/>
              <a:rect l="l" t="t" r="r" b="b"/>
              <a:pathLst>
                <a:path w="953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454;p87"/>
            <p:cNvSpPr/>
            <p:nvPr userDrawn="1"/>
          </p:nvSpPr>
          <p:spPr>
            <a:xfrm>
              <a:off x="2937051" y="4514930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455;p87"/>
            <p:cNvSpPr/>
            <p:nvPr userDrawn="1"/>
          </p:nvSpPr>
          <p:spPr>
            <a:xfrm>
              <a:off x="2937051" y="4529719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456;p87"/>
            <p:cNvSpPr/>
            <p:nvPr userDrawn="1"/>
          </p:nvSpPr>
          <p:spPr>
            <a:xfrm>
              <a:off x="3213881" y="4343787"/>
              <a:ext cx="11386" cy="126488"/>
            </a:xfrm>
            <a:custGeom>
              <a:avLst/>
              <a:gdLst/>
              <a:ahLst/>
              <a:cxnLst/>
              <a:rect l="l" t="t" r="r" b="b"/>
              <a:pathLst>
                <a:path w="358" h="3977" extrusionOk="0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1830300" y="1352550"/>
            <a:ext cx="5483400" cy="26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_1_1_1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 rot="2069577">
            <a:off x="-326743" y="4413917"/>
            <a:ext cx="1193357" cy="832591"/>
            <a:chOff x="4057850" y="4420225"/>
            <a:chExt cx="787100" cy="549150"/>
          </a:xfrm>
        </p:grpSpPr>
        <p:sp>
          <p:nvSpPr>
            <p:cNvPr id="290" name="Google Shape;290;p17"/>
            <p:cNvSpPr/>
            <p:nvPr/>
          </p:nvSpPr>
          <p:spPr>
            <a:xfrm>
              <a:off x="4424025" y="4679075"/>
              <a:ext cx="55750" cy="35400"/>
            </a:xfrm>
            <a:custGeom>
              <a:avLst/>
              <a:gdLst/>
              <a:ahLst/>
              <a:cxnLst/>
              <a:rect l="l" t="t" r="r" b="b"/>
              <a:pathLst>
                <a:path w="2230" h="1416" extrusionOk="0">
                  <a:moveTo>
                    <a:pt x="491" y="0"/>
                  </a:moveTo>
                  <a:cubicBezTo>
                    <a:pt x="467" y="0"/>
                    <a:pt x="444" y="2"/>
                    <a:pt x="422" y="5"/>
                  </a:cubicBezTo>
                  <a:cubicBezTo>
                    <a:pt x="348" y="12"/>
                    <a:pt x="272" y="39"/>
                    <a:pt x="199" y="60"/>
                  </a:cubicBezTo>
                  <a:cubicBezTo>
                    <a:pt x="114" y="85"/>
                    <a:pt x="52" y="162"/>
                    <a:pt x="29" y="243"/>
                  </a:cubicBezTo>
                  <a:cubicBezTo>
                    <a:pt x="0" y="333"/>
                    <a:pt x="21" y="405"/>
                    <a:pt x="63" y="486"/>
                  </a:cubicBezTo>
                  <a:cubicBezTo>
                    <a:pt x="89" y="536"/>
                    <a:pt x="117" y="587"/>
                    <a:pt x="149" y="636"/>
                  </a:cubicBezTo>
                  <a:cubicBezTo>
                    <a:pt x="193" y="700"/>
                    <a:pt x="267" y="757"/>
                    <a:pt x="325" y="808"/>
                  </a:cubicBezTo>
                  <a:cubicBezTo>
                    <a:pt x="452" y="912"/>
                    <a:pt x="592" y="997"/>
                    <a:pt x="742" y="1063"/>
                  </a:cubicBezTo>
                  <a:lnTo>
                    <a:pt x="1449" y="1373"/>
                  </a:lnTo>
                  <a:cubicBezTo>
                    <a:pt x="1515" y="1402"/>
                    <a:pt x="1586" y="1416"/>
                    <a:pt x="1658" y="1416"/>
                  </a:cubicBezTo>
                  <a:cubicBezTo>
                    <a:pt x="1855" y="1416"/>
                    <a:pt x="2053" y="1310"/>
                    <a:pt x="2129" y="1119"/>
                  </a:cubicBezTo>
                  <a:cubicBezTo>
                    <a:pt x="2230" y="869"/>
                    <a:pt x="2142" y="549"/>
                    <a:pt x="1875" y="438"/>
                  </a:cubicBezTo>
                  <a:lnTo>
                    <a:pt x="1148" y="140"/>
                  </a:lnTo>
                  <a:cubicBezTo>
                    <a:pt x="1002" y="77"/>
                    <a:pt x="849" y="36"/>
                    <a:pt x="692" y="16"/>
                  </a:cubicBezTo>
                  <a:cubicBezTo>
                    <a:pt x="627" y="10"/>
                    <a:pt x="557" y="0"/>
                    <a:pt x="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285175" y="4701425"/>
              <a:ext cx="76550" cy="46400"/>
            </a:xfrm>
            <a:custGeom>
              <a:avLst/>
              <a:gdLst/>
              <a:ahLst/>
              <a:cxnLst/>
              <a:rect l="l" t="t" r="r" b="b"/>
              <a:pathLst>
                <a:path w="3062" h="1856" extrusionOk="0">
                  <a:moveTo>
                    <a:pt x="726" y="1"/>
                  </a:moveTo>
                  <a:cubicBezTo>
                    <a:pt x="582" y="1"/>
                    <a:pt x="421" y="58"/>
                    <a:pt x="317" y="130"/>
                  </a:cubicBezTo>
                  <a:cubicBezTo>
                    <a:pt x="174" y="229"/>
                    <a:pt x="44" y="415"/>
                    <a:pt x="22" y="592"/>
                  </a:cubicBezTo>
                  <a:cubicBezTo>
                    <a:pt x="0" y="770"/>
                    <a:pt x="27" y="966"/>
                    <a:pt x="137" y="1113"/>
                  </a:cubicBezTo>
                  <a:cubicBezTo>
                    <a:pt x="259" y="1272"/>
                    <a:pt x="409" y="1356"/>
                    <a:pt x="601" y="1408"/>
                  </a:cubicBezTo>
                  <a:lnTo>
                    <a:pt x="2225" y="1842"/>
                  </a:lnTo>
                  <a:cubicBezTo>
                    <a:pt x="2259" y="1851"/>
                    <a:pt x="2296" y="1855"/>
                    <a:pt x="2335" y="1855"/>
                  </a:cubicBezTo>
                  <a:cubicBezTo>
                    <a:pt x="2478" y="1855"/>
                    <a:pt x="2640" y="1798"/>
                    <a:pt x="2746" y="1725"/>
                  </a:cubicBezTo>
                  <a:cubicBezTo>
                    <a:pt x="2889" y="1627"/>
                    <a:pt x="3017" y="1440"/>
                    <a:pt x="3039" y="1263"/>
                  </a:cubicBezTo>
                  <a:cubicBezTo>
                    <a:pt x="3061" y="1086"/>
                    <a:pt x="3036" y="890"/>
                    <a:pt x="2924" y="744"/>
                  </a:cubicBezTo>
                  <a:cubicBezTo>
                    <a:pt x="2804" y="584"/>
                    <a:pt x="2654" y="499"/>
                    <a:pt x="2462" y="449"/>
                  </a:cubicBezTo>
                  <a:lnTo>
                    <a:pt x="838" y="15"/>
                  </a:lnTo>
                  <a:cubicBezTo>
                    <a:pt x="803" y="5"/>
                    <a:pt x="765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406825" y="4788975"/>
              <a:ext cx="88275" cy="66350"/>
            </a:xfrm>
            <a:custGeom>
              <a:avLst/>
              <a:gdLst/>
              <a:ahLst/>
              <a:cxnLst/>
              <a:rect l="l" t="t" r="r" b="b"/>
              <a:pathLst>
                <a:path w="3531" h="2654" extrusionOk="0">
                  <a:moveTo>
                    <a:pt x="1296" y="1"/>
                  </a:moveTo>
                  <a:cubicBezTo>
                    <a:pt x="1213" y="1"/>
                    <a:pt x="1128" y="6"/>
                    <a:pt x="1050" y="8"/>
                  </a:cubicBezTo>
                  <a:cubicBezTo>
                    <a:pt x="677" y="17"/>
                    <a:pt x="262" y="210"/>
                    <a:pt x="103" y="562"/>
                  </a:cubicBezTo>
                  <a:cubicBezTo>
                    <a:pt x="0" y="787"/>
                    <a:pt x="10" y="1038"/>
                    <a:pt x="105" y="1262"/>
                  </a:cubicBezTo>
                  <a:cubicBezTo>
                    <a:pt x="142" y="1352"/>
                    <a:pt x="179" y="1444"/>
                    <a:pt x="236" y="1526"/>
                  </a:cubicBezTo>
                  <a:cubicBezTo>
                    <a:pt x="295" y="1614"/>
                    <a:pt x="379" y="1687"/>
                    <a:pt x="455" y="1764"/>
                  </a:cubicBezTo>
                  <a:cubicBezTo>
                    <a:pt x="505" y="1816"/>
                    <a:pt x="556" y="1873"/>
                    <a:pt x="611" y="1922"/>
                  </a:cubicBezTo>
                  <a:cubicBezTo>
                    <a:pt x="726" y="2026"/>
                    <a:pt x="890" y="2099"/>
                    <a:pt x="1029" y="2177"/>
                  </a:cubicBezTo>
                  <a:cubicBezTo>
                    <a:pt x="1155" y="2250"/>
                    <a:pt x="1279" y="2324"/>
                    <a:pt x="1413" y="2378"/>
                  </a:cubicBezTo>
                  <a:lnTo>
                    <a:pt x="1843" y="2553"/>
                  </a:lnTo>
                  <a:cubicBezTo>
                    <a:pt x="2002" y="2617"/>
                    <a:pt x="2172" y="2653"/>
                    <a:pt x="2341" y="2653"/>
                  </a:cubicBezTo>
                  <a:cubicBezTo>
                    <a:pt x="2467" y="2653"/>
                    <a:pt x="2594" y="2633"/>
                    <a:pt x="2716" y="2589"/>
                  </a:cubicBezTo>
                  <a:cubicBezTo>
                    <a:pt x="2863" y="2544"/>
                    <a:pt x="2995" y="2460"/>
                    <a:pt x="3098" y="2348"/>
                  </a:cubicBezTo>
                  <a:cubicBezTo>
                    <a:pt x="3223" y="2252"/>
                    <a:pt x="3320" y="2125"/>
                    <a:pt x="3379" y="1980"/>
                  </a:cubicBezTo>
                  <a:cubicBezTo>
                    <a:pt x="3489" y="1707"/>
                    <a:pt x="3530" y="1388"/>
                    <a:pt x="3415" y="1106"/>
                  </a:cubicBezTo>
                  <a:cubicBezTo>
                    <a:pt x="3301" y="825"/>
                    <a:pt x="3096" y="562"/>
                    <a:pt x="2806" y="445"/>
                  </a:cubicBezTo>
                  <a:lnTo>
                    <a:pt x="2375" y="270"/>
                  </a:lnTo>
                  <a:cubicBezTo>
                    <a:pt x="2161" y="183"/>
                    <a:pt x="1935" y="128"/>
                    <a:pt x="1711" y="69"/>
                  </a:cubicBezTo>
                  <a:cubicBezTo>
                    <a:pt x="1638" y="50"/>
                    <a:pt x="1564" y="28"/>
                    <a:pt x="1490" y="16"/>
                  </a:cubicBezTo>
                  <a:cubicBezTo>
                    <a:pt x="1430" y="4"/>
                    <a:pt x="1363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209750" y="4817825"/>
              <a:ext cx="69600" cy="45550"/>
            </a:xfrm>
            <a:custGeom>
              <a:avLst/>
              <a:gdLst/>
              <a:ahLst/>
              <a:cxnLst/>
              <a:rect l="l" t="t" r="r" b="b"/>
              <a:pathLst>
                <a:path w="2784" h="1822" extrusionOk="0">
                  <a:moveTo>
                    <a:pt x="822" y="0"/>
                  </a:moveTo>
                  <a:cubicBezTo>
                    <a:pt x="631" y="0"/>
                    <a:pt x="450" y="25"/>
                    <a:pt x="275" y="138"/>
                  </a:cubicBezTo>
                  <a:cubicBezTo>
                    <a:pt x="144" y="223"/>
                    <a:pt x="27" y="403"/>
                    <a:pt x="8" y="558"/>
                  </a:cubicBezTo>
                  <a:lnTo>
                    <a:pt x="0" y="722"/>
                  </a:lnTo>
                  <a:cubicBezTo>
                    <a:pt x="11" y="833"/>
                    <a:pt x="49" y="938"/>
                    <a:pt x="112" y="1030"/>
                  </a:cubicBezTo>
                  <a:cubicBezTo>
                    <a:pt x="207" y="1210"/>
                    <a:pt x="464" y="1342"/>
                    <a:pt x="633" y="1429"/>
                  </a:cubicBezTo>
                  <a:cubicBezTo>
                    <a:pt x="683" y="1456"/>
                    <a:pt x="734" y="1484"/>
                    <a:pt x="786" y="1505"/>
                  </a:cubicBezTo>
                  <a:cubicBezTo>
                    <a:pt x="895" y="1549"/>
                    <a:pt x="1019" y="1576"/>
                    <a:pt x="1133" y="1607"/>
                  </a:cubicBezTo>
                  <a:lnTo>
                    <a:pt x="1843" y="1806"/>
                  </a:lnTo>
                  <a:cubicBezTo>
                    <a:pt x="1882" y="1817"/>
                    <a:pt x="1924" y="1822"/>
                    <a:pt x="1967" y="1822"/>
                  </a:cubicBezTo>
                  <a:cubicBezTo>
                    <a:pt x="2128" y="1822"/>
                    <a:pt x="2312" y="1756"/>
                    <a:pt x="2427" y="1677"/>
                  </a:cubicBezTo>
                  <a:cubicBezTo>
                    <a:pt x="2589" y="1565"/>
                    <a:pt x="2735" y="1355"/>
                    <a:pt x="2760" y="1156"/>
                  </a:cubicBezTo>
                  <a:cubicBezTo>
                    <a:pt x="2784" y="956"/>
                    <a:pt x="2755" y="736"/>
                    <a:pt x="2629" y="571"/>
                  </a:cubicBezTo>
                  <a:lnTo>
                    <a:pt x="2485" y="413"/>
                  </a:lnTo>
                  <a:cubicBezTo>
                    <a:pt x="2378" y="323"/>
                    <a:pt x="2247" y="261"/>
                    <a:pt x="2108" y="239"/>
                  </a:cubicBezTo>
                  <a:lnTo>
                    <a:pt x="1396" y="58"/>
                  </a:lnTo>
                  <a:cubicBezTo>
                    <a:pt x="1337" y="40"/>
                    <a:pt x="1277" y="25"/>
                    <a:pt x="1215" y="14"/>
                  </a:cubicBezTo>
                  <a:cubicBezTo>
                    <a:pt x="1158" y="7"/>
                    <a:pt x="1098" y="9"/>
                    <a:pt x="1041" y="7"/>
                  </a:cubicBezTo>
                  <a:cubicBezTo>
                    <a:pt x="967" y="4"/>
                    <a:pt x="894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079925" y="4687950"/>
              <a:ext cx="79775" cy="54325"/>
            </a:xfrm>
            <a:custGeom>
              <a:avLst/>
              <a:gdLst/>
              <a:ahLst/>
              <a:cxnLst/>
              <a:rect l="l" t="t" r="r" b="b"/>
              <a:pathLst>
                <a:path w="3191" h="2173" extrusionOk="0">
                  <a:moveTo>
                    <a:pt x="1009" y="1"/>
                  </a:moveTo>
                  <a:cubicBezTo>
                    <a:pt x="991" y="1"/>
                    <a:pt x="973" y="1"/>
                    <a:pt x="955" y="1"/>
                  </a:cubicBezTo>
                  <a:cubicBezTo>
                    <a:pt x="712" y="1"/>
                    <a:pt x="507" y="134"/>
                    <a:pt x="300" y="246"/>
                  </a:cubicBezTo>
                  <a:cubicBezTo>
                    <a:pt x="164" y="320"/>
                    <a:pt x="41" y="530"/>
                    <a:pt x="24" y="680"/>
                  </a:cubicBezTo>
                  <a:cubicBezTo>
                    <a:pt x="0" y="850"/>
                    <a:pt x="39" y="1024"/>
                    <a:pt x="131" y="1167"/>
                  </a:cubicBezTo>
                  <a:lnTo>
                    <a:pt x="218" y="1309"/>
                  </a:lnTo>
                  <a:cubicBezTo>
                    <a:pt x="249" y="1362"/>
                    <a:pt x="287" y="1409"/>
                    <a:pt x="330" y="1452"/>
                  </a:cubicBezTo>
                  <a:cubicBezTo>
                    <a:pt x="402" y="1545"/>
                    <a:pt x="497" y="1619"/>
                    <a:pt x="606" y="1663"/>
                  </a:cubicBezTo>
                  <a:lnTo>
                    <a:pt x="650" y="1687"/>
                  </a:lnTo>
                  <a:cubicBezTo>
                    <a:pt x="712" y="1726"/>
                    <a:pt x="775" y="1759"/>
                    <a:pt x="839" y="1791"/>
                  </a:cubicBezTo>
                  <a:cubicBezTo>
                    <a:pt x="901" y="1816"/>
                    <a:pt x="964" y="1837"/>
                    <a:pt x="1026" y="1860"/>
                  </a:cubicBezTo>
                  <a:cubicBezTo>
                    <a:pt x="1355" y="1983"/>
                    <a:pt x="1699" y="2064"/>
                    <a:pt x="2040" y="2154"/>
                  </a:cubicBezTo>
                  <a:cubicBezTo>
                    <a:pt x="2088" y="2167"/>
                    <a:pt x="2140" y="2173"/>
                    <a:pt x="2194" y="2173"/>
                  </a:cubicBezTo>
                  <a:cubicBezTo>
                    <a:pt x="2390" y="2173"/>
                    <a:pt x="2611" y="2095"/>
                    <a:pt x="2754" y="1996"/>
                  </a:cubicBezTo>
                  <a:cubicBezTo>
                    <a:pt x="2952" y="1859"/>
                    <a:pt x="3129" y="1603"/>
                    <a:pt x="3159" y="1360"/>
                  </a:cubicBezTo>
                  <a:cubicBezTo>
                    <a:pt x="3191" y="1115"/>
                    <a:pt x="3154" y="847"/>
                    <a:pt x="3001" y="645"/>
                  </a:cubicBezTo>
                  <a:lnTo>
                    <a:pt x="2826" y="453"/>
                  </a:lnTo>
                  <a:cubicBezTo>
                    <a:pt x="2694" y="342"/>
                    <a:pt x="2536" y="268"/>
                    <a:pt x="2365" y="240"/>
                  </a:cubicBezTo>
                  <a:cubicBezTo>
                    <a:pt x="2094" y="167"/>
                    <a:pt x="1826" y="87"/>
                    <a:pt x="1550" y="42"/>
                  </a:cubicBezTo>
                  <a:cubicBezTo>
                    <a:pt x="1370" y="15"/>
                    <a:pt x="1190" y="1"/>
                    <a:pt x="1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4401975" y="4420225"/>
              <a:ext cx="55725" cy="35425"/>
            </a:xfrm>
            <a:custGeom>
              <a:avLst/>
              <a:gdLst/>
              <a:ahLst/>
              <a:cxnLst/>
              <a:rect l="l" t="t" r="r" b="b"/>
              <a:pathLst>
                <a:path w="2229" h="1417" extrusionOk="0">
                  <a:moveTo>
                    <a:pt x="486" y="1"/>
                  </a:moveTo>
                  <a:cubicBezTo>
                    <a:pt x="464" y="1"/>
                    <a:pt x="441" y="2"/>
                    <a:pt x="420" y="4"/>
                  </a:cubicBezTo>
                  <a:cubicBezTo>
                    <a:pt x="346" y="14"/>
                    <a:pt x="270" y="40"/>
                    <a:pt x="199" y="61"/>
                  </a:cubicBezTo>
                  <a:cubicBezTo>
                    <a:pt x="114" y="85"/>
                    <a:pt x="52" y="163"/>
                    <a:pt x="27" y="244"/>
                  </a:cubicBezTo>
                  <a:cubicBezTo>
                    <a:pt x="0" y="334"/>
                    <a:pt x="19" y="405"/>
                    <a:pt x="62" y="485"/>
                  </a:cubicBezTo>
                  <a:cubicBezTo>
                    <a:pt x="87" y="537"/>
                    <a:pt x="115" y="588"/>
                    <a:pt x="147" y="637"/>
                  </a:cubicBezTo>
                  <a:cubicBezTo>
                    <a:pt x="193" y="702"/>
                    <a:pt x="265" y="758"/>
                    <a:pt x="325" y="809"/>
                  </a:cubicBezTo>
                  <a:cubicBezTo>
                    <a:pt x="452" y="913"/>
                    <a:pt x="590" y="998"/>
                    <a:pt x="740" y="1063"/>
                  </a:cubicBezTo>
                  <a:lnTo>
                    <a:pt x="1447" y="1374"/>
                  </a:lnTo>
                  <a:cubicBezTo>
                    <a:pt x="1513" y="1403"/>
                    <a:pt x="1584" y="1417"/>
                    <a:pt x="1656" y="1417"/>
                  </a:cubicBezTo>
                  <a:cubicBezTo>
                    <a:pt x="1853" y="1417"/>
                    <a:pt x="2051" y="1311"/>
                    <a:pt x="2129" y="1120"/>
                  </a:cubicBezTo>
                  <a:cubicBezTo>
                    <a:pt x="2228" y="870"/>
                    <a:pt x="2140" y="548"/>
                    <a:pt x="1875" y="440"/>
                  </a:cubicBezTo>
                  <a:lnTo>
                    <a:pt x="1146" y="141"/>
                  </a:lnTo>
                  <a:cubicBezTo>
                    <a:pt x="1002" y="81"/>
                    <a:pt x="846" y="32"/>
                    <a:pt x="691" y="17"/>
                  </a:cubicBezTo>
                  <a:cubicBezTo>
                    <a:pt x="626" y="10"/>
                    <a:pt x="554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4263075" y="4442600"/>
              <a:ext cx="76550" cy="46375"/>
            </a:xfrm>
            <a:custGeom>
              <a:avLst/>
              <a:gdLst/>
              <a:ahLst/>
              <a:cxnLst/>
              <a:rect l="l" t="t" r="r" b="b"/>
              <a:pathLst>
                <a:path w="3062" h="1855" extrusionOk="0">
                  <a:moveTo>
                    <a:pt x="727" y="0"/>
                  </a:moveTo>
                  <a:cubicBezTo>
                    <a:pt x="584" y="0"/>
                    <a:pt x="422" y="56"/>
                    <a:pt x="318" y="128"/>
                  </a:cubicBezTo>
                  <a:cubicBezTo>
                    <a:pt x="172" y="229"/>
                    <a:pt x="45" y="414"/>
                    <a:pt x="22" y="592"/>
                  </a:cubicBezTo>
                  <a:cubicBezTo>
                    <a:pt x="0" y="769"/>
                    <a:pt x="26" y="965"/>
                    <a:pt x="138" y="1111"/>
                  </a:cubicBezTo>
                  <a:cubicBezTo>
                    <a:pt x="259" y="1271"/>
                    <a:pt x="407" y="1354"/>
                    <a:pt x="602" y="1407"/>
                  </a:cubicBezTo>
                  <a:lnTo>
                    <a:pt x="2225" y="1840"/>
                  </a:lnTo>
                  <a:cubicBezTo>
                    <a:pt x="2260" y="1850"/>
                    <a:pt x="2298" y="1854"/>
                    <a:pt x="2337" y="1854"/>
                  </a:cubicBezTo>
                  <a:cubicBezTo>
                    <a:pt x="2479" y="1854"/>
                    <a:pt x="2640" y="1797"/>
                    <a:pt x="2744" y="1725"/>
                  </a:cubicBezTo>
                  <a:cubicBezTo>
                    <a:pt x="2890" y="1626"/>
                    <a:pt x="3017" y="1440"/>
                    <a:pt x="3039" y="1261"/>
                  </a:cubicBezTo>
                  <a:cubicBezTo>
                    <a:pt x="3062" y="1085"/>
                    <a:pt x="3036" y="889"/>
                    <a:pt x="2924" y="742"/>
                  </a:cubicBezTo>
                  <a:cubicBezTo>
                    <a:pt x="2803" y="583"/>
                    <a:pt x="2654" y="499"/>
                    <a:pt x="2462" y="447"/>
                  </a:cubicBezTo>
                  <a:lnTo>
                    <a:pt x="837" y="13"/>
                  </a:lnTo>
                  <a:cubicBezTo>
                    <a:pt x="802" y="4"/>
                    <a:pt x="765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4384725" y="4530150"/>
              <a:ext cx="88275" cy="66350"/>
            </a:xfrm>
            <a:custGeom>
              <a:avLst/>
              <a:gdLst/>
              <a:ahLst/>
              <a:cxnLst/>
              <a:rect l="l" t="t" r="r" b="b"/>
              <a:pathLst>
                <a:path w="3531" h="2654" extrusionOk="0">
                  <a:moveTo>
                    <a:pt x="1303" y="1"/>
                  </a:moveTo>
                  <a:cubicBezTo>
                    <a:pt x="1218" y="1"/>
                    <a:pt x="1130" y="6"/>
                    <a:pt x="1050" y="8"/>
                  </a:cubicBezTo>
                  <a:cubicBezTo>
                    <a:pt x="679" y="17"/>
                    <a:pt x="264" y="210"/>
                    <a:pt x="103" y="562"/>
                  </a:cubicBezTo>
                  <a:cubicBezTo>
                    <a:pt x="1" y="787"/>
                    <a:pt x="10" y="1037"/>
                    <a:pt x="105" y="1262"/>
                  </a:cubicBezTo>
                  <a:cubicBezTo>
                    <a:pt x="143" y="1352"/>
                    <a:pt x="181" y="1442"/>
                    <a:pt x="237" y="1526"/>
                  </a:cubicBezTo>
                  <a:cubicBezTo>
                    <a:pt x="297" y="1614"/>
                    <a:pt x="379" y="1687"/>
                    <a:pt x="455" y="1764"/>
                  </a:cubicBezTo>
                  <a:cubicBezTo>
                    <a:pt x="507" y="1816"/>
                    <a:pt x="556" y="1873"/>
                    <a:pt x="611" y="1922"/>
                  </a:cubicBezTo>
                  <a:cubicBezTo>
                    <a:pt x="727" y="2025"/>
                    <a:pt x="892" y="2099"/>
                    <a:pt x="1031" y="2178"/>
                  </a:cubicBezTo>
                  <a:cubicBezTo>
                    <a:pt x="1156" y="2249"/>
                    <a:pt x="1279" y="2323"/>
                    <a:pt x="1413" y="2378"/>
                  </a:cubicBezTo>
                  <a:lnTo>
                    <a:pt x="1845" y="2552"/>
                  </a:lnTo>
                  <a:cubicBezTo>
                    <a:pt x="2005" y="2617"/>
                    <a:pt x="2174" y="2653"/>
                    <a:pt x="2344" y="2653"/>
                  </a:cubicBezTo>
                  <a:cubicBezTo>
                    <a:pt x="2470" y="2653"/>
                    <a:pt x="2596" y="2633"/>
                    <a:pt x="2718" y="2589"/>
                  </a:cubicBezTo>
                  <a:cubicBezTo>
                    <a:pt x="2865" y="2544"/>
                    <a:pt x="2996" y="2460"/>
                    <a:pt x="3100" y="2346"/>
                  </a:cubicBezTo>
                  <a:cubicBezTo>
                    <a:pt x="3224" y="2252"/>
                    <a:pt x="3321" y="2124"/>
                    <a:pt x="3381" y="1979"/>
                  </a:cubicBezTo>
                  <a:cubicBezTo>
                    <a:pt x="3491" y="1706"/>
                    <a:pt x="3531" y="1387"/>
                    <a:pt x="3417" y="1106"/>
                  </a:cubicBezTo>
                  <a:cubicBezTo>
                    <a:pt x="3302" y="825"/>
                    <a:pt x="3097" y="562"/>
                    <a:pt x="2806" y="443"/>
                  </a:cubicBezTo>
                  <a:lnTo>
                    <a:pt x="2376" y="270"/>
                  </a:lnTo>
                  <a:cubicBezTo>
                    <a:pt x="2161" y="183"/>
                    <a:pt x="1935" y="128"/>
                    <a:pt x="1713" y="69"/>
                  </a:cubicBezTo>
                  <a:cubicBezTo>
                    <a:pt x="1639" y="49"/>
                    <a:pt x="1566" y="30"/>
                    <a:pt x="1492" y="14"/>
                  </a:cubicBezTo>
                  <a:cubicBezTo>
                    <a:pt x="1433" y="4"/>
                    <a:pt x="1369" y="1"/>
                    <a:pt x="1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4187675" y="4558975"/>
              <a:ext cx="69625" cy="45575"/>
            </a:xfrm>
            <a:custGeom>
              <a:avLst/>
              <a:gdLst/>
              <a:ahLst/>
              <a:cxnLst/>
              <a:rect l="l" t="t" r="r" b="b"/>
              <a:pathLst>
                <a:path w="2785" h="1823" extrusionOk="0">
                  <a:moveTo>
                    <a:pt x="829" y="1"/>
                  </a:moveTo>
                  <a:cubicBezTo>
                    <a:pt x="635" y="1"/>
                    <a:pt x="452" y="24"/>
                    <a:pt x="274" y="139"/>
                  </a:cubicBezTo>
                  <a:cubicBezTo>
                    <a:pt x="143" y="225"/>
                    <a:pt x="26" y="403"/>
                    <a:pt x="7" y="559"/>
                  </a:cubicBezTo>
                  <a:lnTo>
                    <a:pt x="1" y="723"/>
                  </a:lnTo>
                  <a:cubicBezTo>
                    <a:pt x="10" y="832"/>
                    <a:pt x="48" y="939"/>
                    <a:pt x="111" y="1029"/>
                  </a:cubicBezTo>
                  <a:cubicBezTo>
                    <a:pt x="206" y="1211"/>
                    <a:pt x="465" y="1342"/>
                    <a:pt x="634" y="1430"/>
                  </a:cubicBezTo>
                  <a:cubicBezTo>
                    <a:pt x="684" y="1457"/>
                    <a:pt x="733" y="1484"/>
                    <a:pt x="787" y="1506"/>
                  </a:cubicBezTo>
                  <a:cubicBezTo>
                    <a:pt x="894" y="1548"/>
                    <a:pt x="1020" y="1577"/>
                    <a:pt x="1134" y="1608"/>
                  </a:cubicBezTo>
                  <a:lnTo>
                    <a:pt x="1842" y="1807"/>
                  </a:lnTo>
                  <a:cubicBezTo>
                    <a:pt x="1881" y="1818"/>
                    <a:pt x="1923" y="1823"/>
                    <a:pt x="1967" y="1823"/>
                  </a:cubicBezTo>
                  <a:cubicBezTo>
                    <a:pt x="2128" y="1823"/>
                    <a:pt x="2312" y="1757"/>
                    <a:pt x="2428" y="1676"/>
                  </a:cubicBezTo>
                  <a:cubicBezTo>
                    <a:pt x="2590" y="1564"/>
                    <a:pt x="2734" y="1356"/>
                    <a:pt x="2759" y="1156"/>
                  </a:cubicBezTo>
                  <a:cubicBezTo>
                    <a:pt x="2784" y="957"/>
                    <a:pt x="2754" y="737"/>
                    <a:pt x="2630" y="572"/>
                  </a:cubicBezTo>
                  <a:lnTo>
                    <a:pt x="2486" y="414"/>
                  </a:lnTo>
                  <a:cubicBezTo>
                    <a:pt x="2377" y="322"/>
                    <a:pt x="2248" y="262"/>
                    <a:pt x="2109" y="239"/>
                  </a:cubicBezTo>
                  <a:lnTo>
                    <a:pt x="1396" y="59"/>
                  </a:lnTo>
                  <a:cubicBezTo>
                    <a:pt x="1337" y="40"/>
                    <a:pt x="1276" y="26"/>
                    <a:pt x="1214" y="15"/>
                  </a:cubicBezTo>
                  <a:cubicBezTo>
                    <a:pt x="1158" y="7"/>
                    <a:pt x="1098" y="10"/>
                    <a:pt x="1041" y="7"/>
                  </a:cubicBezTo>
                  <a:cubicBezTo>
                    <a:pt x="969" y="4"/>
                    <a:pt x="898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4057850" y="4429100"/>
              <a:ext cx="79750" cy="54350"/>
            </a:xfrm>
            <a:custGeom>
              <a:avLst/>
              <a:gdLst/>
              <a:ahLst/>
              <a:cxnLst/>
              <a:rect l="l" t="t" r="r" b="b"/>
              <a:pathLst>
                <a:path w="3190" h="2174" extrusionOk="0">
                  <a:moveTo>
                    <a:pt x="1009" y="1"/>
                  </a:moveTo>
                  <a:cubicBezTo>
                    <a:pt x="991" y="1"/>
                    <a:pt x="972" y="1"/>
                    <a:pt x="954" y="1"/>
                  </a:cubicBezTo>
                  <a:cubicBezTo>
                    <a:pt x="711" y="1"/>
                    <a:pt x="506" y="134"/>
                    <a:pt x="299" y="246"/>
                  </a:cubicBezTo>
                  <a:cubicBezTo>
                    <a:pt x="163" y="320"/>
                    <a:pt x="42" y="531"/>
                    <a:pt x="23" y="679"/>
                  </a:cubicBezTo>
                  <a:cubicBezTo>
                    <a:pt x="1" y="850"/>
                    <a:pt x="39" y="1023"/>
                    <a:pt x="132" y="1167"/>
                  </a:cubicBezTo>
                  <a:lnTo>
                    <a:pt x="217" y="1311"/>
                  </a:lnTo>
                  <a:cubicBezTo>
                    <a:pt x="250" y="1361"/>
                    <a:pt x="288" y="1408"/>
                    <a:pt x="329" y="1451"/>
                  </a:cubicBezTo>
                  <a:cubicBezTo>
                    <a:pt x="402" y="1544"/>
                    <a:pt x="496" y="1618"/>
                    <a:pt x="605" y="1663"/>
                  </a:cubicBezTo>
                  <a:lnTo>
                    <a:pt x="650" y="1686"/>
                  </a:lnTo>
                  <a:cubicBezTo>
                    <a:pt x="711" y="1726"/>
                    <a:pt x="774" y="1759"/>
                    <a:pt x="839" y="1790"/>
                  </a:cubicBezTo>
                  <a:cubicBezTo>
                    <a:pt x="900" y="1816"/>
                    <a:pt x="964" y="1836"/>
                    <a:pt x="1025" y="1860"/>
                  </a:cubicBezTo>
                  <a:cubicBezTo>
                    <a:pt x="1355" y="1984"/>
                    <a:pt x="1700" y="2065"/>
                    <a:pt x="2040" y="2155"/>
                  </a:cubicBezTo>
                  <a:cubicBezTo>
                    <a:pt x="2088" y="2168"/>
                    <a:pt x="2140" y="2174"/>
                    <a:pt x="2194" y="2174"/>
                  </a:cubicBezTo>
                  <a:cubicBezTo>
                    <a:pt x="2390" y="2174"/>
                    <a:pt x="2611" y="2096"/>
                    <a:pt x="2754" y="1997"/>
                  </a:cubicBezTo>
                  <a:cubicBezTo>
                    <a:pt x="2952" y="1860"/>
                    <a:pt x="3128" y="1604"/>
                    <a:pt x="3160" y="1361"/>
                  </a:cubicBezTo>
                  <a:cubicBezTo>
                    <a:pt x="3190" y="1117"/>
                    <a:pt x="3154" y="848"/>
                    <a:pt x="3002" y="646"/>
                  </a:cubicBezTo>
                  <a:cubicBezTo>
                    <a:pt x="2944" y="582"/>
                    <a:pt x="2884" y="517"/>
                    <a:pt x="2825" y="454"/>
                  </a:cubicBezTo>
                  <a:cubicBezTo>
                    <a:pt x="2695" y="342"/>
                    <a:pt x="2535" y="269"/>
                    <a:pt x="2365" y="241"/>
                  </a:cubicBezTo>
                  <a:cubicBezTo>
                    <a:pt x="2095" y="168"/>
                    <a:pt x="1827" y="86"/>
                    <a:pt x="1549" y="42"/>
                  </a:cubicBezTo>
                  <a:cubicBezTo>
                    <a:pt x="1371" y="15"/>
                    <a:pt x="1191" y="1"/>
                    <a:pt x="1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4773925" y="4785050"/>
              <a:ext cx="55775" cy="35425"/>
            </a:xfrm>
            <a:custGeom>
              <a:avLst/>
              <a:gdLst/>
              <a:ahLst/>
              <a:cxnLst/>
              <a:rect l="l" t="t" r="r" b="b"/>
              <a:pathLst>
                <a:path w="2231" h="1417" extrusionOk="0">
                  <a:moveTo>
                    <a:pt x="487" y="0"/>
                  </a:moveTo>
                  <a:cubicBezTo>
                    <a:pt x="464" y="0"/>
                    <a:pt x="442" y="1"/>
                    <a:pt x="420" y="4"/>
                  </a:cubicBezTo>
                  <a:cubicBezTo>
                    <a:pt x="346" y="13"/>
                    <a:pt x="270" y="40"/>
                    <a:pt x="199" y="61"/>
                  </a:cubicBezTo>
                  <a:cubicBezTo>
                    <a:pt x="114" y="84"/>
                    <a:pt x="53" y="163"/>
                    <a:pt x="27" y="244"/>
                  </a:cubicBezTo>
                  <a:cubicBezTo>
                    <a:pt x="1" y="334"/>
                    <a:pt x="20" y="405"/>
                    <a:pt x="62" y="485"/>
                  </a:cubicBezTo>
                  <a:cubicBezTo>
                    <a:pt x="87" y="537"/>
                    <a:pt x="116" y="588"/>
                    <a:pt x="147" y="637"/>
                  </a:cubicBezTo>
                  <a:cubicBezTo>
                    <a:pt x="193" y="701"/>
                    <a:pt x="266" y="758"/>
                    <a:pt x="326" y="809"/>
                  </a:cubicBezTo>
                  <a:cubicBezTo>
                    <a:pt x="452" y="913"/>
                    <a:pt x="591" y="998"/>
                    <a:pt x="741" y="1063"/>
                  </a:cubicBezTo>
                  <a:lnTo>
                    <a:pt x="1448" y="1373"/>
                  </a:lnTo>
                  <a:cubicBezTo>
                    <a:pt x="1513" y="1403"/>
                    <a:pt x="1585" y="1417"/>
                    <a:pt x="1656" y="1417"/>
                  </a:cubicBezTo>
                  <a:cubicBezTo>
                    <a:pt x="1854" y="1417"/>
                    <a:pt x="2052" y="1310"/>
                    <a:pt x="2129" y="1119"/>
                  </a:cubicBezTo>
                  <a:cubicBezTo>
                    <a:pt x="2230" y="870"/>
                    <a:pt x="2140" y="548"/>
                    <a:pt x="1875" y="439"/>
                  </a:cubicBezTo>
                  <a:lnTo>
                    <a:pt x="1146" y="141"/>
                  </a:lnTo>
                  <a:cubicBezTo>
                    <a:pt x="1003" y="81"/>
                    <a:pt x="848" y="32"/>
                    <a:pt x="692" y="16"/>
                  </a:cubicBezTo>
                  <a:cubicBezTo>
                    <a:pt x="627" y="9"/>
                    <a:pt x="555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4537600" y="4488475"/>
              <a:ext cx="42700" cy="50950"/>
            </a:xfrm>
            <a:custGeom>
              <a:avLst/>
              <a:gdLst/>
              <a:ahLst/>
              <a:cxnLst/>
              <a:rect l="l" t="t" r="r" b="b"/>
              <a:pathLst>
                <a:path w="1708" h="2038" extrusionOk="0">
                  <a:moveTo>
                    <a:pt x="297" y="0"/>
                  </a:moveTo>
                  <a:cubicBezTo>
                    <a:pt x="231" y="0"/>
                    <a:pt x="166" y="28"/>
                    <a:pt x="117" y="69"/>
                  </a:cubicBezTo>
                  <a:cubicBezTo>
                    <a:pt x="44" y="127"/>
                    <a:pt x="21" y="198"/>
                    <a:pt x="13" y="290"/>
                  </a:cubicBezTo>
                  <a:cubicBezTo>
                    <a:pt x="5" y="346"/>
                    <a:pt x="0" y="405"/>
                    <a:pt x="0" y="462"/>
                  </a:cubicBezTo>
                  <a:cubicBezTo>
                    <a:pt x="2" y="540"/>
                    <a:pt x="30" y="629"/>
                    <a:pt x="52" y="705"/>
                  </a:cubicBezTo>
                  <a:cubicBezTo>
                    <a:pt x="100" y="861"/>
                    <a:pt x="169" y="1009"/>
                    <a:pt x="259" y="1146"/>
                  </a:cubicBezTo>
                  <a:lnTo>
                    <a:pt x="676" y="1796"/>
                  </a:lnTo>
                  <a:cubicBezTo>
                    <a:pt x="771" y="1945"/>
                    <a:pt x="947" y="2037"/>
                    <a:pt x="1123" y="2037"/>
                  </a:cubicBezTo>
                  <a:cubicBezTo>
                    <a:pt x="1214" y="2037"/>
                    <a:pt x="1304" y="2013"/>
                    <a:pt x="1383" y="1959"/>
                  </a:cubicBezTo>
                  <a:cubicBezTo>
                    <a:pt x="1605" y="1808"/>
                    <a:pt x="1708" y="1490"/>
                    <a:pt x="1547" y="1252"/>
                  </a:cubicBezTo>
                  <a:lnTo>
                    <a:pt x="1106" y="602"/>
                  </a:lnTo>
                  <a:cubicBezTo>
                    <a:pt x="1020" y="469"/>
                    <a:pt x="915" y="349"/>
                    <a:pt x="796" y="247"/>
                  </a:cubicBezTo>
                  <a:cubicBezTo>
                    <a:pt x="728" y="192"/>
                    <a:pt x="654" y="125"/>
                    <a:pt x="576" y="86"/>
                  </a:cubicBezTo>
                  <a:cubicBezTo>
                    <a:pt x="510" y="53"/>
                    <a:pt x="433" y="34"/>
                    <a:pt x="362" y="10"/>
                  </a:cubicBezTo>
                  <a:cubicBezTo>
                    <a:pt x="340" y="4"/>
                    <a:pt x="319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635075" y="4807400"/>
              <a:ext cx="76600" cy="46400"/>
            </a:xfrm>
            <a:custGeom>
              <a:avLst/>
              <a:gdLst/>
              <a:ahLst/>
              <a:cxnLst/>
              <a:rect l="l" t="t" r="r" b="b"/>
              <a:pathLst>
                <a:path w="3064" h="1856" extrusionOk="0">
                  <a:moveTo>
                    <a:pt x="725" y="0"/>
                  </a:moveTo>
                  <a:cubicBezTo>
                    <a:pt x="582" y="0"/>
                    <a:pt x="421" y="57"/>
                    <a:pt x="317" y="129"/>
                  </a:cubicBezTo>
                  <a:cubicBezTo>
                    <a:pt x="172" y="229"/>
                    <a:pt x="45" y="415"/>
                    <a:pt x="22" y="592"/>
                  </a:cubicBezTo>
                  <a:cubicBezTo>
                    <a:pt x="0" y="770"/>
                    <a:pt x="26" y="965"/>
                    <a:pt x="138" y="1112"/>
                  </a:cubicBezTo>
                  <a:cubicBezTo>
                    <a:pt x="258" y="1272"/>
                    <a:pt x="407" y="1355"/>
                    <a:pt x="600" y="1407"/>
                  </a:cubicBezTo>
                  <a:lnTo>
                    <a:pt x="2225" y="1841"/>
                  </a:lnTo>
                  <a:cubicBezTo>
                    <a:pt x="2260" y="1851"/>
                    <a:pt x="2298" y="1855"/>
                    <a:pt x="2337" y="1855"/>
                  </a:cubicBezTo>
                  <a:cubicBezTo>
                    <a:pt x="2478" y="1855"/>
                    <a:pt x="2639" y="1798"/>
                    <a:pt x="2743" y="1726"/>
                  </a:cubicBezTo>
                  <a:cubicBezTo>
                    <a:pt x="2888" y="1627"/>
                    <a:pt x="3016" y="1440"/>
                    <a:pt x="3039" y="1264"/>
                  </a:cubicBezTo>
                  <a:cubicBezTo>
                    <a:pt x="3063" y="1085"/>
                    <a:pt x="3036" y="890"/>
                    <a:pt x="2924" y="743"/>
                  </a:cubicBezTo>
                  <a:cubicBezTo>
                    <a:pt x="2803" y="584"/>
                    <a:pt x="2653" y="500"/>
                    <a:pt x="2460" y="448"/>
                  </a:cubicBezTo>
                  <a:lnTo>
                    <a:pt x="837" y="14"/>
                  </a:lnTo>
                  <a:cubicBezTo>
                    <a:pt x="802" y="4"/>
                    <a:pt x="764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4756700" y="4894975"/>
              <a:ext cx="88250" cy="66325"/>
            </a:xfrm>
            <a:custGeom>
              <a:avLst/>
              <a:gdLst/>
              <a:ahLst/>
              <a:cxnLst/>
              <a:rect l="l" t="t" r="r" b="b"/>
              <a:pathLst>
                <a:path w="3530" h="2653" extrusionOk="0">
                  <a:moveTo>
                    <a:pt x="1302" y="1"/>
                  </a:moveTo>
                  <a:cubicBezTo>
                    <a:pt x="1217" y="1"/>
                    <a:pt x="1130" y="6"/>
                    <a:pt x="1049" y="8"/>
                  </a:cubicBezTo>
                  <a:cubicBezTo>
                    <a:pt x="679" y="17"/>
                    <a:pt x="264" y="210"/>
                    <a:pt x="103" y="562"/>
                  </a:cubicBezTo>
                  <a:cubicBezTo>
                    <a:pt x="0" y="787"/>
                    <a:pt x="11" y="1037"/>
                    <a:pt x="104" y="1262"/>
                  </a:cubicBezTo>
                  <a:cubicBezTo>
                    <a:pt x="142" y="1352"/>
                    <a:pt x="180" y="1442"/>
                    <a:pt x="237" y="1526"/>
                  </a:cubicBezTo>
                  <a:cubicBezTo>
                    <a:pt x="295" y="1614"/>
                    <a:pt x="380" y="1687"/>
                    <a:pt x="455" y="1764"/>
                  </a:cubicBezTo>
                  <a:cubicBezTo>
                    <a:pt x="507" y="1816"/>
                    <a:pt x="556" y="1873"/>
                    <a:pt x="611" y="1922"/>
                  </a:cubicBezTo>
                  <a:cubicBezTo>
                    <a:pt x="726" y="2024"/>
                    <a:pt x="892" y="2100"/>
                    <a:pt x="1030" y="2177"/>
                  </a:cubicBezTo>
                  <a:cubicBezTo>
                    <a:pt x="1157" y="2248"/>
                    <a:pt x="1278" y="2323"/>
                    <a:pt x="1414" y="2378"/>
                  </a:cubicBezTo>
                  <a:lnTo>
                    <a:pt x="1845" y="2551"/>
                  </a:lnTo>
                  <a:cubicBezTo>
                    <a:pt x="2005" y="2616"/>
                    <a:pt x="2175" y="2653"/>
                    <a:pt x="2345" y="2653"/>
                  </a:cubicBezTo>
                  <a:cubicBezTo>
                    <a:pt x="2470" y="2653"/>
                    <a:pt x="2596" y="2633"/>
                    <a:pt x="2717" y="2589"/>
                  </a:cubicBezTo>
                  <a:cubicBezTo>
                    <a:pt x="2864" y="2543"/>
                    <a:pt x="2995" y="2460"/>
                    <a:pt x="3099" y="2346"/>
                  </a:cubicBezTo>
                  <a:cubicBezTo>
                    <a:pt x="3224" y="2252"/>
                    <a:pt x="3320" y="2124"/>
                    <a:pt x="3380" y="1979"/>
                  </a:cubicBezTo>
                  <a:cubicBezTo>
                    <a:pt x="3490" y="1706"/>
                    <a:pt x="3530" y="1387"/>
                    <a:pt x="3416" y="1106"/>
                  </a:cubicBezTo>
                  <a:cubicBezTo>
                    <a:pt x="3301" y="825"/>
                    <a:pt x="3096" y="562"/>
                    <a:pt x="2806" y="443"/>
                  </a:cubicBezTo>
                  <a:lnTo>
                    <a:pt x="2375" y="270"/>
                  </a:lnTo>
                  <a:cubicBezTo>
                    <a:pt x="2160" y="183"/>
                    <a:pt x="1936" y="126"/>
                    <a:pt x="1712" y="69"/>
                  </a:cubicBezTo>
                  <a:cubicBezTo>
                    <a:pt x="1638" y="49"/>
                    <a:pt x="1565" y="28"/>
                    <a:pt x="1491" y="14"/>
                  </a:cubicBezTo>
                  <a:cubicBezTo>
                    <a:pt x="1432" y="4"/>
                    <a:pt x="1368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559650" y="4923825"/>
              <a:ext cx="69600" cy="45550"/>
            </a:xfrm>
            <a:custGeom>
              <a:avLst/>
              <a:gdLst/>
              <a:ahLst/>
              <a:cxnLst/>
              <a:rect l="l" t="t" r="r" b="b"/>
              <a:pathLst>
                <a:path w="2784" h="1822" extrusionOk="0">
                  <a:moveTo>
                    <a:pt x="821" y="0"/>
                  </a:moveTo>
                  <a:cubicBezTo>
                    <a:pt x="631" y="0"/>
                    <a:pt x="449" y="25"/>
                    <a:pt x="273" y="138"/>
                  </a:cubicBezTo>
                  <a:cubicBezTo>
                    <a:pt x="142" y="223"/>
                    <a:pt x="26" y="403"/>
                    <a:pt x="7" y="558"/>
                  </a:cubicBezTo>
                  <a:lnTo>
                    <a:pt x="0" y="722"/>
                  </a:lnTo>
                  <a:cubicBezTo>
                    <a:pt x="10" y="832"/>
                    <a:pt x="48" y="938"/>
                    <a:pt x="111" y="1030"/>
                  </a:cubicBezTo>
                  <a:cubicBezTo>
                    <a:pt x="205" y="1210"/>
                    <a:pt x="464" y="1342"/>
                    <a:pt x="633" y="1429"/>
                  </a:cubicBezTo>
                  <a:cubicBezTo>
                    <a:pt x="684" y="1456"/>
                    <a:pt x="734" y="1484"/>
                    <a:pt x="786" y="1505"/>
                  </a:cubicBezTo>
                  <a:cubicBezTo>
                    <a:pt x="893" y="1549"/>
                    <a:pt x="1020" y="1576"/>
                    <a:pt x="1133" y="1607"/>
                  </a:cubicBezTo>
                  <a:lnTo>
                    <a:pt x="1842" y="1806"/>
                  </a:lnTo>
                  <a:cubicBezTo>
                    <a:pt x="1881" y="1817"/>
                    <a:pt x="1923" y="1822"/>
                    <a:pt x="1967" y="1822"/>
                  </a:cubicBezTo>
                  <a:cubicBezTo>
                    <a:pt x="2128" y="1822"/>
                    <a:pt x="2312" y="1756"/>
                    <a:pt x="2427" y="1677"/>
                  </a:cubicBezTo>
                  <a:cubicBezTo>
                    <a:pt x="2590" y="1565"/>
                    <a:pt x="2733" y="1355"/>
                    <a:pt x="2759" y="1156"/>
                  </a:cubicBezTo>
                  <a:cubicBezTo>
                    <a:pt x="2784" y="956"/>
                    <a:pt x="2755" y="736"/>
                    <a:pt x="2629" y="570"/>
                  </a:cubicBezTo>
                  <a:lnTo>
                    <a:pt x="2486" y="413"/>
                  </a:lnTo>
                  <a:cubicBezTo>
                    <a:pt x="2377" y="321"/>
                    <a:pt x="2247" y="261"/>
                    <a:pt x="2108" y="239"/>
                  </a:cubicBezTo>
                  <a:lnTo>
                    <a:pt x="1395" y="58"/>
                  </a:lnTo>
                  <a:cubicBezTo>
                    <a:pt x="1337" y="39"/>
                    <a:pt x="1275" y="25"/>
                    <a:pt x="1214" y="13"/>
                  </a:cubicBezTo>
                  <a:cubicBezTo>
                    <a:pt x="1157" y="7"/>
                    <a:pt x="1099" y="9"/>
                    <a:pt x="1040" y="7"/>
                  </a:cubicBezTo>
                  <a:cubicBezTo>
                    <a:pt x="966" y="4"/>
                    <a:pt x="893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4751850" y="4526200"/>
              <a:ext cx="55750" cy="35425"/>
            </a:xfrm>
            <a:custGeom>
              <a:avLst/>
              <a:gdLst/>
              <a:ahLst/>
              <a:cxnLst/>
              <a:rect l="l" t="t" r="r" b="b"/>
              <a:pathLst>
                <a:path w="2230" h="1417" extrusionOk="0">
                  <a:moveTo>
                    <a:pt x="489" y="1"/>
                  </a:moveTo>
                  <a:cubicBezTo>
                    <a:pt x="466" y="1"/>
                    <a:pt x="443" y="2"/>
                    <a:pt x="421" y="5"/>
                  </a:cubicBezTo>
                  <a:cubicBezTo>
                    <a:pt x="347" y="14"/>
                    <a:pt x="271" y="41"/>
                    <a:pt x="199" y="62"/>
                  </a:cubicBezTo>
                  <a:cubicBezTo>
                    <a:pt x="114" y="85"/>
                    <a:pt x="52" y="163"/>
                    <a:pt x="27" y="245"/>
                  </a:cubicBezTo>
                  <a:cubicBezTo>
                    <a:pt x="0" y="333"/>
                    <a:pt x="19" y="406"/>
                    <a:pt x="63" y="486"/>
                  </a:cubicBezTo>
                  <a:cubicBezTo>
                    <a:pt x="88" y="538"/>
                    <a:pt x="117" y="589"/>
                    <a:pt x="148" y="638"/>
                  </a:cubicBezTo>
                  <a:cubicBezTo>
                    <a:pt x="193" y="701"/>
                    <a:pt x="267" y="759"/>
                    <a:pt x="325" y="810"/>
                  </a:cubicBezTo>
                  <a:cubicBezTo>
                    <a:pt x="451" y="912"/>
                    <a:pt x="592" y="999"/>
                    <a:pt x="742" y="1064"/>
                  </a:cubicBezTo>
                  <a:lnTo>
                    <a:pt x="1449" y="1375"/>
                  </a:lnTo>
                  <a:cubicBezTo>
                    <a:pt x="1514" y="1403"/>
                    <a:pt x="1585" y="1417"/>
                    <a:pt x="1656" y="1417"/>
                  </a:cubicBezTo>
                  <a:cubicBezTo>
                    <a:pt x="1853" y="1417"/>
                    <a:pt x="2052" y="1311"/>
                    <a:pt x="2129" y="1121"/>
                  </a:cubicBezTo>
                  <a:cubicBezTo>
                    <a:pt x="2230" y="871"/>
                    <a:pt x="2141" y="549"/>
                    <a:pt x="1875" y="441"/>
                  </a:cubicBezTo>
                  <a:cubicBezTo>
                    <a:pt x="1632" y="341"/>
                    <a:pt x="1389" y="242"/>
                    <a:pt x="1147" y="141"/>
                  </a:cubicBezTo>
                  <a:cubicBezTo>
                    <a:pt x="1004" y="82"/>
                    <a:pt x="847" y="33"/>
                    <a:pt x="691" y="18"/>
                  </a:cubicBezTo>
                  <a:cubicBezTo>
                    <a:pt x="627" y="11"/>
                    <a:pt x="556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4612950" y="4548600"/>
              <a:ext cx="76575" cy="46375"/>
            </a:xfrm>
            <a:custGeom>
              <a:avLst/>
              <a:gdLst/>
              <a:ahLst/>
              <a:cxnLst/>
              <a:rect l="l" t="t" r="r" b="b"/>
              <a:pathLst>
                <a:path w="3063" h="1855" extrusionOk="0">
                  <a:moveTo>
                    <a:pt x="726" y="1"/>
                  </a:moveTo>
                  <a:cubicBezTo>
                    <a:pt x="583" y="1"/>
                    <a:pt x="421" y="58"/>
                    <a:pt x="317" y="130"/>
                  </a:cubicBezTo>
                  <a:cubicBezTo>
                    <a:pt x="174" y="229"/>
                    <a:pt x="46" y="416"/>
                    <a:pt x="24" y="592"/>
                  </a:cubicBezTo>
                  <a:cubicBezTo>
                    <a:pt x="0" y="771"/>
                    <a:pt x="27" y="966"/>
                    <a:pt x="139" y="1113"/>
                  </a:cubicBezTo>
                  <a:cubicBezTo>
                    <a:pt x="259" y="1272"/>
                    <a:pt x="409" y="1356"/>
                    <a:pt x="601" y="1408"/>
                  </a:cubicBezTo>
                  <a:lnTo>
                    <a:pt x="2225" y="1842"/>
                  </a:lnTo>
                  <a:cubicBezTo>
                    <a:pt x="2259" y="1851"/>
                    <a:pt x="2295" y="1854"/>
                    <a:pt x="2333" y="1854"/>
                  </a:cubicBezTo>
                  <a:cubicBezTo>
                    <a:pt x="2477" y="1854"/>
                    <a:pt x="2641" y="1798"/>
                    <a:pt x="2746" y="1725"/>
                  </a:cubicBezTo>
                  <a:cubicBezTo>
                    <a:pt x="2889" y="1626"/>
                    <a:pt x="3019" y="1440"/>
                    <a:pt x="3041" y="1263"/>
                  </a:cubicBezTo>
                  <a:cubicBezTo>
                    <a:pt x="3063" y="1086"/>
                    <a:pt x="3036" y="890"/>
                    <a:pt x="2924" y="744"/>
                  </a:cubicBezTo>
                  <a:cubicBezTo>
                    <a:pt x="2804" y="584"/>
                    <a:pt x="2654" y="499"/>
                    <a:pt x="2462" y="449"/>
                  </a:cubicBezTo>
                  <a:lnTo>
                    <a:pt x="838" y="15"/>
                  </a:lnTo>
                  <a:cubicBezTo>
                    <a:pt x="803" y="5"/>
                    <a:pt x="765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4734600" y="4636150"/>
              <a:ext cx="88300" cy="66325"/>
            </a:xfrm>
            <a:custGeom>
              <a:avLst/>
              <a:gdLst/>
              <a:ahLst/>
              <a:cxnLst/>
              <a:rect l="l" t="t" r="r" b="b"/>
              <a:pathLst>
                <a:path w="3532" h="2653" extrusionOk="0">
                  <a:moveTo>
                    <a:pt x="1304" y="1"/>
                  </a:moveTo>
                  <a:cubicBezTo>
                    <a:pt x="1219" y="1"/>
                    <a:pt x="1132" y="6"/>
                    <a:pt x="1051" y="8"/>
                  </a:cubicBezTo>
                  <a:cubicBezTo>
                    <a:pt x="679" y="17"/>
                    <a:pt x="264" y="210"/>
                    <a:pt x="105" y="562"/>
                  </a:cubicBezTo>
                  <a:cubicBezTo>
                    <a:pt x="0" y="787"/>
                    <a:pt x="12" y="1037"/>
                    <a:pt x="106" y="1261"/>
                  </a:cubicBezTo>
                  <a:cubicBezTo>
                    <a:pt x="144" y="1352"/>
                    <a:pt x="180" y="1442"/>
                    <a:pt x="237" y="1526"/>
                  </a:cubicBezTo>
                  <a:cubicBezTo>
                    <a:pt x="296" y="1613"/>
                    <a:pt x="381" y="1687"/>
                    <a:pt x="455" y="1763"/>
                  </a:cubicBezTo>
                  <a:cubicBezTo>
                    <a:pt x="507" y="1816"/>
                    <a:pt x="557" y="1871"/>
                    <a:pt x="611" y="1920"/>
                  </a:cubicBezTo>
                  <a:cubicBezTo>
                    <a:pt x="728" y="2024"/>
                    <a:pt x="892" y="2099"/>
                    <a:pt x="1031" y="2178"/>
                  </a:cubicBezTo>
                  <a:cubicBezTo>
                    <a:pt x="1157" y="2249"/>
                    <a:pt x="1280" y="2323"/>
                    <a:pt x="1414" y="2376"/>
                  </a:cubicBezTo>
                  <a:lnTo>
                    <a:pt x="1845" y="2552"/>
                  </a:lnTo>
                  <a:cubicBezTo>
                    <a:pt x="2004" y="2616"/>
                    <a:pt x="2173" y="2653"/>
                    <a:pt x="2342" y="2653"/>
                  </a:cubicBezTo>
                  <a:cubicBezTo>
                    <a:pt x="2469" y="2653"/>
                    <a:pt x="2595" y="2632"/>
                    <a:pt x="2718" y="2588"/>
                  </a:cubicBezTo>
                  <a:cubicBezTo>
                    <a:pt x="2864" y="2544"/>
                    <a:pt x="2997" y="2460"/>
                    <a:pt x="3100" y="2346"/>
                  </a:cubicBezTo>
                  <a:cubicBezTo>
                    <a:pt x="3224" y="2252"/>
                    <a:pt x="3322" y="2124"/>
                    <a:pt x="3380" y="1979"/>
                  </a:cubicBezTo>
                  <a:cubicBezTo>
                    <a:pt x="3491" y="1706"/>
                    <a:pt x="3532" y="1387"/>
                    <a:pt x="3417" y="1106"/>
                  </a:cubicBezTo>
                  <a:cubicBezTo>
                    <a:pt x="3302" y="825"/>
                    <a:pt x="3098" y="560"/>
                    <a:pt x="2808" y="443"/>
                  </a:cubicBezTo>
                  <a:lnTo>
                    <a:pt x="2375" y="268"/>
                  </a:lnTo>
                  <a:cubicBezTo>
                    <a:pt x="2161" y="181"/>
                    <a:pt x="1937" y="126"/>
                    <a:pt x="1713" y="68"/>
                  </a:cubicBezTo>
                  <a:cubicBezTo>
                    <a:pt x="1640" y="49"/>
                    <a:pt x="1566" y="28"/>
                    <a:pt x="1492" y="14"/>
                  </a:cubicBezTo>
                  <a:cubicBezTo>
                    <a:pt x="1433" y="4"/>
                    <a:pt x="1369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4537550" y="4664975"/>
              <a:ext cx="69625" cy="45550"/>
            </a:xfrm>
            <a:custGeom>
              <a:avLst/>
              <a:gdLst/>
              <a:ahLst/>
              <a:cxnLst/>
              <a:rect l="l" t="t" r="r" b="b"/>
              <a:pathLst>
                <a:path w="2785" h="1822" extrusionOk="0">
                  <a:moveTo>
                    <a:pt x="830" y="1"/>
                  </a:moveTo>
                  <a:cubicBezTo>
                    <a:pt x="637" y="1"/>
                    <a:pt x="453" y="24"/>
                    <a:pt x="275" y="139"/>
                  </a:cubicBezTo>
                  <a:cubicBezTo>
                    <a:pt x="144" y="225"/>
                    <a:pt x="27" y="403"/>
                    <a:pt x="7" y="559"/>
                  </a:cubicBezTo>
                  <a:lnTo>
                    <a:pt x="1" y="722"/>
                  </a:lnTo>
                  <a:cubicBezTo>
                    <a:pt x="12" y="832"/>
                    <a:pt x="50" y="938"/>
                    <a:pt x="113" y="1029"/>
                  </a:cubicBezTo>
                  <a:cubicBezTo>
                    <a:pt x="207" y="1211"/>
                    <a:pt x="465" y="1342"/>
                    <a:pt x="633" y="1430"/>
                  </a:cubicBezTo>
                  <a:cubicBezTo>
                    <a:pt x="684" y="1457"/>
                    <a:pt x="734" y="1484"/>
                    <a:pt x="786" y="1506"/>
                  </a:cubicBezTo>
                  <a:cubicBezTo>
                    <a:pt x="895" y="1548"/>
                    <a:pt x="1020" y="1575"/>
                    <a:pt x="1134" y="1608"/>
                  </a:cubicBezTo>
                  <a:lnTo>
                    <a:pt x="1844" y="1806"/>
                  </a:lnTo>
                  <a:cubicBezTo>
                    <a:pt x="1883" y="1817"/>
                    <a:pt x="1925" y="1821"/>
                    <a:pt x="1969" y="1821"/>
                  </a:cubicBezTo>
                  <a:cubicBezTo>
                    <a:pt x="2130" y="1821"/>
                    <a:pt x="2313" y="1757"/>
                    <a:pt x="2428" y="1676"/>
                  </a:cubicBezTo>
                  <a:cubicBezTo>
                    <a:pt x="2590" y="1564"/>
                    <a:pt x="2735" y="1354"/>
                    <a:pt x="2760" y="1155"/>
                  </a:cubicBezTo>
                  <a:cubicBezTo>
                    <a:pt x="2784" y="957"/>
                    <a:pt x="2756" y="736"/>
                    <a:pt x="2630" y="570"/>
                  </a:cubicBezTo>
                  <a:lnTo>
                    <a:pt x="2486" y="412"/>
                  </a:lnTo>
                  <a:cubicBezTo>
                    <a:pt x="2379" y="322"/>
                    <a:pt x="2248" y="262"/>
                    <a:pt x="2109" y="239"/>
                  </a:cubicBezTo>
                  <a:lnTo>
                    <a:pt x="1397" y="59"/>
                  </a:lnTo>
                  <a:cubicBezTo>
                    <a:pt x="1337" y="40"/>
                    <a:pt x="1277" y="26"/>
                    <a:pt x="1216" y="15"/>
                  </a:cubicBezTo>
                  <a:cubicBezTo>
                    <a:pt x="1159" y="7"/>
                    <a:pt x="1099" y="10"/>
                    <a:pt x="1042" y="7"/>
                  </a:cubicBezTo>
                  <a:cubicBezTo>
                    <a:pt x="970" y="4"/>
                    <a:pt x="89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7"/>
          <p:cNvGrpSpPr/>
          <p:nvPr/>
        </p:nvGrpSpPr>
        <p:grpSpPr>
          <a:xfrm>
            <a:off x="8521089" y="4452710"/>
            <a:ext cx="204917" cy="311575"/>
            <a:chOff x="2510500" y="2412225"/>
            <a:chExt cx="233125" cy="354425"/>
          </a:xfrm>
        </p:grpSpPr>
        <p:sp>
          <p:nvSpPr>
            <p:cNvPr id="310" name="Google Shape;310;p17"/>
            <p:cNvSpPr/>
            <p:nvPr/>
          </p:nvSpPr>
          <p:spPr>
            <a:xfrm>
              <a:off x="2510500" y="2653975"/>
              <a:ext cx="164825" cy="112675"/>
            </a:xfrm>
            <a:custGeom>
              <a:avLst/>
              <a:gdLst/>
              <a:ahLst/>
              <a:cxnLst/>
              <a:rect l="l" t="t" r="r" b="b"/>
              <a:pathLst>
                <a:path w="6593" h="4507" extrusionOk="0">
                  <a:moveTo>
                    <a:pt x="2592" y="1"/>
                  </a:moveTo>
                  <a:cubicBezTo>
                    <a:pt x="1294" y="1"/>
                    <a:pt x="149" y="605"/>
                    <a:pt x="56" y="2347"/>
                  </a:cubicBezTo>
                  <a:cubicBezTo>
                    <a:pt x="1" y="3870"/>
                    <a:pt x="1153" y="4506"/>
                    <a:pt x="2471" y="4506"/>
                  </a:cubicBezTo>
                  <a:cubicBezTo>
                    <a:pt x="4361" y="4506"/>
                    <a:pt x="6593" y="3199"/>
                    <a:pt x="6099" y="1321"/>
                  </a:cubicBezTo>
                  <a:cubicBezTo>
                    <a:pt x="5406" y="631"/>
                    <a:pt x="3919" y="1"/>
                    <a:pt x="25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2580475" y="2412225"/>
              <a:ext cx="91025" cy="317150"/>
            </a:xfrm>
            <a:custGeom>
              <a:avLst/>
              <a:gdLst/>
              <a:ahLst/>
              <a:cxnLst/>
              <a:rect l="l" t="t" r="r" b="b"/>
              <a:pathLst>
                <a:path w="3641" h="12686" extrusionOk="0">
                  <a:moveTo>
                    <a:pt x="694" y="1"/>
                  </a:moveTo>
                  <a:cubicBezTo>
                    <a:pt x="349" y="1"/>
                    <a:pt x="1" y="264"/>
                    <a:pt x="100" y="698"/>
                  </a:cubicBezTo>
                  <a:cubicBezTo>
                    <a:pt x="671" y="3201"/>
                    <a:pt x="1315" y="5691"/>
                    <a:pt x="1858" y="8200"/>
                  </a:cubicBezTo>
                  <a:cubicBezTo>
                    <a:pt x="2107" y="9347"/>
                    <a:pt x="2508" y="10770"/>
                    <a:pt x="2071" y="11921"/>
                  </a:cubicBezTo>
                  <a:cubicBezTo>
                    <a:pt x="1900" y="12370"/>
                    <a:pt x="2275" y="12685"/>
                    <a:pt x="2649" y="12685"/>
                  </a:cubicBezTo>
                  <a:cubicBezTo>
                    <a:pt x="2874" y="12685"/>
                    <a:pt x="3099" y="12571"/>
                    <a:pt x="3202" y="12301"/>
                  </a:cubicBezTo>
                  <a:cubicBezTo>
                    <a:pt x="3641" y="11144"/>
                    <a:pt x="3389" y="9819"/>
                    <a:pt x="3166" y="8643"/>
                  </a:cubicBezTo>
                  <a:cubicBezTo>
                    <a:pt x="2647" y="5894"/>
                    <a:pt x="1893" y="3184"/>
                    <a:pt x="1268" y="457"/>
                  </a:cubicBezTo>
                  <a:cubicBezTo>
                    <a:pt x="1195" y="141"/>
                    <a:pt x="946" y="1"/>
                    <a:pt x="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2585925" y="2412775"/>
              <a:ext cx="157700" cy="145750"/>
            </a:xfrm>
            <a:custGeom>
              <a:avLst/>
              <a:gdLst/>
              <a:ahLst/>
              <a:cxnLst/>
              <a:rect l="l" t="t" r="r" b="b"/>
              <a:pathLst>
                <a:path w="6308" h="5830" extrusionOk="0">
                  <a:moveTo>
                    <a:pt x="582" y="0"/>
                  </a:moveTo>
                  <a:cubicBezTo>
                    <a:pt x="519" y="0"/>
                    <a:pt x="456" y="3"/>
                    <a:pt x="392" y="7"/>
                  </a:cubicBezTo>
                  <a:cubicBezTo>
                    <a:pt x="149" y="25"/>
                    <a:pt x="0" y="321"/>
                    <a:pt x="45" y="534"/>
                  </a:cubicBezTo>
                  <a:cubicBezTo>
                    <a:pt x="146" y="1028"/>
                    <a:pt x="248" y="1520"/>
                    <a:pt x="349" y="2014"/>
                  </a:cubicBezTo>
                  <a:cubicBezTo>
                    <a:pt x="386" y="2186"/>
                    <a:pt x="554" y="2371"/>
                    <a:pt x="743" y="2371"/>
                  </a:cubicBezTo>
                  <a:cubicBezTo>
                    <a:pt x="749" y="2371"/>
                    <a:pt x="754" y="2371"/>
                    <a:pt x="759" y="2371"/>
                  </a:cubicBezTo>
                  <a:cubicBezTo>
                    <a:pt x="763" y="2371"/>
                    <a:pt x="767" y="2371"/>
                    <a:pt x="771" y="2371"/>
                  </a:cubicBezTo>
                  <a:cubicBezTo>
                    <a:pt x="1318" y="2371"/>
                    <a:pt x="2296" y="4496"/>
                    <a:pt x="2648" y="4915"/>
                  </a:cubicBezTo>
                  <a:cubicBezTo>
                    <a:pt x="3156" y="5519"/>
                    <a:pt x="3797" y="5830"/>
                    <a:pt x="4455" y="5830"/>
                  </a:cubicBezTo>
                  <a:cubicBezTo>
                    <a:pt x="4947" y="5830"/>
                    <a:pt x="5450" y="5656"/>
                    <a:pt x="5915" y="5301"/>
                  </a:cubicBezTo>
                  <a:cubicBezTo>
                    <a:pt x="6307" y="4961"/>
                    <a:pt x="6238" y="4645"/>
                    <a:pt x="5922" y="4645"/>
                  </a:cubicBezTo>
                  <a:cubicBezTo>
                    <a:pt x="5849" y="4645"/>
                    <a:pt x="5764" y="4662"/>
                    <a:pt x="5668" y="4698"/>
                  </a:cubicBezTo>
                  <a:cubicBezTo>
                    <a:pt x="5512" y="4759"/>
                    <a:pt x="5365" y="4786"/>
                    <a:pt x="5228" y="4786"/>
                  </a:cubicBezTo>
                  <a:cubicBezTo>
                    <a:pt x="3990" y="4786"/>
                    <a:pt x="3492" y="2537"/>
                    <a:pt x="2910" y="1543"/>
                  </a:cubicBezTo>
                  <a:cubicBezTo>
                    <a:pt x="2377" y="636"/>
                    <a:pt x="1622" y="0"/>
                    <a:pt x="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BLANK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 hasCustomPrompt="1"/>
          </p:nvPr>
        </p:nvSpPr>
        <p:spPr>
          <a:xfrm>
            <a:off x="715100" y="1589825"/>
            <a:ext cx="7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1"/>
          </p:nvPr>
        </p:nvSpPr>
        <p:spPr>
          <a:xfrm>
            <a:off x="1472474" y="2072183"/>
            <a:ext cx="2889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title" idx="2" hasCustomPrompt="1"/>
          </p:nvPr>
        </p:nvSpPr>
        <p:spPr>
          <a:xfrm>
            <a:off x="4448525" y="1589825"/>
            <a:ext cx="7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3"/>
          </p:nvPr>
        </p:nvSpPr>
        <p:spPr>
          <a:xfrm>
            <a:off x="5200850" y="2072183"/>
            <a:ext cx="2898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2997373"/>
            <a:ext cx="7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5"/>
          </p:nvPr>
        </p:nvSpPr>
        <p:spPr>
          <a:xfrm>
            <a:off x="1472474" y="3482000"/>
            <a:ext cx="2889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title" idx="6" hasCustomPrompt="1"/>
          </p:nvPr>
        </p:nvSpPr>
        <p:spPr>
          <a:xfrm>
            <a:off x="4448525" y="2997373"/>
            <a:ext cx="75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7"/>
          </p:nvPr>
        </p:nvSpPr>
        <p:spPr>
          <a:xfrm>
            <a:off x="5200850" y="3482000"/>
            <a:ext cx="2898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1"/>
          <p:cNvSpPr txBox="1">
            <a:spLocks noGrp="1"/>
          </p:cNvSpPr>
          <p:nvPr>
            <p:ph type="subTitle" idx="9"/>
          </p:nvPr>
        </p:nvSpPr>
        <p:spPr>
          <a:xfrm>
            <a:off x="1472474" y="1589825"/>
            <a:ext cx="2889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subTitle" idx="13"/>
          </p:nvPr>
        </p:nvSpPr>
        <p:spPr>
          <a:xfrm>
            <a:off x="5200850" y="1589825"/>
            <a:ext cx="2898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subTitle" idx="14"/>
          </p:nvPr>
        </p:nvSpPr>
        <p:spPr>
          <a:xfrm>
            <a:off x="1472474" y="2997373"/>
            <a:ext cx="2889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subTitle" idx="15"/>
          </p:nvPr>
        </p:nvSpPr>
        <p:spPr>
          <a:xfrm>
            <a:off x="5200850" y="2997373"/>
            <a:ext cx="2898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663132"/>
            <a:ext cx="9144000" cy="0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Google Shape;859;p39"/>
          <p:cNvSpPr/>
          <p:nvPr userDrawn="1"/>
        </p:nvSpPr>
        <p:spPr>
          <a:xfrm>
            <a:off x="3315" y="331025"/>
            <a:ext cx="289975" cy="311325"/>
          </a:xfrm>
          <a:custGeom>
            <a:avLst/>
            <a:gdLst/>
            <a:ahLst/>
            <a:cxnLst/>
            <a:rect l="l" t="t" r="r" b="b"/>
            <a:pathLst>
              <a:path w="11599" h="12453" extrusionOk="0">
                <a:moveTo>
                  <a:pt x="10142" y="1607"/>
                </a:moveTo>
                <a:cubicBezTo>
                  <a:pt x="9531" y="4726"/>
                  <a:pt x="8909" y="7842"/>
                  <a:pt x="8350" y="10970"/>
                </a:cubicBezTo>
                <a:lnTo>
                  <a:pt x="8350" y="10970"/>
                </a:lnTo>
                <a:cubicBezTo>
                  <a:pt x="5943" y="9452"/>
                  <a:pt x="3620" y="7713"/>
                  <a:pt x="1598" y="5709"/>
                </a:cubicBezTo>
                <a:lnTo>
                  <a:pt x="1598" y="5709"/>
                </a:lnTo>
                <a:cubicBezTo>
                  <a:pt x="4473" y="4395"/>
                  <a:pt x="7335" y="3060"/>
                  <a:pt x="10142" y="1607"/>
                </a:cubicBezTo>
                <a:close/>
                <a:moveTo>
                  <a:pt x="10908" y="0"/>
                </a:moveTo>
                <a:cubicBezTo>
                  <a:pt x="10894" y="0"/>
                  <a:pt x="10879" y="1"/>
                  <a:pt x="10865" y="2"/>
                </a:cubicBezTo>
                <a:lnTo>
                  <a:pt x="10865" y="2"/>
                </a:lnTo>
                <a:cubicBezTo>
                  <a:pt x="10862" y="2"/>
                  <a:pt x="10859" y="2"/>
                  <a:pt x="10857" y="2"/>
                </a:cubicBezTo>
                <a:cubicBezTo>
                  <a:pt x="10727" y="2"/>
                  <a:pt x="10602" y="45"/>
                  <a:pt x="10510" y="139"/>
                </a:cubicBezTo>
                <a:lnTo>
                  <a:pt x="10510" y="139"/>
                </a:lnTo>
                <a:cubicBezTo>
                  <a:pt x="7181" y="1901"/>
                  <a:pt x="3770" y="3480"/>
                  <a:pt x="345" y="5043"/>
                </a:cubicBezTo>
                <a:cubicBezTo>
                  <a:pt x="2" y="5199"/>
                  <a:pt x="1" y="5691"/>
                  <a:pt x="231" y="5931"/>
                </a:cubicBezTo>
                <a:cubicBezTo>
                  <a:pt x="2630" y="8445"/>
                  <a:pt x="5514" y="10575"/>
                  <a:pt x="8474" y="12380"/>
                </a:cubicBezTo>
                <a:cubicBezTo>
                  <a:pt x="8556" y="12429"/>
                  <a:pt x="8652" y="12453"/>
                  <a:pt x="8750" y="12453"/>
                </a:cubicBezTo>
                <a:cubicBezTo>
                  <a:pt x="9001" y="12453"/>
                  <a:pt x="9262" y="12300"/>
                  <a:pt x="9306" y="12041"/>
                </a:cubicBezTo>
                <a:cubicBezTo>
                  <a:pt x="9964" y="8283"/>
                  <a:pt x="10722" y="4543"/>
                  <a:pt x="11451" y="798"/>
                </a:cubicBezTo>
                <a:lnTo>
                  <a:pt x="11451" y="798"/>
                </a:lnTo>
                <a:cubicBezTo>
                  <a:pt x="11598" y="457"/>
                  <a:pt x="11306" y="0"/>
                  <a:pt x="109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861;p39"/>
          <p:cNvGrpSpPr/>
          <p:nvPr userDrawn="1"/>
        </p:nvGrpSpPr>
        <p:grpSpPr>
          <a:xfrm>
            <a:off x="313579" y="4656846"/>
            <a:ext cx="233125" cy="354425"/>
            <a:chOff x="2510500" y="2412225"/>
            <a:chExt cx="233125" cy="354425"/>
          </a:xfrm>
        </p:grpSpPr>
        <p:sp>
          <p:nvSpPr>
            <p:cNvPr id="18" name="Google Shape;862;p39"/>
            <p:cNvSpPr/>
            <p:nvPr/>
          </p:nvSpPr>
          <p:spPr>
            <a:xfrm>
              <a:off x="2510500" y="2653975"/>
              <a:ext cx="164825" cy="112675"/>
            </a:xfrm>
            <a:custGeom>
              <a:avLst/>
              <a:gdLst/>
              <a:ahLst/>
              <a:cxnLst/>
              <a:rect l="l" t="t" r="r" b="b"/>
              <a:pathLst>
                <a:path w="6593" h="4507" extrusionOk="0">
                  <a:moveTo>
                    <a:pt x="2592" y="1"/>
                  </a:moveTo>
                  <a:cubicBezTo>
                    <a:pt x="1294" y="1"/>
                    <a:pt x="149" y="605"/>
                    <a:pt x="56" y="2347"/>
                  </a:cubicBezTo>
                  <a:cubicBezTo>
                    <a:pt x="1" y="3870"/>
                    <a:pt x="1153" y="4506"/>
                    <a:pt x="2471" y="4506"/>
                  </a:cubicBezTo>
                  <a:cubicBezTo>
                    <a:pt x="4361" y="4506"/>
                    <a:pt x="6593" y="3199"/>
                    <a:pt x="6099" y="1321"/>
                  </a:cubicBezTo>
                  <a:cubicBezTo>
                    <a:pt x="5406" y="631"/>
                    <a:pt x="3919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63;p39"/>
            <p:cNvSpPr/>
            <p:nvPr/>
          </p:nvSpPr>
          <p:spPr>
            <a:xfrm>
              <a:off x="2580475" y="2412225"/>
              <a:ext cx="91025" cy="317150"/>
            </a:xfrm>
            <a:custGeom>
              <a:avLst/>
              <a:gdLst/>
              <a:ahLst/>
              <a:cxnLst/>
              <a:rect l="l" t="t" r="r" b="b"/>
              <a:pathLst>
                <a:path w="3641" h="12686" extrusionOk="0">
                  <a:moveTo>
                    <a:pt x="694" y="1"/>
                  </a:moveTo>
                  <a:cubicBezTo>
                    <a:pt x="349" y="1"/>
                    <a:pt x="1" y="264"/>
                    <a:pt x="100" y="698"/>
                  </a:cubicBezTo>
                  <a:cubicBezTo>
                    <a:pt x="671" y="3201"/>
                    <a:pt x="1315" y="5691"/>
                    <a:pt x="1858" y="8200"/>
                  </a:cubicBezTo>
                  <a:cubicBezTo>
                    <a:pt x="2107" y="9347"/>
                    <a:pt x="2508" y="10770"/>
                    <a:pt x="2071" y="11921"/>
                  </a:cubicBezTo>
                  <a:cubicBezTo>
                    <a:pt x="1900" y="12370"/>
                    <a:pt x="2275" y="12685"/>
                    <a:pt x="2649" y="12685"/>
                  </a:cubicBezTo>
                  <a:cubicBezTo>
                    <a:pt x="2874" y="12685"/>
                    <a:pt x="3099" y="12571"/>
                    <a:pt x="3202" y="12301"/>
                  </a:cubicBezTo>
                  <a:cubicBezTo>
                    <a:pt x="3641" y="11144"/>
                    <a:pt x="3389" y="9819"/>
                    <a:pt x="3166" y="8643"/>
                  </a:cubicBezTo>
                  <a:cubicBezTo>
                    <a:pt x="2647" y="5894"/>
                    <a:pt x="1893" y="3184"/>
                    <a:pt x="1268" y="457"/>
                  </a:cubicBezTo>
                  <a:cubicBezTo>
                    <a:pt x="1195" y="141"/>
                    <a:pt x="946" y="1"/>
                    <a:pt x="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64;p39"/>
            <p:cNvSpPr/>
            <p:nvPr/>
          </p:nvSpPr>
          <p:spPr>
            <a:xfrm>
              <a:off x="2585925" y="2412775"/>
              <a:ext cx="157700" cy="145750"/>
            </a:xfrm>
            <a:custGeom>
              <a:avLst/>
              <a:gdLst/>
              <a:ahLst/>
              <a:cxnLst/>
              <a:rect l="l" t="t" r="r" b="b"/>
              <a:pathLst>
                <a:path w="6308" h="5830" extrusionOk="0">
                  <a:moveTo>
                    <a:pt x="582" y="0"/>
                  </a:moveTo>
                  <a:cubicBezTo>
                    <a:pt x="519" y="0"/>
                    <a:pt x="456" y="3"/>
                    <a:pt x="392" y="7"/>
                  </a:cubicBezTo>
                  <a:cubicBezTo>
                    <a:pt x="149" y="25"/>
                    <a:pt x="0" y="321"/>
                    <a:pt x="45" y="534"/>
                  </a:cubicBezTo>
                  <a:cubicBezTo>
                    <a:pt x="146" y="1028"/>
                    <a:pt x="248" y="1520"/>
                    <a:pt x="349" y="2014"/>
                  </a:cubicBezTo>
                  <a:cubicBezTo>
                    <a:pt x="386" y="2186"/>
                    <a:pt x="554" y="2371"/>
                    <a:pt x="743" y="2371"/>
                  </a:cubicBezTo>
                  <a:cubicBezTo>
                    <a:pt x="749" y="2371"/>
                    <a:pt x="754" y="2371"/>
                    <a:pt x="759" y="2371"/>
                  </a:cubicBezTo>
                  <a:cubicBezTo>
                    <a:pt x="763" y="2371"/>
                    <a:pt x="767" y="2371"/>
                    <a:pt x="771" y="2371"/>
                  </a:cubicBezTo>
                  <a:cubicBezTo>
                    <a:pt x="1318" y="2371"/>
                    <a:pt x="2296" y="4496"/>
                    <a:pt x="2648" y="4915"/>
                  </a:cubicBezTo>
                  <a:cubicBezTo>
                    <a:pt x="3156" y="5519"/>
                    <a:pt x="3797" y="5830"/>
                    <a:pt x="4455" y="5830"/>
                  </a:cubicBezTo>
                  <a:cubicBezTo>
                    <a:pt x="4947" y="5830"/>
                    <a:pt x="5450" y="5656"/>
                    <a:pt x="5915" y="5301"/>
                  </a:cubicBezTo>
                  <a:cubicBezTo>
                    <a:pt x="6307" y="4961"/>
                    <a:pt x="6238" y="4645"/>
                    <a:pt x="5922" y="4645"/>
                  </a:cubicBezTo>
                  <a:cubicBezTo>
                    <a:pt x="5849" y="4645"/>
                    <a:pt x="5764" y="4662"/>
                    <a:pt x="5668" y="4698"/>
                  </a:cubicBezTo>
                  <a:cubicBezTo>
                    <a:pt x="5512" y="4759"/>
                    <a:pt x="5365" y="4786"/>
                    <a:pt x="5228" y="4786"/>
                  </a:cubicBezTo>
                  <a:cubicBezTo>
                    <a:pt x="3990" y="4786"/>
                    <a:pt x="3492" y="2537"/>
                    <a:pt x="2910" y="1543"/>
                  </a:cubicBezTo>
                  <a:cubicBezTo>
                    <a:pt x="2377" y="636"/>
                    <a:pt x="1622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288;p17"/>
          <p:cNvSpPr/>
          <p:nvPr userDrawn="1"/>
        </p:nvSpPr>
        <p:spPr>
          <a:xfrm>
            <a:off x="8307946" y="4365523"/>
            <a:ext cx="594196" cy="646952"/>
          </a:xfrm>
          <a:custGeom>
            <a:avLst/>
            <a:gdLst/>
            <a:ahLst/>
            <a:cxnLst/>
            <a:rect l="l" t="t" r="r" b="b"/>
            <a:pathLst>
              <a:path w="18449" h="20087" extrusionOk="0">
                <a:moveTo>
                  <a:pt x="7390" y="0"/>
                </a:moveTo>
                <a:cubicBezTo>
                  <a:pt x="6865" y="3062"/>
                  <a:pt x="6529" y="5511"/>
                  <a:pt x="6267" y="7754"/>
                </a:cubicBezTo>
                <a:cubicBezTo>
                  <a:pt x="4326" y="8206"/>
                  <a:pt x="2322" y="8731"/>
                  <a:pt x="1" y="9448"/>
                </a:cubicBezTo>
                <a:cubicBezTo>
                  <a:pt x="2013" y="10456"/>
                  <a:pt x="3911" y="11407"/>
                  <a:pt x="5779" y="12312"/>
                </a:cubicBezTo>
                <a:cubicBezTo>
                  <a:pt x="5539" y="14644"/>
                  <a:pt x="5289" y="17063"/>
                  <a:pt x="4867" y="20086"/>
                </a:cubicBezTo>
                <a:cubicBezTo>
                  <a:pt x="7035" y="18183"/>
                  <a:pt x="8874" y="16425"/>
                  <a:pt x="10641" y="14563"/>
                </a:cubicBezTo>
                <a:cubicBezTo>
                  <a:pt x="13082" y="15635"/>
                  <a:pt x="15602" y="16643"/>
                  <a:pt x="18389" y="17602"/>
                </a:cubicBezTo>
                <a:cubicBezTo>
                  <a:pt x="17013" y="15079"/>
                  <a:pt x="15690" y="12704"/>
                  <a:pt x="14333" y="10404"/>
                </a:cubicBezTo>
                <a:cubicBezTo>
                  <a:pt x="15619" y="8864"/>
                  <a:pt x="16962" y="7182"/>
                  <a:pt x="18449" y="5252"/>
                </a:cubicBezTo>
                <a:lnTo>
                  <a:pt x="18449" y="5252"/>
                </a:lnTo>
                <a:cubicBezTo>
                  <a:pt x="15993" y="5773"/>
                  <a:pt x="13907" y="6178"/>
                  <a:pt x="11973" y="6557"/>
                </a:cubicBezTo>
                <a:cubicBezTo>
                  <a:pt x="10562" y="4357"/>
                  <a:pt x="9066" y="2192"/>
                  <a:pt x="739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4649;p87"/>
          <p:cNvGrpSpPr/>
          <p:nvPr userDrawn="1"/>
        </p:nvGrpSpPr>
        <p:grpSpPr>
          <a:xfrm>
            <a:off x="8234767" y="131025"/>
            <a:ext cx="754800" cy="466949"/>
            <a:chOff x="6637117" y="3397843"/>
            <a:chExt cx="353735" cy="254504"/>
          </a:xfrm>
          <a:solidFill>
            <a:schemeClr val="bg1">
              <a:lumMod val="50000"/>
            </a:schemeClr>
          </a:solidFill>
        </p:grpSpPr>
        <p:sp>
          <p:nvSpPr>
            <p:cNvPr id="22" name="Google Shape;14650;p87"/>
            <p:cNvSpPr/>
            <p:nvPr userDrawn="1"/>
          </p:nvSpPr>
          <p:spPr>
            <a:xfrm>
              <a:off x="6637117" y="3397843"/>
              <a:ext cx="353735" cy="254504"/>
            </a:xfrm>
            <a:custGeom>
              <a:avLst/>
              <a:gdLst/>
              <a:ahLst/>
              <a:cxnLst/>
              <a:rect l="l" t="t" r="r" b="b"/>
              <a:pathLst>
                <a:path w="11122" h="8002" extrusionOk="0">
                  <a:moveTo>
                    <a:pt x="1941" y="358"/>
                  </a:moveTo>
                  <a:cubicBezTo>
                    <a:pt x="2001" y="358"/>
                    <a:pt x="2048" y="405"/>
                    <a:pt x="2048" y="465"/>
                  </a:cubicBezTo>
                  <a:lnTo>
                    <a:pt x="2025" y="810"/>
                  </a:lnTo>
                  <a:lnTo>
                    <a:pt x="1334" y="810"/>
                  </a:lnTo>
                  <a:lnTo>
                    <a:pt x="1334" y="465"/>
                  </a:lnTo>
                  <a:cubicBezTo>
                    <a:pt x="1334" y="405"/>
                    <a:pt x="1370" y="358"/>
                    <a:pt x="1429" y="358"/>
                  </a:cubicBezTo>
                  <a:close/>
                  <a:moveTo>
                    <a:pt x="10002" y="1179"/>
                  </a:moveTo>
                  <a:cubicBezTo>
                    <a:pt x="10061" y="1179"/>
                    <a:pt x="10109" y="1227"/>
                    <a:pt x="10109" y="1286"/>
                  </a:cubicBezTo>
                  <a:lnTo>
                    <a:pt x="10097" y="1596"/>
                  </a:lnTo>
                  <a:lnTo>
                    <a:pt x="8752" y="1596"/>
                  </a:lnTo>
                  <a:lnTo>
                    <a:pt x="8752" y="1286"/>
                  </a:lnTo>
                  <a:cubicBezTo>
                    <a:pt x="8752" y="1227"/>
                    <a:pt x="8799" y="1179"/>
                    <a:pt x="8859" y="1179"/>
                  </a:cubicBezTo>
                  <a:close/>
                  <a:moveTo>
                    <a:pt x="1417" y="0"/>
                  </a:moveTo>
                  <a:cubicBezTo>
                    <a:pt x="1179" y="0"/>
                    <a:pt x="989" y="203"/>
                    <a:pt x="989" y="441"/>
                  </a:cubicBezTo>
                  <a:lnTo>
                    <a:pt x="989" y="774"/>
                  </a:lnTo>
                  <a:lnTo>
                    <a:pt x="846" y="774"/>
                  </a:lnTo>
                  <a:cubicBezTo>
                    <a:pt x="655" y="774"/>
                    <a:pt x="477" y="834"/>
                    <a:pt x="334" y="953"/>
                  </a:cubicBezTo>
                  <a:cubicBezTo>
                    <a:pt x="251" y="1012"/>
                    <a:pt x="251" y="1120"/>
                    <a:pt x="298" y="1191"/>
                  </a:cubicBezTo>
                  <a:cubicBezTo>
                    <a:pt x="332" y="1238"/>
                    <a:pt x="382" y="1259"/>
                    <a:pt x="431" y="1259"/>
                  </a:cubicBezTo>
                  <a:cubicBezTo>
                    <a:pt x="468" y="1259"/>
                    <a:pt x="506" y="1247"/>
                    <a:pt x="536" y="1227"/>
                  </a:cubicBezTo>
                  <a:cubicBezTo>
                    <a:pt x="644" y="1132"/>
                    <a:pt x="756" y="1114"/>
                    <a:pt x="865" y="1114"/>
                  </a:cubicBezTo>
                  <a:cubicBezTo>
                    <a:pt x="932" y="1114"/>
                    <a:pt x="998" y="1121"/>
                    <a:pt x="1062" y="1121"/>
                  </a:cubicBezTo>
                  <a:cubicBezTo>
                    <a:pt x="1077" y="1121"/>
                    <a:pt x="1093" y="1121"/>
                    <a:pt x="1108" y="1120"/>
                  </a:cubicBezTo>
                  <a:lnTo>
                    <a:pt x="2489" y="1120"/>
                  </a:lnTo>
                  <a:cubicBezTo>
                    <a:pt x="2751" y="1120"/>
                    <a:pt x="2977" y="1346"/>
                    <a:pt x="2977" y="1608"/>
                  </a:cubicBezTo>
                  <a:lnTo>
                    <a:pt x="2977" y="2239"/>
                  </a:lnTo>
                  <a:cubicBezTo>
                    <a:pt x="2977" y="2322"/>
                    <a:pt x="3049" y="2405"/>
                    <a:pt x="3144" y="2405"/>
                  </a:cubicBezTo>
                  <a:cubicBezTo>
                    <a:pt x="3227" y="2405"/>
                    <a:pt x="3311" y="2322"/>
                    <a:pt x="3311" y="2239"/>
                  </a:cubicBezTo>
                  <a:lnTo>
                    <a:pt x="3311" y="1929"/>
                  </a:lnTo>
                  <a:lnTo>
                    <a:pt x="10311" y="1929"/>
                  </a:lnTo>
                  <a:cubicBezTo>
                    <a:pt x="10573" y="1941"/>
                    <a:pt x="10776" y="2167"/>
                    <a:pt x="10776" y="2417"/>
                  </a:cubicBezTo>
                  <a:lnTo>
                    <a:pt x="10776" y="2608"/>
                  </a:lnTo>
                  <a:lnTo>
                    <a:pt x="10490" y="2608"/>
                  </a:lnTo>
                  <a:cubicBezTo>
                    <a:pt x="10407" y="2608"/>
                    <a:pt x="10335" y="2679"/>
                    <a:pt x="10335" y="2774"/>
                  </a:cubicBezTo>
                  <a:cubicBezTo>
                    <a:pt x="10335" y="2858"/>
                    <a:pt x="10407" y="2941"/>
                    <a:pt x="10490" y="2941"/>
                  </a:cubicBezTo>
                  <a:lnTo>
                    <a:pt x="10776" y="2941"/>
                  </a:lnTo>
                  <a:lnTo>
                    <a:pt x="10776" y="6846"/>
                  </a:lnTo>
                  <a:lnTo>
                    <a:pt x="10014" y="6846"/>
                  </a:lnTo>
                  <a:cubicBezTo>
                    <a:pt x="9764" y="6846"/>
                    <a:pt x="9573" y="6644"/>
                    <a:pt x="9573" y="6406"/>
                  </a:cubicBezTo>
                  <a:lnTo>
                    <a:pt x="9573" y="3382"/>
                  </a:lnTo>
                  <a:cubicBezTo>
                    <a:pt x="9573" y="3191"/>
                    <a:pt x="9704" y="3013"/>
                    <a:pt x="9883" y="2953"/>
                  </a:cubicBezTo>
                  <a:cubicBezTo>
                    <a:pt x="9978" y="2917"/>
                    <a:pt x="10014" y="2834"/>
                    <a:pt x="9990" y="2739"/>
                  </a:cubicBezTo>
                  <a:cubicBezTo>
                    <a:pt x="9962" y="2675"/>
                    <a:pt x="9907" y="2632"/>
                    <a:pt x="9839" y="2632"/>
                  </a:cubicBezTo>
                  <a:cubicBezTo>
                    <a:pt x="9819" y="2632"/>
                    <a:pt x="9797" y="2635"/>
                    <a:pt x="9776" y="2644"/>
                  </a:cubicBezTo>
                  <a:cubicBezTo>
                    <a:pt x="9454" y="2739"/>
                    <a:pt x="9228" y="3036"/>
                    <a:pt x="9228" y="3382"/>
                  </a:cubicBezTo>
                  <a:lnTo>
                    <a:pt x="9228" y="6406"/>
                  </a:lnTo>
                  <a:cubicBezTo>
                    <a:pt x="9228" y="6835"/>
                    <a:pt x="9573" y="7180"/>
                    <a:pt x="10002" y="7180"/>
                  </a:cubicBezTo>
                  <a:lnTo>
                    <a:pt x="10764" y="7180"/>
                  </a:lnTo>
                  <a:cubicBezTo>
                    <a:pt x="10764" y="7442"/>
                    <a:pt x="10538" y="7668"/>
                    <a:pt x="10276" y="7668"/>
                  </a:cubicBezTo>
                  <a:lnTo>
                    <a:pt x="3132" y="7668"/>
                  </a:lnTo>
                  <a:cubicBezTo>
                    <a:pt x="3203" y="7573"/>
                    <a:pt x="3251" y="7466"/>
                    <a:pt x="3275" y="7335"/>
                  </a:cubicBezTo>
                  <a:cubicBezTo>
                    <a:pt x="3287" y="7251"/>
                    <a:pt x="3227" y="7156"/>
                    <a:pt x="3144" y="7144"/>
                  </a:cubicBezTo>
                  <a:cubicBezTo>
                    <a:pt x="3136" y="7143"/>
                    <a:pt x="3128" y="7143"/>
                    <a:pt x="3120" y="7143"/>
                  </a:cubicBezTo>
                  <a:cubicBezTo>
                    <a:pt x="3035" y="7143"/>
                    <a:pt x="2964" y="7199"/>
                    <a:pt x="2953" y="7275"/>
                  </a:cubicBezTo>
                  <a:cubicBezTo>
                    <a:pt x="2906" y="7501"/>
                    <a:pt x="2691" y="7668"/>
                    <a:pt x="2477" y="7668"/>
                  </a:cubicBezTo>
                  <a:lnTo>
                    <a:pt x="751" y="7668"/>
                  </a:lnTo>
                  <a:cubicBezTo>
                    <a:pt x="513" y="7632"/>
                    <a:pt x="334" y="7430"/>
                    <a:pt x="334" y="7180"/>
                  </a:cubicBezTo>
                  <a:lnTo>
                    <a:pt x="334" y="2548"/>
                  </a:lnTo>
                  <a:lnTo>
                    <a:pt x="334" y="1691"/>
                  </a:lnTo>
                  <a:cubicBezTo>
                    <a:pt x="334" y="1596"/>
                    <a:pt x="251" y="1524"/>
                    <a:pt x="167" y="1524"/>
                  </a:cubicBezTo>
                  <a:cubicBezTo>
                    <a:pt x="72" y="1524"/>
                    <a:pt x="1" y="1596"/>
                    <a:pt x="1" y="1691"/>
                  </a:cubicBezTo>
                  <a:lnTo>
                    <a:pt x="1" y="7180"/>
                  </a:lnTo>
                  <a:cubicBezTo>
                    <a:pt x="1" y="7585"/>
                    <a:pt x="298" y="7918"/>
                    <a:pt x="691" y="7978"/>
                  </a:cubicBezTo>
                  <a:cubicBezTo>
                    <a:pt x="703" y="7978"/>
                    <a:pt x="727" y="7978"/>
                    <a:pt x="751" y="8001"/>
                  </a:cubicBezTo>
                  <a:lnTo>
                    <a:pt x="10276" y="8001"/>
                  </a:lnTo>
                  <a:cubicBezTo>
                    <a:pt x="10716" y="8001"/>
                    <a:pt x="11085" y="7620"/>
                    <a:pt x="11085" y="7180"/>
                  </a:cubicBezTo>
                  <a:lnTo>
                    <a:pt x="11085" y="2405"/>
                  </a:lnTo>
                  <a:cubicBezTo>
                    <a:pt x="11121" y="2001"/>
                    <a:pt x="10823" y="1655"/>
                    <a:pt x="10442" y="1596"/>
                  </a:cubicBezTo>
                  <a:lnTo>
                    <a:pt x="10442" y="1262"/>
                  </a:lnTo>
                  <a:cubicBezTo>
                    <a:pt x="10442" y="1024"/>
                    <a:pt x="10240" y="834"/>
                    <a:pt x="10002" y="834"/>
                  </a:cubicBezTo>
                  <a:lnTo>
                    <a:pt x="8859" y="834"/>
                  </a:lnTo>
                  <a:cubicBezTo>
                    <a:pt x="8621" y="834"/>
                    <a:pt x="8430" y="1024"/>
                    <a:pt x="8430" y="1262"/>
                  </a:cubicBezTo>
                  <a:lnTo>
                    <a:pt x="8430" y="1584"/>
                  </a:lnTo>
                  <a:lnTo>
                    <a:pt x="7966" y="1584"/>
                  </a:lnTo>
                  <a:lnTo>
                    <a:pt x="7621" y="834"/>
                  </a:lnTo>
                  <a:cubicBezTo>
                    <a:pt x="7502" y="572"/>
                    <a:pt x="7240" y="405"/>
                    <a:pt x="6942" y="405"/>
                  </a:cubicBezTo>
                  <a:lnTo>
                    <a:pt x="5597" y="405"/>
                  </a:lnTo>
                  <a:cubicBezTo>
                    <a:pt x="5358" y="405"/>
                    <a:pt x="5120" y="524"/>
                    <a:pt x="4989" y="715"/>
                  </a:cubicBezTo>
                  <a:cubicBezTo>
                    <a:pt x="4930" y="798"/>
                    <a:pt x="4966" y="893"/>
                    <a:pt x="5037" y="941"/>
                  </a:cubicBezTo>
                  <a:cubicBezTo>
                    <a:pt x="5064" y="963"/>
                    <a:pt x="5096" y="974"/>
                    <a:pt x="5128" y="974"/>
                  </a:cubicBezTo>
                  <a:cubicBezTo>
                    <a:pt x="5181" y="974"/>
                    <a:pt x="5234" y="945"/>
                    <a:pt x="5263" y="893"/>
                  </a:cubicBezTo>
                  <a:cubicBezTo>
                    <a:pt x="5335" y="798"/>
                    <a:pt x="5466" y="715"/>
                    <a:pt x="5597" y="715"/>
                  </a:cubicBezTo>
                  <a:lnTo>
                    <a:pt x="6942" y="715"/>
                  </a:lnTo>
                  <a:cubicBezTo>
                    <a:pt x="7109" y="715"/>
                    <a:pt x="7252" y="810"/>
                    <a:pt x="7323" y="953"/>
                  </a:cubicBezTo>
                  <a:lnTo>
                    <a:pt x="7609" y="1572"/>
                  </a:lnTo>
                  <a:lnTo>
                    <a:pt x="4942" y="1572"/>
                  </a:lnTo>
                  <a:lnTo>
                    <a:pt x="4989" y="1465"/>
                  </a:lnTo>
                  <a:cubicBezTo>
                    <a:pt x="5037" y="1370"/>
                    <a:pt x="4989" y="1286"/>
                    <a:pt x="4918" y="1239"/>
                  </a:cubicBezTo>
                  <a:cubicBezTo>
                    <a:pt x="4891" y="1225"/>
                    <a:pt x="4866" y="1219"/>
                    <a:pt x="4841" y="1219"/>
                  </a:cubicBezTo>
                  <a:cubicBezTo>
                    <a:pt x="4779" y="1219"/>
                    <a:pt x="4726" y="1259"/>
                    <a:pt x="4692" y="1310"/>
                  </a:cubicBezTo>
                  <a:lnTo>
                    <a:pt x="4573" y="1572"/>
                  </a:lnTo>
                  <a:lnTo>
                    <a:pt x="3311" y="1572"/>
                  </a:lnTo>
                  <a:cubicBezTo>
                    <a:pt x="3299" y="1131"/>
                    <a:pt x="2918" y="774"/>
                    <a:pt x="2489" y="774"/>
                  </a:cubicBezTo>
                  <a:lnTo>
                    <a:pt x="2358" y="774"/>
                  </a:lnTo>
                  <a:lnTo>
                    <a:pt x="2358" y="441"/>
                  </a:lnTo>
                  <a:cubicBezTo>
                    <a:pt x="2358" y="203"/>
                    <a:pt x="2168" y="0"/>
                    <a:pt x="1918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651;p87"/>
            <p:cNvSpPr/>
            <p:nvPr userDrawn="1"/>
          </p:nvSpPr>
          <p:spPr>
            <a:xfrm>
              <a:off x="6732532" y="3484925"/>
              <a:ext cx="10273" cy="129923"/>
            </a:xfrm>
            <a:custGeom>
              <a:avLst/>
              <a:gdLst/>
              <a:ahLst/>
              <a:cxnLst/>
              <a:rect l="l" t="t" r="r" b="b"/>
              <a:pathLst>
                <a:path w="323" h="4085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918"/>
                  </a:lnTo>
                  <a:cubicBezTo>
                    <a:pt x="1" y="4013"/>
                    <a:pt x="72" y="4085"/>
                    <a:pt x="156" y="4085"/>
                  </a:cubicBezTo>
                  <a:cubicBezTo>
                    <a:pt x="251" y="4085"/>
                    <a:pt x="322" y="4013"/>
                    <a:pt x="322" y="3918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652;p87"/>
            <p:cNvSpPr/>
            <p:nvPr userDrawn="1"/>
          </p:nvSpPr>
          <p:spPr>
            <a:xfrm>
              <a:off x="6903707" y="3467591"/>
              <a:ext cx="38293" cy="29483"/>
            </a:xfrm>
            <a:custGeom>
              <a:avLst/>
              <a:gdLst/>
              <a:ahLst/>
              <a:cxnLst/>
              <a:rect l="l" t="t" r="r" b="b"/>
              <a:pathLst>
                <a:path w="1204" h="927" extrusionOk="0">
                  <a:moveTo>
                    <a:pt x="728" y="0"/>
                  </a:moveTo>
                  <a:cubicBezTo>
                    <a:pt x="676" y="0"/>
                    <a:pt x="625" y="26"/>
                    <a:pt x="596" y="70"/>
                  </a:cubicBezTo>
                  <a:cubicBezTo>
                    <a:pt x="536" y="153"/>
                    <a:pt x="572" y="248"/>
                    <a:pt x="644" y="296"/>
                  </a:cubicBezTo>
                  <a:cubicBezTo>
                    <a:pt x="775" y="391"/>
                    <a:pt x="703" y="593"/>
                    <a:pt x="548" y="593"/>
                  </a:cubicBezTo>
                  <a:cubicBezTo>
                    <a:pt x="453" y="593"/>
                    <a:pt x="370" y="510"/>
                    <a:pt x="394" y="403"/>
                  </a:cubicBezTo>
                  <a:cubicBezTo>
                    <a:pt x="405" y="308"/>
                    <a:pt x="346" y="224"/>
                    <a:pt x="251" y="212"/>
                  </a:cubicBezTo>
                  <a:cubicBezTo>
                    <a:pt x="238" y="209"/>
                    <a:pt x="225" y="207"/>
                    <a:pt x="213" y="207"/>
                  </a:cubicBezTo>
                  <a:cubicBezTo>
                    <a:pt x="141" y="207"/>
                    <a:pt x="70" y="262"/>
                    <a:pt x="60" y="343"/>
                  </a:cubicBezTo>
                  <a:cubicBezTo>
                    <a:pt x="1" y="653"/>
                    <a:pt x="239" y="927"/>
                    <a:pt x="548" y="927"/>
                  </a:cubicBezTo>
                  <a:cubicBezTo>
                    <a:pt x="1013" y="927"/>
                    <a:pt x="1203" y="308"/>
                    <a:pt x="822" y="34"/>
                  </a:cubicBezTo>
                  <a:cubicBezTo>
                    <a:pt x="794" y="11"/>
                    <a:pt x="761" y="0"/>
                    <a:pt x="728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653;p87"/>
            <p:cNvSpPr/>
            <p:nvPr userDrawn="1"/>
          </p:nvSpPr>
          <p:spPr>
            <a:xfrm>
              <a:off x="6750725" y="3461739"/>
              <a:ext cx="177249" cy="177345"/>
            </a:xfrm>
            <a:custGeom>
              <a:avLst/>
              <a:gdLst/>
              <a:ahLst/>
              <a:cxnLst/>
              <a:rect l="l" t="t" r="r" b="b"/>
              <a:pathLst>
                <a:path w="5573" h="5576" extrusionOk="0">
                  <a:moveTo>
                    <a:pt x="2753" y="0"/>
                  </a:moveTo>
                  <a:cubicBezTo>
                    <a:pt x="2168" y="0"/>
                    <a:pt x="1571" y="186"/>
                    <a:pt x="1048" y="599"/>
                  </a:cubicBezTo>
                  <a:cubicBezTo>
                    <a:pt x="977" y="658"/>
                    <a:pt x="953" y="765"/>
                    <a:pt x="1013" y="837"/>
                  </a:cubicBezTo>
                  <a:cubicBezTo>
                    <a:pt x="1049" y="881"/>
                    <a:pt x="1103" y="906"/>
                    <a:pt x="1156" y="906"/>
                  </a:cubicBezTo>
                  <a:cubicBezTo>
                    <a:pt x="1190" y="906"/>
                    <a:pt x="1223" y="896"/>
                    <a:pt x="1251" y="873"/>
                  </a:cubicBezTo>
                  <a:cubicBezTo>
                    <a:pt x="1711" y="505"/>
                    <a:pt x="2238" y="339"/>
                    <a:pt x="2753" y="339"/>
                  </a:cubicBezTo>
                  <a:cubicBezTo>
                    <a:pt x="4023" y="339"/>
                    <a:pt x="5227" y="1342"/>
                    <a:pt x="5227" y="2790"/>
                  </a:cubicBezTo>
                  <a:cubicBezTo>
                    <a:pt x="5227" y="3373"/>
                    <a:pt x="5013" y="3921"/>
                    <a:pt x="4668" y="4361"/>
                  </a:cubicBezTo>
                  <a:cubicBezTo>
                    <a:pt x="4203" y="4933"/>
                    <a:pt x="3501" y="5242"/>
                    <a:pt x="2775" y="5242"/>
                  </a:cubicBezTo>
                  <a:cubicBezTo>
                    <a:pt x="1417" y="5242"/>
                    <a:pt x="322" y="4147"/>
                    <a:pt x="322" y="2790"/>
                  </a:cubicBezTo>
                  <a:cubicBezTo>
                    <a:pt x="322" y="2242"/>
                    <a:pt x="501" y="1730"/>
                    <a:pt x="822" y="1301"/>
                  </a:cubicBezTo>
                  <a:cubicBezTo>
                    <a:pt x="882" y="1230"/>
                    <a:pt x="870" y="1123"/>
                    <a:pt x="798" y="1075"/>
                  </a:cubicBezTo>
                  <a:cubicBezTo>
                    <a:pt x="763" y="1050"/>
                    <a:pt x="727" y="1038"/>
                    <a:pt x="692" y="1038"/>
                  </a:cubicBezTo>
                  <a:cubicBezTo>
                    <a:pt x="644" y="1038"/>
                    <a:pt x="600" y="1062"/>
                    <a:pt x="572" y="1111"/>
                  </a:cubicBezTo>
                  <a:cubicBezTo>
                    <a:pt x="203" y="1599"/>
                    <a:pt x="0" y="2182"/>
                    <a:pt x="0" y="2790"/>
                  </a:cubicBezTo>
                  <a:cubicBezTo>
                    <a:pt x="0" y="4325"/>
                    <a:pt x="1251" y="5576"/>
                    <a:pt x="2787" y="5576"/>
                  </a:cubicBezTo>
                  <a:cubicBezTo>
                    <a:pt x="3620" y="5576"/>
                    <a:pt x="4394" y="5195"/>
                    <a:pt x="4930" y="4575"/>
                  </a:cubicBezTo>
                  <a:cubicBezTo>
                    <a:pt x="5346" y="4087"/>
                    <a:pt x="5573" y="3444"/>
                    <a:pt x="5573" y="2790"/>
                  </a:cubicBezTo>
                  <a:cubicBezTo>
                    <a:pt x="5564" y="1130"/>
                    <a:pt x="4194" y="0"/>
                    <a:pt x="2753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654;p87"/>
            <p:cNvSpPr/>
            <p:nvPr userDrawn="1"/>
          </p:nvSpPr>
          <p:spPr>
            <a:xfrm>
              <a:off x="6778363" y="3495166"/>
              <a:ext cx="134090" cy="110681"/>
            </a:xfrm>
            <a:custGeom>
              <a:avLst/>
              <a:gdLst/>
              <a:ahLst/>
              <a:cxnLst/>
              <a:rect l="l" t="t" r="r" b="b"/>
              <a:pathLst>
                <a:path w="4216" h="3480" extrusionOk="0">
                  <a:moveTo>
                    <a:pt x="1906" y="0"/>
                  </a:moveTo>
                  <a:cubicBezTo>
                    <a:pt x="834" y="0"/>
                    <a:pt x="1" y="965"/>
                    <a:pt x="179" y="2024"/>
                  </a:cubicBezTo>
                  <a:cubicBezTo>
                    <a:pt x="190" y="2100"/>
                    <a:pt x="271" y="2157"/>
                    <a:pt x="348" y="2157"/>
                  </a:cubicBezTo>
                  <a:cubicBezTo>
                    <a:pt x="355" y="2157"/>
                    <a:pt x="363" y="2156"/>
                    <a:pt x="370" y="2155"/>
                  </a:cubicBezTo>
                  <a:cubicBezTo>
                    <a:pt x="465" y="2143"/>
                    <a:pt x="525" y="2048"/>
                    <a:pt x="501" y="1965"/>
                  </a:cubicBezTo>
                  <a:cubicBezTo>
                    <a:pt x="348" y="1037"/>
                    <a:pt x="1082" y="310"/>
                    <a:pt x="1901" y="310"/>
                  </a:cubicBezTo>
                  <a:cubicBezTo>
                    <a:pt x="2228" y="310"/>
                    <a:pt x="2568" y="426"/>
                    <a:pt x="2870" y="691"/>
                  </a:cubicBezTo>
                  <a:cubicBezTo>
                    <a:pt x="3442" y="1215"/>
                    <a:pt x="3477" y="2108"/>
                    <a:pt x="2941" y="2691"/>
                  </a:cubicBezTo>
                  <a:cubicBezTo>
                    <a:pt x="2660" y="2994"/>
                    <a:pt x="2278" y="3142"/>
                    <a:pt x="1899" y="3142"/>
                  </a:cubicBezTo>
                  <a:cubicBezTo>
                    <a:pt x="1444" y="3142"/>
                    <a:pt x="993" y="2928"/>
                    <a:pt x="727" y="2512"/>
                  </a:cubicBezTo>
                  <a:cubicBezTo>
                    <a:pt x="696" y="2466"/>
                    <a:pt x="645" y="2435"/>
                    <a:pt x="590" y="2435"/>
                  </a:cubicBezTo>
                  <a:cubicBezTo>
                    <a:pt x="561" y="2435"/>
                    <a:pt x="530" y="2444"/>
                    <a:pt x="501" y="2465"/>
                  </a:cubicBezTo>
                  <a:cubicBezTo>
                    <a:pt x="429" y="2512"/>
                    <a:pt x="405" y="2620"/>
                    <a:pt x="465" y="2691"/>
                  </a:cubicBezTo>
                  <a:cubicBezTo>
                    <a:pt x="803" y="3212"/>
                    <a:pt x="1362" y="3480"/>
                    <a:pt x="1924" y="3480"/>
                  </a:cubicBezTo>
                  <a:cubicBezTo>
                    <a:pt x="2390" y="3480"/>
                    <a:pt x="2858" y="3295"/>
                    <a:pt x="3203" y="2917"/>
                  </a:cubicBezTo>
                  <a:cubicBezTo>
                    <a:pt x="4215" y="1810"/>
                    <a:pt x="3418" y="0"/>
                    <a:pt x="1906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55;p87"/>
            <p:cNvSpPr/>
            <p:nvPr userDrawn="1"/>
          </p:nvSpPr>
          <p:spPr>
            <a:xfrm>
              <a:off x="6820791" y="3521501"/>
              <a:ext cx="49997" cy="41665"/>
            </a:xfrm>
            <a:custGeom>
              <a:avLst/>
              <a:gdLst/>
              <a:ahLst/>
              <a:cxnLst/>
              <a:rect l="l" t="t" r="r" b="b"/>
              <a:pathLst>
                <a:path w="1572" h="1310" extrusionOk="0">
                  <a:moveTo>
                    <a:pt x="756" y="0"/>
                  </a:moveTo>
                  <a:cubicBezTo>
                    <a:pt x="743" y="0"/>
                    <a:pt x="729" y="2"/>
                    <a:pt x="715" y="6"/>
                  </a:cubicBezTo>
                  <a:cubicBezTo>
                    <a:pt x="203" y="101"/>
                    <a:pt x="0" y="744"/>
                    <a:pt x="381" y="1113"/>
                  </a:cubicBezTo>
                  <a:cubicBezTo>
                    <a:pt x="506" y="1244"/>
                    <a:pt x="676" y="1309"/>
                    <a:pt x="845" y="1309"/>
                  </a:cubicBezTo>
                  <a:cubicBezTo>
                    <a:pt x="1015" y="1309"/>
                    <a:pt x="1185" y="1244"/>
                    <a:pt x="1310" y="1113"/>
                  </a:cubicBezTo>
                  <a:cubicBezTo>
                    <a:pt x="1524" y="911"/>
                    <a:pt x="1572" y="613"/>
                    <a:pt x="1453" y="363"/>
                  </a:cubicBezTo>
                  <a:cubicBezTo>
                    <a:pt x="1418" y="301"/>
                    <a:pt x="1356" y="266"/>
                    <a:pt x="1293" y="266"/>
                  </a:cubicBezTo>
                  <a:cubicBezTo>
                    <a:pt x="1271" y="266"/>
                    <a:pt x="1248" y="270"/>
                    <a:pt x="1226" y="280"/>
                  </a:cubicBezTo>
                  <a:cubicBezTo>
                    <a:pt x="1155" y="327"/>
                    <a:pt x="1107" y="422"/>
                    <a:pt x="1155" y="506"/>
                  </a:cubicBezTo>
                  <a:cubicBezTo>
                    <a:pt x="1215" y="625"/>
                    <a:pt x="1191" y="791"/>
                    <a:pt x="1096" y="899"/>
                  </a:cubicBezTo>
                  <a:cubicBezTo>
                    <a:pt x="1024" y="964"/>
                    <a:pt x="938" y="997"/>
                    <a:pt x="851" y="997"/>
                  </a:cubicBezTo>
                  <a:cubicBezTo>
                    <a:pt x="765" y="997"/>
                    <a:pt x="679" y="964"/>
                    <a:pt x="607" y="899"/>
                  </a:cubicBezTo>
                  <a:cubicBezTo>
                    <a:pt x="417" y="696"/>
                    <a:pt x="524" y="375"/>
                    <a:pt x="774" y="327"/>
                  </a:cubicBezTo>
                  <a:cubicBezTo>
                    <a:pt x="869" y="315"/>
                    <a:pt x="929" y="220"/>
                    <a:pt x="905" y="137"/>
                  </a:cubicBezTo>
                  <a:cubicBezTo>
                    <a:pt x="895" y="56"/>
                    <a:pt x="833" y="0"/>
                    <a:pt x="756" y="0"/>
                  </a:cubicBez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2"/>
          <p:cNvSpPr/>
          <p:nvPr/>
        </p:nvSpPr>
        <p:spPr>
          <a:xfrm rot="10800000">
            <a:off x="418004" y="211526"/>
            <a:ext cx="594196" cy="646952"/>
          </a:xfrm>
          <a:custGeom>
            <a:avLst/>
            <a:gdLst/>
            <a:ahLst/>
            <a:cxnLst/>
            <a:rect l="l" t="t" r="r" b="b"/>
            <a:pathLst>
              <a:path w="18449" h="20087" extrusionOk="0">
                <a:moveTo>
                  <a:pt x="7390" y="0"/>
                </a:moveTo>
                <a:cubicBezTo>
                  <a:pt x="6865" y="3062"/>
                  <a:pt x="6529" y="5511"/>
                  <a:pt x="6267" y="7754"/>
                </a:cubicBezTo>
                <a:cubicBezTo>
                  <a:pt x="4326" y="8206"/>
                  <a:pt x="2322" y="8731"/>
                  <a:pt x="1" y="9448"/>
                </a:cubicBezTo>
                <a:cubicBezTo>
                  <a:pt x="2013" y="10456"/>
                  <a:pt x="3911" y="11407"/>
                  <a:pt x="5779" y="12312"/>
                </a:cubicBezTo>
                <a:cubicBezTo>
                  <a:pt x="5539" y="14644"/>
                  <a:pt x="5289" y="17063"/>
                  <a:pt x="4867" y="20086"/>
                </a:cubicBezTo>
                <a:cubicBezTo>
                  <a:pt x="7035" y="18183"/>
                  <a:pt x="8874" y="16425"/>
                  <a:pt x="10641" y="14563"/>
                </a:cubicBezTo>
                <a:cubicBezTo>
                  <a:pt x="13082" y="15635"/>
                  <a:pt x="15602" y="16643"/>
                  <a:pt x="18389" y="17602"/>
                </a:cubicBezTo>
                <a:cubicBezTo>
                  <a:pt x="17013" y="15079"/>
                  <a:pt x="15690" y="12704"/>
                  <a:pt x="14333" y="10404"/>
                </a:cubicBezTo>
                <a:cubicBezTo>
                  <a:pt x="15619" y="8864"/>
                  <a:pt x="16962" y="7182"/>
                  <a:pt x="18449" y="5252"/>
                </a:cubicBezTo>
                <a:lnTo>
                  <a:pt x="18449" y="5252"/>
                </a:lnTo>
                <a:cubicBezTo>
                  <a:pt x="15993" y="5773"/>
                  <a:pt x="13907" y="6178"/>
                  <a:pt x="11973" y="6557"/>
                </a:cubicBezTo>
                <a:cubicBezTo>
                  <a:pt x="10562" y="4357"/>
                  <a:pt x="9066" y="2192"/>
                  <a:pt x="73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32"/>
          <p:cNvGrpSpPr/>
          <p:nvPr/>
        </p:nvGrpSpPr>
        <p:grpSpPr>
          <a:xfrm rot="5022815">
            <a:off x="7172309" y="-953290"/>
            <a:ext cx="2753879" cy="2637953"/>
            <a:chOff x="-1063443" y="-943545"/>
            <a:chExt cx="2753843" cy="2637918"/>
          </a:xfrm>
        </p:grpSpPr>
        <p:sp>
          <p:nvSpPr>
            <p:cNvPr id="590" name="Google Shape;590;p32"/>
            <p:cNvSpPr/>
            <p:nvPr/>
          </p:nvSpPr>
          <p:spPr>
            <a:xfrm rot="8651542">
              <a:off x="-780340" y="-461843"/>
              <a:ext cx="2187636" cy="1674514"/>
            </a:xfrm>
            <a:custGeom>
              <a:avLst/>
              <a:gdLst/>
              <a:ahLst/>
              <a:cxnLst/>
              <a:rect l="l" t="t" r="r" b="b"/>
              <a:pathLst>
                <a:path w="48253" h="36935" extrusionOk="0">
                  <a:moveTo>
                    <a:pt x="35357" y="1"/>
                  </a:moveTo>
                  <a:cubicBezTo>
                    <a:pt x="32721" y="1"/>
                    <a:pt x="30076" y="742"/>
                    <a:pt x="27739" y="1959"/>
                  </a:cubicBezTo>
                  <a:cubicBezTo>
                    <a:pt x="26844" y="2425"/>
                    <a:pt x="25992" y="2969"/>
                    <a:pt x="25192" y="3585"/>
                  </a:cubicBezTo>
                  <a:cubicBezTo>
                    <a:pt x="24801" y="3886"/>
                    <a:pt x="24422" y="4202"/>
                    <a:pt x="24047" y="4522"/>
                  </a:cubicBezTo>
                  <a:cubicBezTo>
                    <a:pt x="23849" y="4689"/>
                    <a:pt x="23652" y="4856"/>
                    <a:pt x="23457" y="5025"/>
                  </a:cubicBezTo>
                  <a:lnTo>
                    <a:pt x="23335" y="5129"/>
                  </a:lnTo>
                  <a:lnTo>
                    <a:pt x="23242" y="5208"/>
                  </a:lnTo>
                  <a:cubicBezTo>
                    <a:pt x="23139" y="5297"/>
                    <a:pt x="23037" y="5383"/>
                    <a:pt x="22934" y="5470"/>
                  </a:cubicBezTo>
                  <a:cubicBezTo>
                    <a:pt x="22193" y="6095"/>
                    <a:pt x="21430" y="6706"/>
                    <a:pt x="20599" y="7209"/>
                  </a:cubicBezTo>
                  <a:cubicBezTo>
                    <a:pt x="20394" y="7332"/>
                    <a:pt x="20185" y="7451"/>
                    <a:pt x="19971" y="7558"/>
                  </a:cubicBezTo>
                  <a:cubicBezTo>
                    <a:pt x="19785" y="7653"/>
                    <a:pt x="19594" y="7738"/>
                    <a:pt x="19400" y="7812"/>
                  </a:cubicBezTo>
                  <a:cubicBezTo>
                    <a:pt x="19177" y="7899"/>
                    <a:pt x="18951" y="7974"/>
                    <a:pt x="18721" y="8038"/>
                  </a:cubicBezTo>
                  <a:cubicBezTo>
                    <a:pt x="18513" y="8097"/>
                    <a:pt x="18301" y="8143"/>
                    <a:pt x="18087" y="8175"/>
                  </a:cubicBezTo>
                  <a:cubicBezTo>
                    <a:pt x="17735" y="8226"/>
                    <a:pt x="17383" y="8247"/>
                    <a:pt x="17032" y="8247"/>
                  </a:cubicBezTo>
                  <a:cubicBezTo>
                    <a:pt x="15434" y="8247"/>
                    <a:pt x="13841" y="7811"/>
                    <a:pt x="12231" y="7811"/>
                  </a:cubicBezTo>
                  <a:cubicBezTo>
                    <a:pt x="11964" y="7811"/>
                    <a:pt x="11696" y="7823"/>
                    <a:pt x="11428" y="7851"/>
                  </a:cubicBezTo>
                  <a:cubicBezTo>
                    <a:pt x="9479" y="8053"/>
                    <a:pt x="7631" y="8896"/>
                    <a:pt x="6112" y="10119"/>
                  </a:cubicBezTo>
                  <a:cubicBezTo>
                    <a:pt x="4444" y="11460"/>
                    <a:pt x="3156" y="13185"/>
                    <a:pt x="2268" y="15127"/>
                  </a:cubicBezTo>
                  <a:cubicBezTo>
                    <a:pt x="1219" y="17417"/>
                    <a:pt x="0" y="19935"/>
                    <a:pt x="428" y="22406"/>
                  </a:cubicBezTo>
                  <a:cubicBezTo>
                    <a:pt x="1277" y="27293"/>
                    <a:pt x="9691" y="29258"/>
                    <a:pt x="14031" y="30817"/>
                  </a:cubicBezTo>
                  <a:cubicBezTo>
                    <a:pt x="18369" y="32374"/>
                    <a:pt x="22765" y="33752"/>
                    <a:pt x="27220" y="34952"/>
                  </a:cubicBezTo>
                  <a:cubicBezTo>
                    <a:pt x="29448" y="35550"/>
                    <a:pt x="31685" y="36101"/>
                    <a:pt x="33937" y="36606"/>
                  </a:cubicBezTo>
                  <a:cubicBezTo>
                    <a:pt x="34648" y="36766"/>
                    <a:pt x="35373" y="36934"/>
                    <a:pt x="36100" y="36934"/>
                  </a:cubicBezTo>
                  <a:cubicBezTo>
                    <a:pt x="36384" y="36934"/>
                    <a:pt x="36668" y="36909"/>
                    <a:pt x="36951" y="36847"/>
                  </a:cubicBezTo>
                  <a:cubicBezTo>
                    <a:pt x="37953" y="36630"/>
                    <a:pt x="38668" y="35890"/>
                    <a:pt x="39204" y="35058"/>
                  </a:cubicBezTo>
                  <a:cubicBezTo>
                    <a:pt x="39761" y="34192"/>
                    <a:pt x="40187" y="33228"/>
                    <a:pt x="40634" y="32301"/>
                  </a:cubicBezTo>
                  <a:cubicBezTo>
                    <a:pt x="41125" y="31282"/>
                    <a:pt x="41596" y="30253"/>
                    <a:pt x="42048" y="29215"/>
                  </a:cubicBezTo>
                  <a:cubicBezTo>
                    <a:pt x="42961" y="27116"/>
                    <a:pt x="43790" y="24983"/>
                    <a:pt x="44536" y="22816"/>
                  </a:cubicBezTo>
                  <a:cubicBezTo>
                    <a:pt x="45289" y="20629"/>
                    <a:pt x="46172" y="18460"/>
                    <a:pt x="46540" y="16177"/>
                  </a:cubicBezTo>
                  <a:cubicBezTo>
                    <a:pt x="48252" y="5579"/>
                    <a:pt x="43725" y="2123"/>
                    <a:pt x="39567" y="689"/>
                  </a:cubicBezTo>
                  <a:cubicBezTo>
                    <a:pt x="38199" y="216"/>
                    <a:pt x="36779" y="1"/>
                    <a:pt x="35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 rot="8651542">
              <a:off x="-703529" y="-31536"/>
              <a:ext cx="1726244" cy="973426"/>
            </a:xfrm>
            <a:custGeom>
              <a:avLst/>
              <a:gdLst/>
              <a:ahLst/>
              <a:cxnLst/>
              <a:rect l="l" t="t" r="r" b="b"/>
              <a:pathLst>
                <a:path w="38076" h="21471" extrusionOk="0">
                  <a:moveTo>
                    <a:pt x="25089" y="1"/>
                  </a:moveTo>
                  <a:cubicBezTo>
                    <a:pt x="23585" y="1"/>
                    <a:pt x="22088" y="229"/>
                    <a:pt x="20678" y="731"/>
                  </a:cubicBezTo>
                  <a:cubicBezTo>
                    <a:pt x="19715" y="1074"/>
                    <a:pt x="18836" y="1571"/>
                    <a:pt x="18022" y="2183"/>
                  </a:cubicBezTo>
                  <a:cubicBezTo>
                    <a:pt x="17255" y="2760"/>
                    <a:pt x="16522" y="3369"/>
                    <a:pt x="15621" y="3731"/>
                  </a:cubicBezTo>
                  <a:cubicBezTo>
                    <a:pt x="14030" y="4368"/>
                    <a:pt x="12255" y="4307"/>
                    <a:pt x="10571" y="4357"/>
                  </a:cubicBezTo>
                  <a:cubicBezTo>
                    <a:pt x="8842" y="4408"/>
                    <a:pt x="7078" y="4556"/>
                    <a:pt x="5550" y="5443"/>
                  </a:cubicBezTo>
                  <a:cubicBezTo>
                    <a:pt x="4113" y="6276"/>
                    <a:pt x="3014" y="7567"/>
                    <a:pt x="2235" y="9018"/>
                  </a:cubicBezTo>
                  <a:cubicBezTo>
                    <a:pt x="444" y="12345"/>
                    <a:pt x="517" y="16148"/>
                    <a:pt x="179" y="19807"/>
                  </a:cubicBezTo>
                  <a:cubicBezTo>
                    <a:pt x="135" y="20288"/>
                    <a:pt x="83" y="20769"/>
                    <a:pt x="20" y="21247"/>
                  </a:cubicBezTo>
                  <a:cubicBezTo>
                    <a:pt x="0" y="21393"/>
                    <a:pt x="111" y="21471"/>
                    <a:pt x="224" y="21471"/>
                  </a:cubicBezTo>
                  <a:cubicBezTo>
                    <a:pt x="322" y="21471"/>
                    <a:pt x="422" y="21412"/>
                    <a:pt x="439" y="21287"/>
                  </a:cubicBezTo>
                  <a:cubicBezTo>
                    <a:pt x="962" y="17688"/>
                    <a:pt x="794" y="13877"/>
                    <a:pt x="2230" y="10469"/>
                  </a:cubicBezTo>
                  <a:cubicBezTo>
                    <a:pt x="2847" y="9003"/>
                    <a:pt x="3756" y="7622"/>
                    <a:pt x="5015" y="6629"/>
                  </a:cubicBezTo>
                  <a:cubicBezTo>
                    <a:pt x="5628" y="6147"/>
                    <a:pt x="6322" y="5776"/>
                    <a:pt x="7065" y="5534"/>
                  </a:cubicBezTo>
                  <a:cubicBezTo>
                    <a:pt x="7867" y="5279"/>
                    <a:pt x="8712" y="5170"/>
                    <a:pt x="9550" y="5115"/>
                  </a:cubicBezTo>
                  <a:cubicBezTo>
                    <a:pt x="11239" y="5004"/>
                    <a:pt x="12956" y="5126"/>
                    <a:pt x="14623" y="4777"/>
                  </a:cubicBezTo>
                  <a:cubicBezTo>
                    <a:pt x="15482" y="4597"/>
                    <a:pt x="16293" y="4285"/>
                    <a:pt x="17033" y="3811"/>
                  </a:cubicBezTo>
                  <a:cubicBezTo>
                    <a:pt x="17853" y="3286"/>
                    <a:pt x="18567" y="2610"/>
                    <a:pt x="19409" y="2120"/>
                  </a:cubicBezTo>
                  <a:cubicBezTo>
                    <a:pt x="21012" y="1187"/>
                    <a:pt x="22904" y="777"/>
                    <a:pt x="24744" y="695"/>
                  </a:cubicBezTo>
                  <a:cubicBezTo>
                    <a:pt x="24943" y="686"/>
                    <a:pt x="25141" y="682"/>
                    <a:pt x="25340" y="682"/>
                  </a:cubicBezTo>
                  <a:cubicBezTo>
                    <a:pt x="26656" y="682"/>
                    <a:pt x="27981" y="874"/>
                    <a:pt x="29245" y="1222"/>
                  </a:cubicBezTo>
                  <a:cubicBezTo>
                    <a:pt x="30714" y="1627"/>
                    <a:pt x="32113" y="2248"/>
                    <a:pt x="33402" y="3060"/>
                  </a:cubicBezTo>
                  <a:cubicBezTo>
                    <a:pt x="34704" y="3884"/>
                    <a:pt x="35840" y="4895"/>
                    <a:pt x="36863" y="6044"/>
                  </a:cubicBezTo>
                  <a:cubicBezTo>
                    <a:pt x="37112" y="6323"/>
                    <a:pt x="37365" y="6592"/>
                    <a:pt x="37628" y="6860"/>
                  </a:cubicBezTo>
                  <a:cubicBezTo>
                    <a:pt x="37674" y="6906"/>
                    <a:pt x="37732" y="6927"/>
                    <a:pt x="37790" y="6927"/>
                  </a:cubicBezTo>
                  <a:cubicBezTo>
                    <a:pt x="37935" y="6927"/>
                    <a:pt x="38075" y="6797"/>
                    <a:pt x="37989" y="6631"/>
                  </a:cubicBezTo>
                  <a:cubicBezTo>
                    <a:pt x="37625" y="5924"/>
                    <a:pt x="37122" y="5331"/>
                    <a:pt x="36563" y="4769"/>
                  </a:cubicBezTo>
                  <a:cubicBezTo>
                    <a:pt x="36006" y="4207"/>
                    <a:pt x="35406" y="3688"/>
                    <a:pt x="34772" y="3216"/>
                  </a:cubicBezTo>
                  <a:cubicBezTo>
                    <a:pt x="33502" y="2278"/>
                    <a:pt x="32104" y="1528"/>
                    <a:pt x="30619" y="992"/>
                  </a:cubicBezTo>
                  <a:cubicBezTo>
                    <a:pt x="28872" y="360"/>
                    <a:pt x="26975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2"/>
          <p:cNvGrpSpPr/>
          <p:nvPr/>
        </p:nvGrpSpPr>
        <p:grpSpPr>
          <a:xfrm>
            <a:off x="0" y="4080588"/>
            <a:ext cx="1062900" cy="1062900"/>
            <a:chOff x="0" y="4080600"/>
            <a:chExt cx="1062900" cy="1062900"/>
          </a:xfrm>
        </p:grpSpPr>
        <p:sp>
          <p:nvSpPr>
            <p:cNvPr id="593" name="Google Shape;593;p32"/>
            <p:cNvSpPr/>
            <p:nvPr/>
          </p:nvSpPr>
          <p:spPr>
            <a:xfrm>
              <a:off x="0" y="4789200"/>
              <a:ext cx="354300" cy="35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354300" y="4789200"/>
              <a:ext cx="354300" cy="35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0" y="4434900"/>
              <a:ext cx="354300" cy="35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354300" y="4434900"/>
              <a:ext cx="354300" cy="35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0" y="4080600"/>
              <a:ext cx="354300" cy="35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708600" y="4789200"/>
              <a:ext cx="354300" cy="35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2"/>
          <p:cNvSpPr/>
          <p:nvPr/>
        </p:nvSpPr>
        <p:spPr>
          <a:xfrm rot="10800000">
            <a:off x="6405125" y="3716363"/>
            <a:ext cx="2317800" cy="231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32"/>
          <p:cNvGrpSpPr/>
          <p:nvPr/>
        </p:nvGrpSpPr>
        <p:grpSpPr>
          <a:xfrm rot="9172938">
            <a:off x="-175926" y="-157682"/>
            <a:ext cx="1193377" cy="832604"/>
            <a:chOff x="4057850" y="4420225"/>
            <a:chExt cx="787100" cy="549150"/>
          </a:xfrm>
        </p:grpSpPr>
        <p:sp>
          <p:nvSpPr>
            <p:cNvPr id="601" name="Google Shape;601;p32"/>
            <p:cNvSpPr/>
            <p:nvPr/>
          </p:nvSpPr>
          <p:spPr>
            <a:xfrm>
              <a:off x="4424025" y="4679075"/>
              <a:ext cx="55750" cy="35400"/>
            </a:xfrm>
            <a:custGeom>
              <a:avLst/>
              <a:gdLst/>
              <a:ahLst/>
              <a:cxnLst/>
              <a:rect l="l" t="t" r="r" b="b"/>
              <a:pathLst>
                <a:path w="2230" h="1416" extrusionOk="0">
                  <a:moveTo>
                    <a:pt x="491" y="0"/>
                  </a:moveTo>
                  <a:cubicBezTo>
                    <a:pt x="467" y="0"/>
                    <a:pt x="444" y="2"/>
                    <a:pt x="422" y="5"/>
                  </a:cubicBezTo>
                  <a:cubicBezTo>
                    <a:pt x="348" y="12"/>
                    <a:pt x="272" y="39"/>
                    <a:pt x="199" y="60"/>
                  </a:cubicBezTo>
                  <a:cubicBezTo>
                    <a:pt x="114" y="85"/>
                    <a:pt x="52" y="162"/>
                    <a:pt x="29" y="243"/>
                  </a:cubicBezTo>
                  <a:cubicBezTo>
                    <a:pt x="0" y="333"/>
                    <a:pt x="21" y="405"/>
                    <a:pt x="63" y="486"/>
                  </a:cubicBezTo>
                  <a:cubicBezTo>
                    <a:pt x="89" y="536"/>
                    <a:pt x="117" y="587"/>
                    <a:pt x="149" y="636"/>
                  </a:cubicBezTo>
                  <a:cubicBezTo>
                    <a:pt x="193" y="700"/>
                    <a:pt x="267" y="757"/>
                    <a:pt x="325" y="808"/>
                  </a:cubicBezTo>
                  <a:cubicBezTo>
                    <a:pt x="452" y="912"/>
                    <a:pt x="592" y="997"/>
                    <a:pt x="742" y="1063"/>
                  </a:cubicBezTo>
                  <a:lnTo>
                    <a:pt x="1449" y="1373"/>
                  </a:lnTo>
                  <a:cubicBezTo>
                    <a:pt x="1515" y="1402"/>
                    <a:pt x="1586" y="1416"/>
                    <a:pt x="1658" y="1416"/>
                  </a:cubicBezTo>
                  <a:cubicBezTo>
                    <a:pt x="1855" y="1416"/>
                    <a:pt x="2053" y="1310"/>
                    <a:pt x="2129" y="1119"/>
                  </a:cubicBezTo>
                  <a:cubicBezTo>
                    <a:pt x="2230" y="869"/>
                    <a:pt x="2142" y="549"/>
                    <a:pt x="1875" y="438"/>
                  </a:cubicBezTo>
                  <a:lnTo>
                    <a:pt x="1148" y="140"/>
                  </a:lnTo>
                  <a:cubicBezTo>
                    <a:pt x="1002" y="77"/>
                    <a:pt x="849" y="36"/>
                    <a:pt x="692" y="16"/>
                  </a:cubicBezTo>
                  <a:cubicBezTo>
                    <a:pt x="627" y="10"/>
                    <a:pt x="557" y="0"/>
                    <a:pt x="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4285175" y="4701425"/>
              <a:ext cx="76550" cy="46400"/>
            </a:xfrm>
            <a:custGeom>
              <a:avLst/>
              <a:gdLst/>
              <a:ahLst/>
              <a:cxnLst/>
              <a:rect l="l" t="t" r="r" b="b"/>
              <a:pathLst>
                <a:path w="3062" h="1856" extrusionOk="0">
                  <a:moveTo>
                    <a:pt x="726" y="1"/>
                  </a:moveTo>
                  <a:cubicBezTo>
                    <a:pt x="582" y="1"/>
                    <a:pt x="421" y="58"/>
                    <a:pt x="317" y="130"/>
                  </a:cubicBezTo>
                  <a:cubicBezTo>
                    <a:pt x="174" y="229"/>
                    <a:pt x="44" y="415"/>
                    <a:pt x="22" y="592"/>
                  </a:cubicBezTo>
                  <a:cubicBezTo>
                    <a:pt x="0" y="770"/>
                    <a:pt x="27" y="966"/>
                    <a:pt x="137" y="1113"/>
                  </a:cubicBezTo>
                  <a:cubicBezTo>
                    <a:pt x="259" y="1272"/>
                    <a:pt x="409" y="1356"/>
                    <a:pt x="601" y="1408"/>
                  </a:cubicBezTo>
                  <a:lnTo>
                    <a:pt x="2225" y="1842"/>
                  </a:lnTo>
                  <a:cubicBezTo>
                    <a:pt x="2259" y="1851"/>
                    <a:pt x="2296" y="1855"/>
                    <a:pt x="2335" y="1855"/>
                  </a:cubicBezTo>
                  <a:cubicBezTo>
                    <a:pt x="2478" y="1855"/>
                    <a:pt x="2640" y="1798"/>
                    <a:pt x="2746" y="1725"/>
                  </a:cubicBezTo>
                  <a:cubicBezTo>
                    <a:pt x="2889" y="1627"/>
                    <a:pt x="3017" y="1440"/>
                    <a:pt x="3039" y="1263"/>
                  </a:cubicBezTo>
                  <a:cubicBezTo>
                    <a:pt x="3061" y="1086"/>
                    <a:pt x="3036" y="890"/>
                    <a:pt x="2924" y="744"/>
                  </a:cubicBezTo>
                  <a:cubicBezTo>
                    <a:pt x="2804" y="584"/>
                    <a:pt x="2654" y="499"/>
                    <a:pt x="2462" y="449"/>
                  </a:cubicBezTo>
                  <a:lnTo>
                    <a:pt x="838" y="15"/>
                  </a:lnTo>
                  <a:cubicBezTo>
                    <a:pt x="803" y="5"/>
                    <a:pt x="765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4406825" y="4788975"/>
              <a:ext cx="88275" cy="66350"/>
            </a:xfrm>
            <a:custGeom>
              <a:avLst/>
              <a:gdLst/>
              <a:ahLst/>
              <a:cxnLst/>
              <a:rect l="l" t="t" r="r" b="b"/>
              <a:pathLst>
                <a:path w="3531" h="2654" extrusionOk="0">
                  <a:moveTo>
                    <a:pt x="1296" y="1"/>
                  </a:moveTo>
                  <a:cubicBezTo>
                    <a:pt x="1213" y="1"/>
                    <a:pt x="1128" y="6"/>
                    <a:pt x="1050" y="8"/>
                  </a:cubicBezTo>
                  <a:cubicBezTo>
                    <a:pt x="677" y="17"/>
                    <a:pt x="262" y="210"/>
                    <a:pt x="103" y="562"/>
                  </a:cubicBezTo>
                  <a:cubicBezTo>
                    <a:pt x="0" y="787"/>
                    <a:pt x="10" y="1038"/>
                    <a:pt x="105" y="1262"/>
                  </a:cubicBezTo>
                  <a:cubicBezTo>
                    <a:pt x="142" y="1352"/>
                    <a:pt x="179" y="1444"/>
                    <a:pt x="236" y="1526"/>
                  </a:cubicBezTo>
                  <a:cubicBezTo>
                    <a:pt x="295" y="1614"/>
                    <a:pt x="379" y="1687"/>
                    <a:pt x="455" y="1764"/>
                  </a:cubicBezTo>
                  <a:cubicBezTo>
                    <a:pt x="505" y="1816"/>
                    <a:pt x="556" y="1873"/>
                    <a:pt x="611" y="1922"/>
                  </a:cubicBezTo>
                  <a:cubicBezTo>
                    <a:pt x="726" y="2026"/>
                    <a:pt x="890" y="2099"/>
                    <a:pt x="1029" y="2177"/>
                  </a:cubicBezTo>
                  <a:cubicBezTo>
                    <a:pt x="1155" y="2250"/>
                    <a:pt x="1279" y="2324"/>
                    <a:pt x="1413" y="2378"/>
                  </a:cubicBezTo>
                  <a:lnTo>
                    <a:pt x="1843" y="2553"/>
                  </a:lnTo>
                  <a:cubicBezTo>
                    <a:pt x="2002" y="2617"/>
                    <a:pt x="2172" y="2653"/>
                    <a:pt x="2341" y="2653"/>
                  </a:cubicBezTo>
                  <a:cubicBezTo>
                    <a:pt x="2467" y="2653"/>
                    <a:pt x="2594" y="2633"/>
                    <a:pt x="2716" y="2589"/>
                  </a:cubicBezTo>
                  <a:cubicBezTo>
                    <a:pt x="2863" y="2544"/>
                    <a:pt x="2995" y="2460"/>
                    <a:pt x="3098" y="2348"/>
                  </a:cubicBezTo>
                  <a:cubicBezTo>
                    <a:pt x="3223" y="2252"/>
                    <a:pt x="3320" y="2125"/>
                    <a:pt x="3379" y="1980"/>
                  </a:cubicBezTo>
                  <a:cubicBezTo>
                    <a:pt x="3489" y="1707"/>
                    <a:pt x="3530" y="1388"/>
                    <a:pt x="3415" y="1106"/>
                  </a:cubicBezTo>
                  <a:cubicBezTo>
                    <a:pt x="3301" y="825"/>
                    <a:pt x="3096" y="562"/>
                    <a:pt x="2806" y="445"/>
                  </a:cubicBezTo>
                  <a:lnTo>
                    <a:pt x="2375" y="270"/>
                  </a:lnTo>
                  <a:cubicBezTo>
                    <a:pt x="2161" y="183"/>
                    <a:pt x="1935" y="128"/>
                    <a:pt x="1711" y="69"/>
                  </a:cubicBezTo>
                  <a:cubicBezTo>
                    <a:pt x="1638" y="50"/>
                    <a:pt x="1564" y="28"/>
                    <a:pt x="1490" y="16"/>
                  </a:cubicBezTo>
                  <a:cubicBezTo>
                    <a:pt x="1430" y="4"/>
                    <a:pt x="1363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4209750" y="4817825"/>
              <a:ext cx="69600" cy="45550"/>
            </a:xfrm>
            <a:custGeom>
              <a:avLst/>
              <a:gdLst/>
              <a:ahLst/>
              <a:cxnLst/>
              <a:rect l="l" t="t" r="r" b="b"/>
              <a:pathLst>
                <a:path w="2784" h="1822" extrusionOk="0">
                  <a:moveTo>
                    <a:pt x="822" y="0"/>
                  </a:moveTo>
                  <a:cubicBezTo>
                    <a:pt x="631" y="0"/>
                    <a:pt x="450" y="25"/>
                    <a:pt x="275" y="138"/>
                  </a:cubicBezTo>
                  <a:cubicBezTo>
                    <a:pt x="144" y="223"/>
                    <a:pt x="27" y="403"/>
                    <a:pt x="8" y="558"/>
                  </a:cubicBezTo>
                  <a:lnTo>
                    <a:pt x="0" y="722"/>
                  </a:lnTo>
                  <a:cubicBezTo>
                    <a:pt x="11" y="833"/>
                    <a:pt x="49" y="938"/>
                    <a:pt x="112" y="1030"/>
                  </a:cubicBezTo>
                  <a:cubicBezTo>
                    <a:pt x="207" y="1210"/>
                    <a:pt x="464" y="1342"/>
                    <a:pt x="633" y="1429"/>
                  </a:cubicBezTo>
                  <a:cubicBezTo>
                    <a:pt x="683" y="1456"/>
                    <a:pt x="734" y="1484"/>
                    <a:pt x="786" y="1505"/>
                  </a:cubicBezTo>
                  <a:cubicBezTo>
                    <a:pt x="895" y="1549"/>
                    <a:pt x="1019" y="1576"/>
                    <a:pt x="1133" y="1607"/>
                  </a:cubicBezTo>
                  <a:lnTo>
                    <a:pt x="1843" y="1806"/>
                  </a:lnTo>
                  <a:cubicBezTo>
                    <a:pt x="1882" y="1817"/>
                    <a:pt x="1924" y="1822"/>
                    <a:pt x="1967" y="1822"/>
                  </a:cubicBezTo>
                  <a:cubicBezTo>
                    <a:pt x="2128" y="1822"/>
                    <a:pt x="2312" y="1756"/>
                    <a:pt x="2427" y="1677"/>
                  </a:cubicBezTo>
                  <a:cubicBezTo>
                    <a:pt x="2589" y="1565"/>
                    <a:pt x="2735" y="1355"/>
                    <a:pt x="2760" y="1156"/>
                  </a:cubicBezTo>
                  <a:cubicBezTo>
                    <a:pt x="2784" y="956"/>
                    <a:pt x="2755" y="736"/>
                    <a:pt x="2629" y="571"/>
                  </a:cubicBezTo>
                  <a:lnTo>
                    <a:pt x="2485" y="413"/>
                  </a:lnTo>
                  <a:cubicBezTo>
                    <a:pt x="2378" y="323"/>
                    <a:pt x="2247" y="261"/>
                    <a:pt x="2108" y="239"/>
                  </a:cubicBezTo>
                  <a:lnTo>
                    <a:pt x="1396" y="58"/>
                  </a:lnTo>
                  <a:cubicBezTo>
                    <a:pt x="1337" y="40"/>
                    <a:pt x="1277" y="25"/>
                    <a:pt x="1215" y="14"/>
                  </a:cubicBezTo>
                  <a:cubicBezTo>
                    <a:pt x="1158" y="7"/>
                    <a:pt x="1098" y="9"/>
                    <a:pt x="1041" y="7"/>
                  </a:cubicBezTo>
                  <a:cubicBezTo>
                    <a:pt x="967" y="4"/>
                    <a:pt x="894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4079925" y="4687950"/>
              <a:ext cx="79775" cy="54325"/>
            </a:xfrm>
            <a:custGeom>
              <a:avLst/>
              <a:gdLst/>
              <a:ahLst/>
              <a:cxnLst/>
              <a:rect l="l" t="t" r="r" b="b"/>
              <a:pathLst>
                <a:path w="3191" h="2173" extrusionOk="0">
                  <a:moveTo>
                    <a:pt x="1009" y="1"/>
                  </a:moveTo>
                  <a:cubicBezTo>
                    <a:pt x="991" y="1"/>
                    <a:pt x="973" y="1"/>
                    <a:pt x="955" y="1"/>
                  </a:cubicBezTo>
                  <a:cubicBezTo>
                    <a:pt x="712" y="1"/>
                    <a:pt x="507" y="134"/>
                    <a:pt x="300" y="246"/>
                  </a:cubicBezTo>
                  <a:cubicBezTo>
                    <a:pt x="164" y="320"/>
                    <a:pt x="41" y="530"/>
                    <a:pt x="24" y="680"/>
                  </a:cubicBezTo>
                  <a:cubicBezTo>
                    <a:pt x="0" y="850"/>
                    <a:pt x="39" y="1024"/>
                    <a:pt x="131" y="1167"/>
                  </a:cubicBezTo>
                  <a:lnTo>
                    <a:pt x="218" y="1309"/>
                  </a:lnTo>
                  <a:cubicBezTo>
                    <a:pt x="249" y="1362"/>
                    <a:pt x="287" y="1409"/>
                    <a:pt x="330" y="1452"/>
                  </a:cubicBezTo>
                  <a:cubicBezTo>
                    <a:pt x="402" y="1545"/>
                    <a:pt x="497" y="1619"/>
                    <a:pt x="606" y="1663"/>
                  </a:cubicBezTo>
                  <a:lnTo>
                    <a:pt x="650" y="1687"/>
                  </a:lnTo>
                  <a:cubicBezTo>
                    <a:pt x="712" y="1726"/>
                    <a:pt x="775" y="1759"/>
                    <a:pt x="839" y="1791"/>
                  </a:cubicBezTo>
                  <a:cubicBezTo>
                    <a:pt x="901" y="1816"/>
                    <a:pt x="964" y="1837"/>
                    <a:pt x="1026" y="1860"/>
                  </a:cubicBezTo>
                  <a:cubicBezTo>
                    <a:pt x="1355" y="1983"/>
                    <a:pt x="1699" y="2064"/>
                    <a:pt x="2040" y="2154"/>
                  </a:cubicBezTo>
                  <a:cubicBezTo>
                    <a:pt x="2088" y="2167"/>
                    <a:pt x="2140" y="2173"/>
                    <a:pt x="2194" y="2173"/>
                  </a:cubicBezTo>
                  <a:cubicBezTo>
                    <a:pt x="2390" y="2173"/>
                    <a:pt x="2611" y="2095"/>
                    <a:pt x="2754" y="1996"/>
                  </a:cubicBezTo>
                  <a:cubicBezTo>
                    <a:pt x="2952" y="1859"/>
                    <a:pt x="3129" y="1603"/>
                    <a:pt x="3159" y="1360"/>
                  </a:cubicBezTo>
                  <a:cubicBezTo>
                    <a:pt x="3191" y="1115"/>
                    <a:pt x="3154" y="847"/>
                    <a:pt x="3001" y="645"/>
                  </a:cubicBezTo>
                  <a:lnTo>
                    <a:pt x="2826" y="453"/>
                  </a:lnTo>
                  <a:cubicBezTo>
                    <a:pt x="2694" y="342"/>
                    <a:pt x="2536" y="268"/>
                    <a:pt x="2365" y="240"/>
                  </a:cubicBezTo>
                  <a:cubicBezTo>
                    <a:pt x="2094" y="167"/>
                    <a:pt x="1826" y="87"/>
                    <a:pt x="1550" y="42"/>
                  </a:cubicBezTo>
                  <a:cubicBezTo>
                    <a:pt x="1370" y="15"/>
                    <a:pt x="1190" y="1"/>
                    <a:pt x="1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4401975" y="4420225"/>
              <a:ext cx="55725" cy="35425"/>
            </a:xfrm>
            <a:custGeom>
              <a:avLst/>
              <a:gdLst/>
              <a:ahLst/>
              <a:cxnLst/>
              <a:rect l="l" t="t" r="r" b="b"/>
              <a:pathLst>
                <a:path w="2229" h="1417" extrusionOk="0">
                  <a:moveTo>
                    <a:pt x="486" y="1"/>
                  </a:moveTo>
                  <a:cubicBezTo>
                    <a:pt x="464" y="1"/>
                    <a:pt x="441" y="2"/>
                    <a:pt x="420" y="4"/>
                  </a:cubicBezTo>
                  <a:cubicBezTo>
                    <a:pt x="346" y="14"/>
                    <a:pt x="270" y="40"/>
                    <a:pt x="199" y="61"/>
                  </a:cubicBezTo>
                  <a:cubicBezTo>
                    <a:pt x="114" y="85"/>
                    <a:pt x="52" y="163"/>
                    <a:pt x="27" y="244"/>
                  </a:cubicBezTo>
                  <a:cubicBezTo>
                    <a:pt x="0" y="334"/>
                    <a:pt x="19" y="405"/>
                    <a:pt x="62" y="485"/>
                  </a:cubicBezTo>
                  <a:cubicBezTo>
                    <a:pt x="87" y="537"/>
                    <a:pt x="115" y="588"/>
                    <a:pt x="147" y="637"/>
                  </a:cubicBezTo>
                  <a:cubicBezTo>
                    <a:pt x="193" y="702"/>
                    <a:pt x="265" y="758"/>
                    <a:pt x="325" y="809"/>
                  </a:cubicBezTo>
                  <a:cubicBezTo>
                    <a:pt x="452" y="913"/>
                    <a:pt x="590" y="998"/>
                    <a:pt x="740" y="1063"/>
                  </a:cubicBezTo>
                  <a:lnTo>
                    <a:pt x="1447" y="1374"/>
                  </a:lnTo>
                  <a:cubicBezTo>
                    <a:pt x="1513" y="1403"/>
                    <a:pt x="1584" y="1417"/>
                    <a:pt x="1656" y="1417"/>
                  </a:cubicBezTo>
                  <a:cubicBezTo>
                    <a:pt x="1853" y="1417"/>
                    <a:pt x="2051" y="1311"/>
                    <a:pt x="2129" y="1120"/>
                  </a:cubicBezTo>
                  <a:cubicBezTo>
                    <a:pt x="2228" y="870"/>
                    <a:pt x="2140" y="548"/>
                    <a:pt x="1875" y="440"/>
                  </a:cubicBezTo>
                  <a:lnTo>
                    <a:pt x="1146" y="141"/>
                  </a:lnTo>
                  <a:cubicBezTo>
                    <a:pt x="1002" y="81"/>
                    <a:pt x="846" y="32"/>
                    <a:pt x="691" y="17"/>
                  </a:cubicBezTo>
                  <a:cubicBezTo>
                    <a:pt x="626" y="10"/>
                    <a:pt x="554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4263075" y="4442600"/>
              <a:ext cx="76550" cy="46375"/>
            </a:xfrm>
            <a:custGeom>
              <a:avLst/>
              <a:gdLst/>
              <a:ahLst/>
              <a:cxnLst/>
              <a:rect l="l" t="t" r="r" b="b"/>
              <a:pathLst>
                <a:path w="3062" h="1855" extrusionOk="0">
                  <a:moveTo>
                    <a:pt x="727" y="0"/>
                  </a:moveTo>
                  <a:cubicBezTo>
                    <a:pt x="584" y="0"/>
                    <a:pt x="422" y="56"/>
                    <a:pt x="318" y="128"/>
                  </a:cubicBezTo>
                  <a:cubicBezTo>
                    <a:pt x="172" y="229"/>
                    <a:pt x="45" y="414"/>
                    <a:pt x="22" y="592"/>
                  </a:cubicBezTo>
                  <a:cubicBezTo>
                    <a:pt x="0" y="769"/>
                    <a:pt x="26" y="965"/>
                    <a:pt x="138" y="1111"/>
                  </a:cubicBezTo>
                  <a:cubicBezTo>
                    <a:pt x="259" y="1271"/>
                    <a:pt x="407" y="1354"/>
                    <a:pt x="602" y="1407"/>
                  </a:cubicBezTo>
                  <a:lnTo>
                    <a:pt x="2225" y="1840"/>
                  </a:lnTo>
                  <a:cubicBezTo>
                    <a:pt x="2260" y="1850"/>
                    <a:pt x="2298" y="1854"/>
                    <a:pt x="2337" y="1854"/>
                  </a:cubicBezTo>
                  <a:cubicBezTo>
                    <a:pt x="2479" y="1854"/>
                    <a:pt x="2640" y="1797"/>
                    <a:pt x="2744" y="1725"/>
                  </a:cubicBezTo>
                  <a:cubicBezTo>
                    <a:pt x="2890" y="1626"/>
                    <a:pt x="3017" y="1440"/>
                    <a:pt x="3039" y="1261"/>
                  </a:cubicBezTo>
                  <a:cubicBezTo>
                    <a:pt x="3062" y="1085"/>
                    <a:pt x="3036" y="889"/>
                    <a:pt x="2924" y="742"/>
                  </a:cubicBezTo>
                  <a:cubicBezTo>
                    <a:pt x="2803" y="583"/>
                    <a:pt x="2654" y="499"/>
                    <a:pt x="2462" y="447"/>
                  </a:cubicBezTo>
                  <a:lnTo>
                    <a:pt x="837" y="13"/>
                  </a:lnTo>
                  <a:cubicBezTo>
                    <a:pt x="802" y="4"/>
                    <a:pt x="765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4384725" y="4530150"/>
              <a:ext cx="88275" cy="66350"/>
            </a:xfrm>
            <a:custGeom>
              <a:avLst/>
              <a:gdLst/>
              <a:ahLst/>
              <a:cxnLst/>
              <a:rect l="l" t="t" r="r" b="b"/>
              <a:pathLst>
                <a:path w="3531" h="2654" extrusionOk="0">
                  <a:moveTo>
                    <a:pt x="1303" y="1"/>
                  </a:moveTo>
                  <a:cubicBezTo>
                    <a:pt x="1218" y="1"/>
                    <a:pt x="1130" y="6"/>
                    <a:pt x="1050" y="8"/>
                  </a:cubicBezTo>
                  <a:cubicBezTo>
                    <a:pt x="679" y="17"/>
                    <a:pt x="264" y="210"/>
                    <a:pt x="103" y="562"/>
                  </a:cubicBezTo>
                  <a:cubicBezTo>
                    <a:pt x="1" y="787"/>
                    <a:pt x="10" y="1037"/>
                    <a:pt x="105" y="1262"/>
                  </a:cubicBezTo>
                  <a:cubicBezTo>
                    <a:pt x="143" y="1352"/>
                    <a:pt x="181" y="1442"/>
                    <a:pt x="237" y="1526"/>
                  </a:cubicBezTo>
                  <a:cubicBezTo>
                    <a:pt x="297" y="1614"/>
                    <a:pt x="379" y="1687"/>
                    <a:pt x="455" y="1764"/>
                  </a:cubicBezTo>
                  <a:cubicBezTo>
                    <a:pt x="507" y="1816"/>
                    <a:pt x="556" y="1873"/>
                    <a:pt x="611" y="1922"/>
                  </a:cubicBezTo>
                  <a:cubicBezTo>
                    <a:pt x="727" y="2025"/>
                    <a:pt x="892" y="2099"/>
                    <a:pt x="1031" y="2178"/>
                  </a:cubicBezTo>
                  <a:cubicBezTo>
                    <a:pt x="1156" y="2249"/>
                    <a:pt x="1279" y="2323"/>
                    <a:pt x="1413" y="2378"/>
                  </a:cubicBezTo>
                  <a:lnTo>
                    <a:pt x="1845" y="2552"/>
                  </a:lnTo>
                  <a:cubicBezTo>
                    <a:pt x="2005" y="2617"/>
                    <a:pt x="2174" y="2653"/>
                    <a:pt x="2344" y="2653"/>
                  </a:cubicBezTo>
                  <a:cubicBezTo>
                    <a:pt x="2470" y="2653"/>
                    <a:pt x="2596" y="2633"/>
                    <a:pt x="2718" y="2589"/>
                  </a:cubicBezTo>
                  <a:cubicBezTo>
                    <a:pt x="2865" y="2544"/>
                    <a:pt x="2996" y="2460"/>
                    <a:pt x="3100" y="2346"/>
                  </a:cubicBezTo>
                  <a:cubicBezTo>
                    <a:pt x="3224" y="2252"/>
                    <a:pt x="3321" y="2124"/>
                    <a:pt x="3381" y="1979"/>
                  </a:cubicBezTo>
                  <a:cubicBezTo>
                    <a:pt x="3491" y="1706"/>
                    <a:pt x="3531" y="1387"/>
                    <a:pt x="3417" y="1106"/>
                  </a:cubicBezTo>
                  <a:cubicBezTo>
                    <a:pt x="3302" y="825"/>
                    <a:pt x="3097" y="562"/>
                    <a:pt x="2806" y="443"/>
                  </a:cubicBezTo>
                  <a:lnTo>
                    <a:pt x="2376" y="270"/>
                  </a:lnTo>
                  <a:cubicBezTo>
                    <a:pt x="2161" y="183"/>
                    <a:pt x="1935" y="128"/>
                    <a:pt x="1713" y="69"/>
                  </a:cubicBezTo>
                  <a:cubicBezTo>
                    <a:pt x="1639" y="49"/>
                    <a:pt x="1566" y="30"/>
                    <a:pt x="1492" y="14"/>
                  </a:cubicBezTo>
                  <a:cubicBezTo>
                    <a:pt x="1433" y="4"/>
                    <a:pt x="1369" y="1"/>
                    <a:pt x="1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4187675" y="4558975"/>
              <a:ext cx="69625" cy="45575"/>
            </a:xfrm>
            <a:custGeom>
              <a:avLst/>
              <a:gdLst/>
              <a:ahLst/>
              <a:cxnLst/>
              <a:rect l="l" t="t" r="r" b="b"/>
              <a:pathLst>
                <a:path w="2785" h="1823" extrusionOk="0">
                  <a:moveTo>
                    <a:pt x="829" y="1"/>
                  </a:moveTo>
                  <a:cubicBezTo>
                    <a:pt x="635" y="1"/>
                    <a:pt x="452" y="24"/>
                    <a:pt x="274" y="139"/>
                  </a:cubicBezTo>
                  <a:cubicBezTo>
                    <a:pt x="143" y="225"/>
                    <a:pt x="26" y="403"/>
                    <a:pt x="7" y="559"/>
                  </a:cubicBezTo>
                  <a:lnTo>
                    <a:pt x="1" y="723"/>
                  </a:lnTo>
                  <a:cubicBezTo>
                    <a:pt x="10" y="832"/>
                    <a:pt x="48" y="939"/>
                    <a:pt x="111" y="1029"/>
                  </a:cubicBezTo>
                  <a:cubicBezTo>
                    <a:pt x="206" y="1211"/>
                    <a:pt x="465" y="1342"/>
                    <a:pt x="634" y="1430"/>
                  </a:cubicBezTo>
                  <a:cubicBezTo>
                    <a:pt x="684" y="1457"/>
                    <a:pt x="733" y="1484"/>
                    <a:pt x="787" y="1506"/>
                  </a:cubicBezTo>
                  <a:cubicBezTo>
                    <a:pt x="894" y="1548"/>
                    <a:pt x="1020" y="1577"/>
                    <a:pt x="1134" y="1608"/>
                  </a:cubicBezTo>
                  <a:lnTo>
                    <a:pt x="1842" y="1807"/>
                  </a:lnTo>
                  <a:cubicBezTo>
                    <a:pt x="1881" y="1818"/>
                    <a:pt x="1923" y="1823"/>
                    <a:pt x="1967" y="1823"/>
                  </a:cubicBezTo>
                  <a:cubicBezTo>
                    <a:pt x="2128" y="1823"/>
                    <a:pt x="2312" y="1757"/>
                    <a:pt x="2428" y="1676"/>
                  </a:cubicBezTo>
                  <a:cubicBezTo>
                    <a:pt x="2590" y="1564"/>
                    <a:pt x="2734" y="1356"/>
                    <a:pt x="2759" y="1156"/>
                  </a:cubicBezTo>
                  <a:cubicBezTo>
                    <a:pt x="2784" y="957"/>
                    <a:pt x="2754" y="737"/>
                    <a:pt x="2630" y="572"/>
                  </a:cubicBezTo>
                  <a:lnTo>
                    <a:pt x="2486" y="414"/>
                  </a:lnTo>
                  <a:cubicBezTo>
                    <a:pt x="2377" y="322"/>
                    <a:pt x="2248" y="262"/>
                    <a:pt x="2109" y="239"/>
                  </a:cubicBezTo>
                  <a:lnTo>
                    <a:pt x="1396" y="59"/>
                  </a:lnTo>
                  <a:cubicBezTo>
                    <a:pt x="1337" y="40"/>
                    <a:pt x="1276" y="26"/>
                    <a:pt x="1214" y="15"/>
                  </a:cubicBezTo>
                  <a:cubicBezTo>
                    <a:pt x="1158" y="7"/>
                    <a:pt x="1098" y="10"/>
                    <a:pt x="1041" y="7"/>
                  </a:cubicBezTo>
                  <a:cubicBezTo>
                    <a:pt x="969" y="4"/>
                    <a:pt x="898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4057850" y="4429100"/>
              <a:ext cx="79750" cy="54350"/>
            </a:xfrm>
            <a:custGeom>
              <a:avLst/>
              <a:gdLst/>
              <a:ahLst/>
              <a:cxnLst/>
              <a:rect l="l" t="t" r="r" b="b"/>
              <a:pathLst>
                <a:path w="3190" h="2174" extrusionOk="0">
                  <a:moveTo>
                    <a:pt x="1009" y="1"/>
                  </a:moveTo>
                  <a:cubicBezTo>
                    <a:pt x="991" y="1"/>
                    <a:pt x="972" y="1"/>
                    <a:pt x="954" y="1"/>
                  </a:cubicBezTo>
                  <a:cubicBezTo>
                    <a:pt x="711" y="1"/>
                    <a:pt x="506" y="134"/>
                    <a:pt x="299" y="246"/>
                  </a:cubicBezTo>
                  <a:cubicBezTo>
                    <a:pt x="163" y="320"/>
                    <a:pt x="42" y="531"/>
                    <a:pt x="23" y="679"/>
                  </a:cubicBezTo>
                  <a:cubicBezTo>
                    <a:pt x="1" y="850"/>
                    <a:pt x="39" y="1023"/>
                    <a:pt x="132" y="1167"/>
                  </a:cubicBezTo>
                  <a:lnTo>
                    <a:pt x="217" y="1311"/>
                  </a:lnTo>
                  <a:cubicBezTo>
                    <a:pt x="250" y="1361"/>
                    <a:pt x="288" y="1408"/>
                    <a:pt x="329" y="1451"/>
                  </a:cubicBezTo>
                  <a:cubicBezTo>
                    <a:pt x="402" y="1544"/>
                    <a:pt x="496" y="1618"/>
                    <a:pt x="605" y="1663"/>
                  </a:cubicBezTo>
                  <a:lnTo>
                    <a:pt x="650" y="1686"/>
                  </a:lnTo>
                  <a:cubicBezTo>
                    <a:pt x="711" y="1726"/>
                    <a:pt x="774" y="1759"/>
                    <a:pt x="839" y="1790"/>
                  </a:cubicBezTo>
                  <a:cubicBezTo>
                    <a:pt x="900" y="1816"/>
                    <a:pt x="964" y="1836"/>
                    <a:pt x="1025" y="1860"/>
                  </a:cubicBezTo>
                  <a:cubicBezTo>
                    <a:pt x="1355" y="1984"/>
                    <a:pt x="1700" y="2065"/>
                    <a:pt x="2040" y="2155"/>
                  </a:cubicBezTo>
                  <a:cubicBezTo>
                    <a:pt x="2088" y="2168"/>
                    <a:pt x="2140" y="2174"/>
                    <a:pt x="2194" y="2174"/>
                  </a:cubicBezTo>
                  <a:cubicBezTo>
                    <a:pt x="2390" y="2174"/>
                    <a:pt x="2611" y="2096"/>
                    <a:pt x="2754" y="1997"/>
                  </a:cubicBezTo>
                  <a:cubicBezTo>
                    <a:pt x="2952" y="1860"/>
                    <a:pt x="3128" y="1604"/>
                    <a:pt x="3160" y="1361"/>
                  </a:cubicBezTo>
                  <a:cubicBezTo>
                    <a:pt x="3190" y="1117"/>
                    <a:pt x="3154" y="848"/>
                    <a:pt x="3002" y="646"/>
                  </a:cubicBezTo>
                  <a:cubicBezTo>
                    <a:pt x="2944" y="582"/>
                    <a:pt x="2884" y="517"/>
                    <a:pt x="2825" y="454"/>
                  </a:cubicBezTo>
                  <a:cubicBezTo>
                    <a:pt x="2695" y="342"/>
                    <a:pt x="2535" y="269"/>
                    <a:pt x="2365" y="241"/>
                  </a:cubicBezTo>
                  <a:cubicBezTo>
                    <a:pt x="2095" y="168"/>
                    <a:pt x="1827" y="86"/>
                    <a:pt x="1549" y="42"/>
                  </a:cubicBezTo>
                  <a:cubicBezTo>
                    <a:pt x="1371" y="15"/>
                    <a:pt x="1191" y="1"/>
                    <a:pt x="1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4773925" y="4785050"/>
              <a:ext cx="55775" cy="35425"/>
            </a:xfrm>
            <a:custGeom>
              <a:avLst/>
              <a:gdLst/>
              <a:ahLst/>
              <a:cxnLst/>
              <a:rect l="l" t="t" r="r" b="b"/>
              <a:pathLst>
                <a:path w="2231" h="1417" extrusionOk="0">
                  <a:moveTo>
                    <a:pt x="487" y="0"/>
                  </a:moveTo>
                  <a:cubicBezTo>
                    <a:pt x="464" y="0"/>
                    <a:pt x="442" y="1"/>
                    <a:pt x="420" y="4"/>
                  </a:cubicBezTo>
                  <a:cubicBezTo>
                    <a:pt x="346" y="13"/>
                    <a:pt x="270" y="40"/>
                    <a:pt x="199" y="61"/>
                  </a:cubicBezTo>
                  <a:cubicBezTo>
                    <a:pt x="114" y="84"/>
                    <a:pt x="53" y="163"/>
                    <a:pt x="27" y="244"/>
                  </a:cubicBezTo>
                  <a:cubicBezTo>
                    <a:pt x="1" y="334"/>
                    <a:pt x="20" y="405"/>
                    <a:pt x="62" y="485"/>
                  </a:cubicBezTo>
                  <a:cubicBezTo>
                    <a:pt x="87" y="537"/>
                    <a:pt x="116" y="588"/>
                    <a:pt x="147" y="637"/>
                  </a:cubicBezTo>
                  <a:cubicBezTo>
                    <a:pt x="193" y="701"/>
                    <a:pt x="266" y="758"/>
                    <a:pt x="326" y="809"/>
                  </a:cubicBezTo>
                  <a:cubicBezTo>
                    <a:pt x="452" y="913"/>
                    <a:pt x="591" y="998"/>
                    <a:pt x="741" y="1063"/>
                  </a:cubicBezTo>
                  <a:lnTo>
                    <a:pt x="1448" y="1373"/>
                  </a:lnTo>
                  <a:cubicBezTo>
                    <a:pt x="1513" y="1403"/>
                    <a:pt x="1585" y="1417"/>
                    <a:pt x="1656" y="1417"/>
                  </a:cubicBezTo>
                  <a:cubicBezTo>
                    <a:pt x="1854" y="1417"/>
                    <a:pt x="2052" y="1310"/>
                    <a:pt x="2129" y="1119"/>
                  </a:cubicBezTo>
                  <a:cubicBezTo>
                    <a:pt x="2230" y="870"/>
                    <a:pt x="2140" y="548"/>
                    <a:pt x="1875" y="439"/>
                  </a:cubicBezTo>
                  <a:lnTo>
                    <a:pt x="1146" y="141"/>
                  </a:lnTo>
                  <a:cubicBezTo>
                    <a:pt x="1003" y="81"/>
                    <a:pt x="848" y="32"/>
                    <a:pt x="692" y="16"/>
                  </a:cubicBezTo>
                  <a:cubicBezTo>
                    <a:pt x="627" y="9"/>
                    <a:pt x="555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537600" y="4488475"/>
              <a:ext cx="42700" cy="50950"/>
            </a:xfrm>
            <a:custGeom>
              <a:avLst/>
              <a:gdLst/>
              <a:ahLst/>
              <a:cxnLst/>
              <a:rect l="l" t="t" r="r" b="b"/>
              <a:pathLst>
                <a:path w="1708" h="2038" extrusionOk="0">
                  <a:moveTo>
                    <a:pt x="297" y="0"/>
                  </a:moveTo>
                  <a:cubicBezTo>
                    <a:pt x="231" y="0"/>
                    <a:pt x="166" y="28"/>
                    <a:pt x="117" y="69"/>
                  </a:cubicBezTo>
                  <a:cubicBezTo>
                    <a:pt x="44" y="127"/>
                    <a:pt x="21" y="198"/>
                    <a:pt x="13" y="290"/>
                  </a:cubicBezTo>
                  <a:cubicBezTo>
                    <a:pt x="5" y="346"/>
                    <a:pt x="0" y="405"/>
                    <a:pt x="0" y="462"/>
                  </a:cubicBezTo>
                  <a:cubicBezTo>
                    <a:pt x="2" y="540"/>
                    <a:pt x="30" y="629"/>
                    <a:pt x="52" y="705"/>
                  </a:cubicBezTo>
                  <a:cubicBezTo>
                    <a:pt x="100" y="861"/>
                    <a:pt x="169" y="1009"/>
                    <a:pt x="259" y="1146"/>
                  </a:cubicBezTo>
                  <a:lnTo>
                    <a:pt x="676" y="1796"/>
                  </a:lnTo>
                  <a:cubicBezTo>
                    <a:pt x="771" y="1945"/>
                    <a:pt x="947" y="2037"/>
                    <a:pt x="1123" y="2037"/>
                  </a:cubicBezTo>
                  <a:cubicBezTo>
                    <a:pt x="1214" y="2037"/>
                    <a:pt x="1304" y="2013"/>
                    <a:pt x="1383" y="1959"/>
                  </a:cubicBezTo>
                  <a:cubicBezTo>
                    <a:pt x="1605" y="1808"/>
                    <a:pt x="1708" y="1490"/>
                    <a:pt x="1547" y="1252"/>
                  </a:cubicBezTo>
                  <a:lnTo>
                    <a:pt x="1106" y="602"/>
                  </a:lnTo>
                  <a:cubicBezTo>
                    <a:pt x="1020" y="469"/>
                    <a:pt x="915" y="349"/>
                    <a:pt x="796" y="247"/>
                  </a:cubicBezTo>
                  <a:cubicBezTo>
                    <a:pt x="728" y="192"/>
                    <a:pt x="654" y="125"/>
                    <a:pt x="576" y="86"/>
                  </a:cubicBezTo>
                  <a:cubicBezTo>
                    <a:pt x="510" y="53"/>
                    <a:pt x="433" y="34"/>
                    <a:pt x="362" y="10"/>
                  </a:cubicBezTo>
                  <a:cubicBezTo>
                    <a:pt x="340" y="4"/>
                    <a:pt x="319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4635075" y="4807400"/>
              <a:ext cx="76600" cy="46400"/>
            </a:xfrm>
            <a:custGeom>
              <a:avLst/>
              <a:gdLst/>
              <a:ahLst/>
              <a:cxnLst/>
              <a:rect l="l" t="t" r="r" b="b"/>
              <a:pathLst>
                <a:path w="3064" h="1856" extrusionOk="0">
                  <a:moveTo>
                    <a:pt x="725" y="0"/>
                  </a:moveTo>
                  <a:cubicBezTo>
                    <a:pt x="582" y="0"/>
                    <a:pt x="421" y="57"/>
                    <a:pt x="317" y="129"/>
                  </a:cubicBezTo>
                  <a:cubicBezTo>
                    <a:pt x="172" y="229"/>
                    <a:pt x="45" y="415"/>
                    <a:pt x="22" y="592"/>
                  </a:cubicBezTo>
                  <a:cubicBezTo>
                    <a:pt x="0" y="770"/>
                    <a:pt x="26" y="965"/>
                    <a:pt x="138" y="1112"/>
                  </a:cubicBezTo>
                  <a:cubicBezTo>
                    <a:pt x="258" y="1272"/>
                    <a:pt x="407" y="1355"/>
                    <a:pt x="600" y="1407"/>
                  </a:cubicBezTo>
                  <a:lnTo>
                    <a:pt x="2225" y="1841"/>
                  </a:lnTo>
                  <a:cubicBezTo>
                    <a:pt x="2260" y="1851"/>
                    <a:pt x="2298" y="1855"/>
                    <a:pt x="2337" y="1855"/>
                  </a:cubicBezTo>
                  <a:cubicBezTo>
                    <a:pt x="2478" y="1855"/>
                    <a:pt x="2639" y="1798"/>
                    <a:pt x="2743" y="1726"/>
                  </a:cubicBezTo>
                  <a:cubicBezTo>
                    <a:pt x="2888" y="1627"/>
                    <a:pt x="3016" y="1440"/>
                    <a:pt x="3039" y="1264"/>
                  </a:cubicBezTo>
                  <a:cubicBezTo>
                    <a:pt x="3063" y="1085"/>
                    <a:pt x="3036" y="890"/>
                    <a:pt x="2924" y="743"/>
                  </a:cubicBezTo>
                  <a:cubicBezTo>
                    <a:pt x="2803" y="584"/>
                    <a:pt x="2653" y="500"/>
                    <a:pt x="2460" y="448"/>
                  </a:cubicBezTo>
                  <a:lnTo>
                    <a:pt x="837" y="14"/>
                  </a:lnTo>
                  <a:cubicBezTo>
                    <a:pt x="802" y="4"/>
                    <a:pt x="764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756700" y="4894975"/>
              <a:ext cx="88250" cy="66325"/>
            </a:xfrm>
            <a:custGeom>
              <a:avLst/>
              <a:gdLst/>
              <a:ahLst/>
              <a:cxnLst/>
              <a:rect l="l" t="t" r="r" b="b"/>
              <a:pathLst>
                <a:path w="3530" h="2653" extrusionOk="0">
                  <a:moveTo>
                    <a:pt x="1302" y="1"/>
                  </a:moveTo>
                  <a:cubicBezTo>
                    <a:pt x="1217" y="1"/>
                    <a:pt x="1130" y="6"/>
                    <a:pt x="1049" y="8"/>
                  </a:cubicBezTo>
                  <a:cubicBezTo>
                    <a:pt x="679" y="17"/>
                    <a:pt x="264" y="210"/>
                    <a:pt x="103" y="562"/>
                  </a:cubicBezTo>
                  <a:cubicBezTo>
                    <a:pt x="0" y="787"/>
                    <a:pt x="11" y="1037"/>
                    <a:pt x="104" y="1262"/>
                  </a:cubicBezTo>
                  <a:cubicBezTo>
                    <a:pt x="142" y="1352"/>
                    <a:pt x="180" y="1442"/>
                    <a:pt x="237" y="1526"/>
                  </a:cubicBezTo>
                  <a:cubicBezTo>
                    <a:pt x="295" y="1614"/>
                    <a:pt x="380" y="1687"/>
                    <a:pt x="455" y="1764"/>
                  </a:cubicBezTo>
                  <a:cubicBezTo>
                    <a:pt x="507" y="1816"/>
                    <a:pt x="556" y="1873"/>
                    <a:pt x="611" y="1922"/>
                  </a:cubicBezTo>
                  <a:cubicBezTo>
                    <a:pt x="726" y="2024"/>
                    <a:pt x="892" y="2100"/>
                    <a:pt x="1030" y="2177"/>
                  </a:cubicBezTo>
                  <a:cubicBezTo>
                    <a:pt x="1157" y="2248"/>
                    <a:pt x="1278" y="2323"/>
                    <a:pt x="1414" y="2378"/>
                  </a:cubicBezTo>
                  <a:lnTo>
                    <a:pt x="1845" y="2551"/>
                  </a:lnTo>
                  <a:cubicBezTo>
                    <a:pt x="2005" y="2616"/>
                    <a:pt x="2175" y="2653"/>
                    <a:pt x="2345" y="2653"/>
                  </a:cubicBezTo>
                  <a:cubicBezTo>
                    <a:pt x="2470" y="2653"/>
                    <a:pt x="2596" y="2633"/>
                    <a:pt x="2717" y="2589"/>
                  </a:cubicBezTo>
                  <a:cubicBezTo>
                    <a:pt x="2864" y="2543"/>
                    <a:pt x="2995" y="2460"/>
                    <a:pt x="3099" y="2346"/>
                  </a:cubicBezTo>
                  <a:cubicBezTo>
                    <a:pt x="3224" y="2252"/>
                    <a:pt x="3320" y="2124"/>
                    <a:pt x="3380" y="1979"/>
                  </a:cubicBezTo>
                  <a:cubicBezTo>
                    <a:pt x="3490" y="1706"/>
                    <a:pt x="3530" y="1387"/>
                    <a:pt x="3416" y="1106"/>
                  </a:cubicBezTo>
                  <a:cubicBezTo>
                    <a:pt x="3301" y="825"/>
                    <a:pt x="3096" y="562"/>
                    <a:pt x="2806" y="443"/>
                  </a:cubicBezTo>
                  <a:lnTo>
                    <a:pt x="2375" y="270"/>
                  </a:lnTo>
                  <a:cubicBezTo>
                    <a:pt x="2160" y="183"/>
                    <a:pt x="1936" y="126"/>
                    <a:pt x="1712" y="69"/>
                  </a:cubicBezTo>
                  <a:cubicBezTo>
                    <a:pt x="1638" y="49"/>
                    <a:pt x="1565" y="28"/>
                    <a:pt x="1491" y="14"/>
                  </a:cubicBezTo>
                  <a:cubicBezTo>
                    <a:pt x="1432" y="4"/>
                    <a:pt x="1368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559650" y="4923825"/>
              <a:ext cx="69600" cy="45550"/>
            </a:xfrm>
            <a:custGeom>
              <a:avLst/>
              <a:gdLst/>
              <a:ahLst/>
              <a:cxnLst/>
              <a:rect l="l" t="t" r="r" b="b"/>
              <a:pathLst>
                <a:path w="2784" h="1822" extrusionOk="0">
                  <a:moveTo>
                    <a:pt x="821" y="0"/>
                  </a:moveTo>
                  <a:cubicBezTo>
                    <a:pt x="631" y="0"/>
                    <a:pt x="449" y="25"/>
                    <a:pt x="273" y="138"/>
                  </a:cubicBezTo>
                  <a:cubicBezTo>
                    <a:pt x="142" y="223"/>
                    <a:pt x="26" y="403"/>
                    <a:pt x="7" y="558"/>
                  </a:cubicBezTo>
                  <a:lnTo>
                    <a:pt x="0" y="722"/>
                  </a:lnTo>
                  <a:cubicBezTo>
                    <a:pt x="10" y="832"/>
                    <a:pt x="48" y="938"/>
                    <a:pt x="111" y="1030"/>
                  </a:cubicBezTo>
                  <a:cubicBezTo>
                    <a:pt x="205" y="1210"/>
                    <a:pt x="464" y="1342"/>
                    <a:pt x="633" y="1429"/>
                  </a:cubicBezTo>
                  <a:cubicBezTo>
                    <a:pt x="684" y="1456"/>
                    <a:pt x="734" y="1484"/>
                    <a:pt x="786" y="1505"/>
                  </a:cubicBezTo>
                  <a:cubicBezTo>
                    <a:pt x="893" y="1549"/>
                    <a:pt x="1020" y="1576"/>
                    <a:pt x="1133" y="1607"/>
                  </a:cubicBezTo>
                  <a:lnTo>
                    <a:pt x="1842" y="1806"/>
                  </a:lnTo>
                  <a:cubicBezTo>
                    <a:pt x="1881" y="1817"/>
                    <a:pt x="1923" y="1822"/>
                    <a:pt x="1967" y="1822"/>
                  </a:cubicBezTo>
                  <a:cubicBezTo>
                    <a:pt x="2128" y="1822"/>
                    <a:pt x="2312" y="1756"/>
                    <a:pt x="2427" y="1677"/>
                  </a:cubicBezTo>
                  <a:cubicBezTo>
                    <a:pt x="2590" y="1565"/>
                    <a:pt x="2733" y="1355"/>
                    <a:pt x="2759" y="1156"/>
                  </a:cubicBezTo>
                  <a:cubicBezTo>
                    <a:pt x="2784" y="956"/>
                    <a:pt x="2755" y="736"/>
                    <a:pt x="2629" y="570"/>
                  </a:cubicBezTo>
                  <a:lnTo>
                    <a:pt x="2486" y="413"/>
                  </a:lnTo>
                  <a:cubicBezTo>
                    <a:pt x="2377" y="321"/>
                    <a:pt x="2247" y="261"/>
                    <a:pt x="2108" y="239"/>
                  </a:cubicBezTo>
                  <a:lnTo>
                    <a:pt x="1395" y="58"/>
                  </a:lnTo>
                  <a:cubicBezTo>
                    <a:pt x="1337" y="39"/>
                    <a:pt x="1275" y="25"/>
                    <a:pt x="1214" y="13"/>
                  </a:cubicBezTo>
                  <a:cubicBezTo>
                    <a:pt x="1157" y="7"/>
                    <a:pt x="1099" y="9"/>
                    <a:pt x="1040" y="7"/>
                  </a:cubicBezTo>
                  <a:cubicBezTo>
                    <a:pt x="966" y="4"/>
                    <a:pt x="893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4751850" y="4526200"/>
              <a:ext cx="55750" cy="35425"/>
            </a:xfrm>
            <a:custGeom>
              <a:avLst/>
              <a:gdLst/>
              <a:ahLst/>
              <a:cxnLst/>
              <a:rect l="l" t="t" r="r" b="b"/>
              <a:pathLst>
                <a:path w="2230" h="1417" extrusionOk="0">
                  <a:moveTo>
                    <a:pt x="489" y="1"/>
                  </a:moveTo>
                  <a:cubicBezTo>
                    <a:pt x="466" y="1"/>
                    <a:pt x="443" y="2"/>
                    <a:pt x="421" y="5"/>
                  </a:cubicBezTo>
                  <a:cubicBezTo>
                    <a:pt x="347" y="14"/>
                    <a:pt x="271" y="41"/>
                    <a:pt x="199" y="62"/>
                  </a:cubicBezTo>
                  <a:cubicBezTo>
                    <a:pt x="114" y="85"/>
                    <a:pt x="52" y="163"/>
                    <a:pt x="27" y="245"/>
                  </a:cubicBezTo>
                  <a:cubicBezTo>
                    <a:pt x="0" y="333"/>
                    <a:pt x="19" y="406"/>
                    <a:pt x="63" y="486"/>
                  </a:cubicBezTo>
                  <a:cubicBezTo>
                    <a:pt x="88" y="538"/>
                    <a:pt x="117" y="589"/>
                    <a:pt x="148" y="638"/>
                  </a:cubicBezTo>
                  <a:cubicBezTo>
                    <a:pt x="193" y="701"/>
                    <a:pt x="267" y="759"/>
                    <a:pt x="325" y="810"/>
                  </a:cubicBezTo>
                  <a:cubicBezTo>
                    <a:pt x="451" y="912"/>
                    <a:pt x="592" y="999"/>
                    <a:pt x="742" y="1064"/>
                  </a:cubicBezTo>
                  <a:lnTo>
                    <a:pt x="1449" y="1375"/>
                  </a:lnTo>
                  <a:cubicBezTo>
                    <a:pt x="1514" y="1403"/>
                    <a:pt x="1585" y="1417"/>
                    <a:pt x="1656" y="1417"/>
                  </a:cubicBezTo>
                  <a:cubicBezTo>
                    <a:pt x="1853" y="1417"/>
                    <a:pt x="2052" y="1311"/>
                    <a:pt x="2129" y="1121"/>
                  </a:cubicBezTo>
                  <a:cubicBezTo>
                    <a:pt x="2230" y="871"/>
                    <a:pt x="2141" y="549"/>
                    <a:pt x="1875" y="441"/>
                  </a:cubicBezTo>
                  <a:cubicBezTo>
                    <a:pt x="1632" y="341"/>
                    <a:pt x="1389" y="242"/>
                    <a:pt x="1147" y="141"/>
                  </a:cubicBezTo>
                  <a:cubicBezTo>
                    <a:pt x="1004" y="82"/>
                    <a:pt x="847" y="33"/>
                    <a:pt x="691" y="18"/>
                  </a:cubicBezTo>
                  <a:cubicBezTo>
                    <a:pt x="627" y="11"/>
                    <a:pt x="556" y="1"/>
                    <a:pt x="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4612950" y="4548600"/>
              <a:ext cx="76575" cy="46375"/>
            </a:xfrm>
            <a:custGeom>
              <a:avLst/>
              <a:gdLst/>
              <a:ahLst/>
              <a:cxnLst/>
              <a:rect l="l" t="t" r="r" b="b"/>
              <a:pathLst>
                <a:path w="3063" h="1855" extrusionOk="0">
                  <a:moveTo>
                    <a:pt x="726" y="1"/>
                  </a:moveTo>
                  <a:cubicBezTo>
                    <a:pt x="583" y="1"/>
                    <a:pt x="421" y="58"/>
                    <a:pt x="317" y="130"/>
                  </a:cubicBezTo>
                  <a:cubicBezTo>
                    <a:pt x="174" y="229"/>
                    <a:pt x="46" y="416"/>
                    <a:pt x="24" y="592"/>
                  </a:cubicBezTo>
                  <a:cubicBezTo>
                    <a:pt x="0" y="771"/>
                    <a:pt x="27" y="966"/>
                    <a:pt x="139" y="1113"/>
                  </a:cubicBezTo>
                  <a:cubicBezTo>
                    <a:pt x="259" y="1272"/>
                    <a:pt x="409" y="1356"/>
                    <a:pt x="601" y="1408"/>
                  </a:cubicBezTo>
                  <a:lnTo>
                    <a:pt x="2225" y="1842"/>
                  </a:lnTo>
                  <a:cubicBezTo>
                    <a:pt x="2259" y="1851"/>
                    <a:pt x="2295" y="1854"/>
                    <a:pt x="2333" y="1854"/>
                  </a:cubicBezTo>
                  <a:cubicBezTo>
                    <a:pt x="2477" y="1854"/>
                    <a:pt x="2641" y="1798"/>
                    <a:pt x="2746" y="1725"/>
                  </a:cubicBezTo>
                  <a:cubicBezTo>
                    <a:pt x="2889" y="1626"/>
                    <a:pt x="3019" y="1440"/>
                    <a:pt x="3041" y="1263"/>
                  </a:cubicBezTo>
                  <a:cubicBezTo>
                    <a:pt x="3063" y="1086"/>
                    <a:pt x="3036" y="890"/>
                    <a:pt x="2924" y="744"/>
                  </a:cubicBezTo>
                  <a:cubicBezTo>
                    <a:pt x="2804" y="584"/>
                    <a:pt x="2654" y="499"/>
                    <a:pt x="2462" y="449"/>
                  </a:cubicBezTo>
                  <a:lnTo>
                    <a:pt x="838" y="15"/>
                  </a:lnTo>
                  <a:cubicBezTo>
                    <a:pt x="803" y="5"/>
                    <a:pt x="765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734600" y="4636150"/>
              <a:ext cx="88300" cy="66325"/>
            </a:xfrm>
            <a:custGeom>
              <a:avLst/>
              <a:gdLst/>
              <a:ahLst/>
              <a:cxnLst/>
              <a:rect l="l" t="t" r="r" b="b"/>
              <a:pathLst>
                <a:path w="3532" h="2653" extrusionOk="0">
                  <a:moveTo>
                    <a:pt x="1304" y="1"/>
                  </a:moveTo>
                  <a:cubicBezTo>
                    <a:pt x="1219" y="1"/>
                    <a:pt x="1132" y="6"/>
                    <a:pt x="1051" y="8"/>
                  </a:cubicBezTo>
                  <a:cubicBezTo>
                    <a:pt x="679" y="17"/>
                    <a:pt x="264" y="210"/>
                    <a:pt x="105" y="562"/>
                  </a:cubicBezTo>
                  <a:cubicBezTo>
                    <a:pt x="0" y="787"/>
                    <a:pt x="12" y="1037"/>
                    <a:pt x="106" y="1261"/>
                  </a:cubicBezTo>
                  <a:cubicBezTo>
                    <a:pt x="144" y="1352"/>
                    <a:pt x="180" y="1442"/>
                    <a:pt x="237" y="1526"/>
                  </a:cubicBezTo>
                  <a:cubicBezTo>
                    <a:pt x="296" y="1613"/>
                    <a:pt x="381" y="1687"/>
                    <a:pt x="455" y="1763"/>
                  </a:cubicBezTo>
                  <a:cubicBezTo>
                    <a:pt x="507" y="1816"/>
                    <a:pt x="557" y="1871"/>
                    <a:pt x="611" y="1920"/>
                  </a:cubicBezTo>
                  <a:cubicBezTo>
                    <a:pt x="728" y="2024"/>
                    <a:pt x="892" y="2099"/>
                    <a:pt x="1031" y="2178"/>
                  </a:cubicBezTo>
                  <a:cubicBezTo>
                    <a:pt x="1157" y="2249"/>
                    <a:pt x="1280" y="2323"/>
                    <a:pt x="1414" y="2376"/>
                  </a:cubicBezTo>
                  <a:lnTo>
                    <a:pt x="1845" y="2552"/>
                  </a:lnTo>
                  <a:cubicBezTo>
                    <a:pt x="2004" y="2616"/>
                    <a:pt x="2173" y="2653"/>
                    <a:pt x="2342" y="2653"/>
                  </a:cubicBezTo>
                  <a:cubicBezTo>
                    <a:pt x="2469" y="2653"/>
                    <a:pt x="2595" y="2632"/>
                    <a:pt x="2718" y="2588"/>
                  </a:cubicBezTo>
                  <a:cubicBezTo>
                    <a:pt x="2864" y="2544"/>
                    <a:pt x="2997" y="2460"/>
                    <a:pt x="3100" y="2346"/>
                  </a:cubicBezTo>
                  <a:cubicBezTo>
                    <a:pt x="3224" y="2252"/>
                    <a:pt x="3322" y="2124"/>
                    <a:pt x="3380" y="1979"/>
                  </a:cubicBezTo>
                  <a:cubicBezTo>
                    <a:pt x="3491" y="1706"/>
                    <a:pt x="3532" y="1387"/>
                    <a:pt x="3417" y="1106"/>
                  </a:cubicBezTo>
                  <a:cubicBezTo>
                    <a:pt x="3302" y="825"/>
                    <a:pt x="3098" y="560"/>
                    <a:pt x="2808" y="443"/>
                  </a:cubicBezTo>
                  <a:lnTo>
                    <a:pt x="2375" y="268"/>
                  </a:lnTo>
                  <a:cubicBezTo>
                    <a:pt x="2161" y="181"/>
                    <a:pt x="1937" y="126"/>
                    <a:pt x="1713" y="68"/>
                  </a:cubicBezTo>
                  <a:cubicBezTo>
                    <a:pt x="1640" y="49"/>
                    <a:pt x="1566" y="28"/>
                    <a:pt x="1492" y="14"/>
                  </a:cubicBezTo>
                  <a:cubicBezTo>
                    <a:pt x="1433" y="4"/>
                    <a:pt x="1369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537550" y="4664975"/>
              <a:ext cx="69625" cy="45550"/>
            </a:xfrm>
            <a:custGeom>
              <a:avLst/>
              <a:gdLst/>
              <a:ahLst/>
              <a:cxnLst/>
              <a:rect l="l" t="t" r="r" b="b"/>
              <a:pathLst>
                <a:path w="2785" h="1822" extrusionOk="0">
                  <a:moveTo>
                    <a:pt x="830" y="1"/>
                  </a:moveTo>
                  <a:cubicBezTo>
                    <a:pt x="637" y="1"/>
                    <a:pt x="453" y="24"/>
                    <a:pt x="275" y="139"/>
                  </a:cubicBezTo>
                  <a:cubicBezTo>
                    <a:pt x="144" y="225"/>
                    <a:pt x="27" y="403"/>
                    <a:pt x="7" y="559"/>
                  </a:cubicBezTo>
                  <a:lnTo>
                    <a:pt x="1" y="722"/>
                  </a:lnTo>
                  <a:cubicBezTo>
                    <a:pt x="12" y="832"/>
                    <a:pt x="50" y="938"/>
                    <a:pt x="113" y="1029"/>
                  </a:cubicBezTo>
                  <a:cubicBezTo>
                    <a:pt x="207" y="1211"/>
                    <a:pt x="465" y="1342"/>
                    <a:pt x="633" y="1430"/>
                  </a:cubicBezTo>
                  <a:cubicBezTo>
                    <a:pt x="684" y="1457"/>
                    <a:pt x="734" y="1484"/>
                    <a:pt x="786" y="1506"/>
                  </a:cubicBezTo>
                  <a:cubicBezTo>
                    <a:pt x="895" y="1548"/>
                    <a:pt x="1020" y="1575"/>
                    <a:pt x="1134" y="1608"/>
                  </a:cubicBezTo>
                  <a:lnTo>
                    <a:pt x="1844" y="1806"/>
                  </a:lnTo>
                  <a:cubicBezTo>
                    <a:pt x="1883" y="1817"/>
                    <a:pt x="1925" y="1821"/>
                    <a:pt x="1969" y="1821"/>
                  </a:cubicBezTo>
                  <a:cubicBezTo>
                    <a:pt x="2130" y="1821"/>
                    <a:pt x="2313" y="1757"/>
                    <a:pt x="2428" y="1676"/>
                  </a:cubicBezTo>
                  <a:cubicBezTo>
                    <a:pt x="2590" y="1564"/>
                    <a:pt x="2735" y="1354"/>
                    <a:pt x="2760" y="1155"/>
                  </a:cubicBezTo>
                  <a:cubicBezTo>
                    <a:pt x="2784" y="957"/>
                    <a:pt x="2756" y="736"/>
                    <a:pt x="2630" y="570"/>
                  </a:cubicBezTo>
                  <a:lnTo>
                    <a:pt x="2486" y="412"/>
                  </a:lnTo>
                  <a:cubicBezTo>
                    <a:pt x="2379" y="322"/>
                    <a:pt x="2248" y="262"/>
                    <a:pt x="2109" y="239"/>
                  </a:cubicBezTo>
                  <a:lnTo>
                    <a:pt x="1397" y="59"/>
                  </a:lnTo>
                  <a:cubicBezTo>
                    <a:pt x="1337" y="40"/>
                    <a:pt x="1277" y="26"/>
                    <a:pt x="1216" y="15"/>
                  </a:cubicBezTo>
                  <a:cubicBezTo>
                    <a:pt x="1159" y="7"/>
                    <a:pt x="1099" y="10"/>
                    <a:pt x="1042" y="7"/>
                  </a:cubicBezTo>
                  <a:cubicBezTo>
                    <a:pt x="970" y="4"/>
                    <a:pt x="89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2"/>
          <p:cNvGrpSpPr/>
          <p:nvPr/>
        </p:nvGrpSpPr>
        <p:grpSpPr>
          <a:xfrm flipH="1">
            <a:off x="935110" y="3656096"/>
            <a:ext cx="1062925" cy="830734"/>
            <a:chOff x="3188850" y="4360650"/>
            <a:chExt cx="866350" cy="677100"/>
          </a:xfrm>
        </p:grpSpPr>
        <p:sp>
          <p:nvSpPr>
            <p:cNvPr id="621" name="Google Shape;621;p32"/>
            <p:cNvSpPr/>
            <p:nvPr/>
          </p:nvSpPr>
          <p:spPr>
            <a:xfrm>
              <a:off x="3188850" y="4360650"/>
              <a:ext cx="866350" cy="677100"/>
            </a:xfrm>
            <a:custGeom>
              <a:avLst/>
              <a:gdLst/>
              <a:ahLst/>
              <a:cxnLst/>
              <a:rect l="l" t="t" r="r" b="b"/>
              <a:pathLst>
                <a:path w="34654" h="27084" extrusionOk="0">
                  <a:moveTo>
                    <a:pt x="19714" y="0"/>
                  </a:moveTo>
                  <a:cubicBezTo>
                    <a:pt x="15596" y="0"/>
                    <a:pt x="11733" y="1644"/>
                    <a:pt x="8556" y="4266"/>
                  </a:cubicBezTo>
                  <a:cubicBezTo>
                    <a:pt x="5236" y="7006"/>
                    <a:pt x="3235" y="10898"/>
                    <a:pt x="1362" y="14788"/>
                  </a:cubicBezTo>
                  <a:cubicBezTo>
                    <a:pt x="427" y="16732"/>
                    <a:pt x="12" y="18189"/>
                    <a:pt x="1" y="19184"/>
                  </a:cubicBezTo>
                  <a:cubicBezTo>
                    <a:pt x="237" y="19268"/>
                    <a:pt x="469" y="19351"/>
                    <a:pt x="693" y="19427"/>
                  </a:cubicBezTo>
                  <a:cubicBezTo>
                    <a:pt x="1443" y="19677"/>
                    <a:pt x="2183" y="19953"/>
                    <a:pt x="2913" y="20254"/>
                  </a:cubicBezTo>
                  <a:cubicBezTo>
                    <a:pt x="3125" y="20300"/>
                    <a:pt x="3333" y="20352"/>
                    <a:pt x="3543" y="20407"/>
                  </a:cubicBezTo>
                  <a:cubicBezTo>
                    <a:pt x="4215" y="18529"/>
                    <a:pt x="5654" y="14676"/>
                    <a:pt x="5945" y="14043"/>
                  </a:cubicBezTo>
                  <a:cubicBezTo>
                    <a:pt x="6106" y="13690"/>
                    <a:pt x="6278" y="13343"/>
                    <a:pt x="6459" y="12999"/>
                  </a:cubicBezTo>
                  <a:cubicBezTo>
                    <a:pt x="6563" y="12803"/>
                    <a:pt x="6669" y="12609"/>
                    <a:pt x="6779" y="12416"/>
                  </a:cubicBezTo>
                  <a:cubicBezTo>
                    <a:pt x="6820" y="12344"/>
                    <a:pt x="6863" y="12271"/>
                    <a:pt x="6904" y="12200"/>
                  </a:cubicBezTo>
                  <a:cubicBezTo>
                    <a:pt x="6904" y="12200"/>
                    <a:pt x="6983" y="12068"/>
                    <a:pt x="7032" y="11987"/>
                  </a:cubicBezTo>
                  <a:cubicBezTo>
                    <a:pt x="7062" y="11938"/>
                    <a:pt x="7097" y="11883"/>
                    <a:pt x="7109" y="11864"/>
                  </a:cubicBezTo>
                  <a:cubicBezTo>
                    <a:pt x="7155" y="11795"/>
                    <a:pt x="7201" y="11725"/>
                    <a:pt x="7246" y="11656"/>
                  </a:cubicBezTo>
                  <a:cubicBezTo>
                    <a:pt x="7370" y="11471"/>
                    <a:pt x="7494" y="11290"/>
                    <a:pt x="7624" y="11108"/>
                  </a:cubicBezTo>
                  <a:cubicBezTo>
                    <a:pt x="7881" y="10747"/>
                    <a:pt x="8149" y="10394"/>
                    <a:pt x="8430" y="10050"/>
                  </a:cubicBezTo>
                  <a:cubicBezTo>
                    <a:pt x="8929" y="9437"/>
                    <a:pt x="9468" y="8869"/>
                    <a:pt x="10024" y="8309"/>
                  </a:cubicBezTo>
                  <a:lnTo>
                    <a:pt x="10024" y="8309"/>
                  </a:lnTo>
                  <a:cubicBezTo>
                    <a:pt x="10015" y="8319"/>
                    <a:pt x="10011" y="8323"/>
                    <a:pt x="10011" y="8323"/>
                  </a:cubicBezTo>
                  <a:cubicBezTo>
                    <a:pt x="10017" y="8323"/>
                    <a:pt x="10301" y="8048"/>
                    <a:pt x="10352" y="8003"/>
                  </a:cubicBezTo>
                  <a:cubicBezTo>
                    <a:pt x="10497" y="7874"/>
                    <a:pt x="10644" y="7747"/>
                    <a:pt x="10794" y="7623"/>
                  </a:cubicBezTo>
                  <a:cubicBezTo>
                    <a:pt x="11133" y="7339"/>
                    <a:pt x="11482" y="7064"/>
                    <a:pt x="11838" y="6802"/>
                  </a:cubicBezTo>
                  <a:cubicBezTo>
                    <a:pt x="12174" y="6556"/>
                    <a:pt x="12517" y="6322"/>
                    <a:pt x="12867" y="6098"/>
                  </a:cubicBezTo>
                  <a:cubicBezTo>
                    <a:pt x="13056" y="5977"/>
                    <a:pt x="13246" y="5860"/>
                    <a:pt x="13438" y="5745"/>
                  </a:cubicBezTo>
                  <a:cubicBezTo>
                    <a:pt x="13527" y="5694"/>
                    <a:pt x="13613" y="5642"/>
                    <a:pt x="13702" y="5593"/>
                  </a:cubicBezTo>
                  <a:lnTo>
                    <a:pt x="13789" y="5543"/>
                  </a:lnTo>
                  <a:cubicBezTo>
                    <a:pt x="13800" y="5538"/>
                    <a:pt x="13825" y="5526"/>
                    <a:pt x="13872" y="5500"/>
                  </a:cubicBezTo>
                  <a:cubicBezTo>
                    <a:pt x="14802" y="5024"/>
                    <a:pt x="15774" y="4634"/>
                    <a:pt x="16776" y="4337"/>
                  </a:cubicBezTo>
                  <a:cubicBezTo>
                    <a:pt x="16799" y="4330"/>
                    <a:pt x="16922" y="4300"/>
                    <a:pt x="16962" y="4289"/>
                  </a:cubicBezTo>
                  <a:cubicBezTo>
                    <a:pt x="17011" y="4277"/>
                    <a:pt x="17058" y="4266"/>
                    <a:pt x="17107" y="4257"/>
                  </a:cubicBezTo>
                  <a:cubicBezTo>
                    <a:pt x="17303" y="4216"/>
                    <a:pt x="17500" y="4180"/>
                    <a:pt x="17697" y="4148"/>
                  </a:cubicBezTo>
                  <a:cubicBezTo>
                    <a:pt x="18147" y="4075"/>
                    <a:pt x="18601" y="4027"/>
                    <a:pt x="19057" y="4003"/>
                  </a:cubicBezTo>
                  <a:cubicBezTo>
                    <a:pt x="19286" y="3992"/>
                    <a:pt x="19513" y="3987"/>
                    <a:pt x="19742" y="3986"/>
                  </a:cubicBezTo>
                  <a:lnTo>
                    <a:pt x="19788" y="3986"/>
                  </a:lnTo>
                  <a:lnTo>
                    <a:pt x="19974" y="3997"/>
                  </a:lnTo>
                  <a:cubicBezTo>
                    <a:pt x="20430" y="4023"/>
                    <a:pt x="20885" y="4074"/>
                    <a:pt x="21334" y="4148"/>
                  </a:cubicBezTo>
                  <a:cubicBezTo>
                    <a:pt x="21759" y="4219"/>
                    <a:pt x="22174" y="4314"/>
                    <a:pt x="22590" y="4418"/>
                  </a:cubicBezTo>
                  <a:lnTo>
                    <a:pt x="22627" y="4427"/>
                  </a:lnTo>
                  <a:cubicBezTo>
                    <a:pt x="22690" y="4448"/>
                    <a:pt x="22783" y="4476"/>
                    <a:pt x="22811" y="4486"/>
                  </a:cubicBezTo>
                  <a:cubicBezTo>
                    <a:pt x="23029" y="4557"/>
                    <a:pt x="23244" y="4634"/>
                    <a:pt x="23457" y="4718"/>
                  </a:cubicBezTo>
                  <a:cubicBezTo>
                    <a:pt x="23856" y="4874"/>
                    <a:pt x="24246" y="5049"/>
                    <a:pt x="24627" y="5245"/>
                  </a:cubicBezTo>
                  <a:cubicBezTo>
                    <a:pt x="24804" y="5336"/>
                    <a:pt x="24979" y="5433"/>
                    <a:pt x="25153" y="5532"/>
                  </a:cubicBezTo>
                  <a:cubicBezTo>
                    <a:pt x="25173" y="5545"/>
                    <a:pt x="25233" y="5579"/>
                    <a:pt x="25285" y="5611"/>
                  </a:cubicBezTo>
                  <a:cubicBezTo>
                    <a:pt x="25366" y="5664"/>
                    <a:pt x="25511" y="5758"/>
                    <a:pt x="25508" y="5758"/>
                  </a:cubicBezTo>
                  <a:cubicBezTo>
                    <a:pt x="26199" y="6226"/>
                    <a:pt x="26814" y="6771"/>
                    <a:pt x="27414" y="7348"/>
                  </a:cubicBezTo>
                  <a:cubicBezTo>
                    <a:pt x="27387" y="7323"/>
                    <a:pt x="27375" y="7312"/>
                    <a:pt x="27374" y="7312"/>
                  </a:cubicBezTo>
                  <a:lnTo>
                    <a:pt x="27374" y="7312"/>
                  </a:lnTo>
                  <a:cubicBezTo>
                    <a:pt x="27366" y="7312"/>
                    <a:pt x="27655" y="7609"/>
                    <a:pt x="27700" y="7662"/>
                  </a:cubicBezTo>
                  <a:cubicBezTo>
                    <a:pt x="27831" y="7814"/>
                    <a:pt x="27957" y="7968"/>
                    <a:pt x="28080" y="8126"/>
                  </a:cubicBezTo>
                  <a:cubicBezTo>
                    <a:pt x="28361" y="8486"/>
                    <a:pt x="28624" y="8860"/>
                    <a:pt x="28867" y="9248"/>
                  </a:cubicBezTo>
                  <a:cubicBezTo>
                    <a:pt x="28949" y="9381"/>
                    <a:pt x="29030" y="9516"/>
                    <a:pt x="29109" y="9652"/>
                  </a:cubicBezTo>
                  <a:cubicBezTo>
                    <a:pt x="29106" y="9647"/>
                    <a:pt x="29104" y="9645"/>
                    <a:pt x="29104" y="9645"/>
                  </a:cubicBezTo>
                  <a:lnTo>
                    <a:pt x="29104" y="9645"/>
                  </a:lnTo>
                  <a:cubicBezTo>
                    <a:pt x="29099" y="9645"/>
                    <a:pt x="29290" y="10000"/>
                    <a:pt x="29323" y="10070"/>
                  </a:cubicBezTo>
                  <a:cubicBezTo>
                    <a:pt x="29508" y="10457"/>
                    <a:pt x="29674" y="10851"/>
                    <a:pt x="29819" y="11254"/>
                  </a:cubicBezTo>
                  <a:cubicBezTo>
                    <a:pt x="29898" y="11473"/>
                    <a:pt x="29970" y="11692"/>
                    <a:pt x="30037" y="11915"/>
                  </a:cubicBezTo>
                  <a:cubicBezTo>
                    <a:pt x="30062" y="12000"/>
                    <a:pt x="30146" y="12312"/>
                    <a:pt x="30149" y="12312"/>
                  </a:cubicBezTo>
                  <a:cubicBezTo>
                    <a:pt x="30243" y="12724"/>
                    <a:pt x="30319" y="13142"/>
                    <a:pt x="30377" y="13560"/>
                  </a:cubicBezTo>
                  <a:cubicBezTo>
                    <a:pt x="30501" y="14430"/>
                    <a:pt x="30549" y="15309"/>
                    <a:pt x="30548" y="16186"/>
                  </a:cubicBezTo>
                  <a:cubicBezTo>
                    <a:pt x="30548" y="16265"/>
                    <a:pt x="30546" y="16344"/>
                    <a:pt x="30546" y="16423"/>
                  </a:cubicBezTo>
                  <a:cubicBezTo>
                    <a:pt x="30545" y="16467"/>
                    <a:pt x="30543" y="16544"/>
                    <a:pt x="30540" y="16620"/>
                  </a:cubicBezTo>
                  <a:cubicBezTo>
                    <a:pt x="30529" y="16887"/>
                    <a:pt x="30515" y="17153"/>
                    <a:pt x="30497" y="17419"/>
                  </a:cubicBezTo>
                  <a:cubicBezTo>
                    <a:pt x="30466" y="17895"/>
                    <a:pt x="30423" y="18370"/>
                    <a:pt x="30374" y="18845"/>
                  </a:cubicBezTo>
                  <a:cubicBezTo>
                    <a:pt x="30265" y="19894"/>
                    <a:pt x="30122" y="20939"/>
                    <a:pt x="29980" y="21983"/>
                  </a:cubicBezTo>
                  <a:cubicBezTo>
                    <a:pt x="29839" y="23001"/>
                    <a:pt x="29699" y="24019"/>
                    <a:pt x="29587" y="25042"/>
                  </a:cubicBezTo>
                  <a:cubicBezTo>
                    <a:pt x="29543" y="25436"/>
                    <a:pt x="29505" y="25830"/>
                    <a:pt x="29483" y="26225"/>
                  </a:cubicBezTo>
                  <a:cubicBezTo>
                    <a:pt x="30778" y="26511"/>
                    <a:pt x="32074" y="26796"/>
                    <a:pt x="33369" y="27083"/>
                  </a:cubicBezTo>
                  <a:cubicBezTo>
                    <a:pt x="33660" y="25644"/>
                    <a:pt x="33740" y="24150"/>
                    <a:pt x="33939" y="22701"/>
                  </a:cubicBezTo>
                  <a:cubicBezTo>
                    <a:pt x="34199" y="20803"/>
                    <a:pt x="34463" y="18900"/>
                    <a:pt x="34523" y="16981"/>
                  </a:cubicBezTo>
                  <a:cubicBezTo>
                    <a:pt x="34654" y="12792"/>
                    <a:pt x="33784" y="8640"/>
                    <a:pt x="31009" y="5365"/>
                  </a:cubicBezTo>
                  <a:cubicBezTo>
                    <a:pt x="28369" y="2248"/>
                    <a:pt x="24544" y="208"/>
                    <a:pt x="20432" y="17"/>
                  </a:cubicBezTo>
                  <a:cubicBezTo>
                    <a:pt x="20192" y="6"/>
                    <a:pt x="19953" y="0"/>
                    <a:pt x="197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308150" y="4502825"/>
              <a:ext cx="605875" cy="507375"/>
            </a:xfrm>
            <a:custGeom>
              <a:avLst/>
              <a:gdLst/>
              <a:ahLst/>
              <a:cxnLst/>
              <a:rect l="l" t="t" r="r" b="b"/>
              <a:pathLst>
                <a:path w="24235" h="20295" extrusionOk="0">
                  <a:moveTo>
                    <a:pt x="14037" y="4013"/>
                  </a:moveTo>
                  <a:lnTo>
                    <a:pt x="14037" y="4013"/>
                  </a:lnTo>
                  <a:cubicBezTo>
                    <a:pt x="14028" y="4014"/>
                    <a:pt x="14018" y="4014"/>
                    <a:pt x="14009" y="4014"/>
                  </a:cubicBezTo>
                  <a:lnTo>
                    <a:pt x="14037" y="4013"/>
                  </a:lnTo>
                  <a:close/>
                  <a:moveTo>
                    <a:pt x="18912" y="6343"/>
                  </a:moveTo>
                  <a:lnTo>
                    <a:pt x="18912" y="6343"/>
                  </a:lnTo>
                  <a:cubicBezTo>
                    <a:pt x="18913" y="6345"/>
                    <a:pt x="18914" y="6346"/>
                    <a:pt x="18915" y="6348"/>
                  </a:cubicBezTo>
                  <a:cubicBezTo>
                    <a:pt x="18914" y="6346"/>
                    <a:pt x="18913" y="6345"/>
                    <a:pt x="18912" y="6343"/>
                  </a:cubicBezTo>
                  <a:close/>
                  <a:moveTo>
                    <a:pt x="14311" y="0"/>
                  </a:moveTo>
                  <a:cubicBezTo>
                    <a:pt x="13497" y="0"/>
                    <a:pt x="12684" y="100"/>
                    <a:pt x="11896" y="306"/>
                  </a:cubicBezTo>
                  <a:cubicBezTo>
                    <a:pt x="8903" y="1087"/>
                    <a:pt x="6407" y="2957"/>
                    <a:pt x="4501" y="5368"/>
                  </a:cubicBezTo>
                  <a:cubicBezTo>
                    <a:pt x="2476" y="7930"/>
                    <a:pt x="1231" y="11034"/>
                    <a:pt x="147" y="14089"/>
                  </a:cubicBezTo>
                  <a:cubicBezTo>
                    <a:pt x="35" y="14409"/>
                    <a:pt x="0" y="14753"/>
                    <a:pt x="48" y="15091"/>
                  </a:cubicBezTo>
                  <a:lnTo>
                    <a:pt x="3713" y="15902"/>
                  </a:lnTo>
                  <a:cubicBezTo>
                    <a:pt x="3778" y="15796"/>
                    <a:pt x="3832" y="15684"/>
                    <a:pt x="3874" y="15567"/>
                  </a:cubicBezTo>
                  <a:cubicBezTo>
                    <a:pt x="4310" y="14340"/>
                    <a:pt x="4764" y="13117"/>
                    <a:pt x="5290" y="11924"/>
                  </a:cubicBezTo>
                  <a:cubicBezTo>
                    <a:pt x="5515" y="11414"/>
                    <a:pt x="5753" y="10911"/>
                    <a:pt x="6007" y="10416"/>
                  </a:cubicBezTo>
                  <a:cubicBezTo>
                    <a:pt x="6074" y="10286"/>
                    <a:pt x="6142" y="10157"/>
                    <a:pt x="6211" y="10027"/>
                  </a:cubicBezTo>
                  <a:cubicBezTo>
                    <a:pt x="6236" y="9985"/>
                    <a:pt x="6274" y="9918"/>
                    <a:pt x="6288" y="9895"/>
                  </a:cubicBezTo>
                  <a:cubicBezTo>
                    <a:pt x="6481" y="9578"/>
                    <a:pt x="6669" y="9259"/>
                    <a:pt x="6872" y="8948"/>
                  </a:cubicBezTo>
                  <a:cubicBezTo>
                    <a:pt x="7205" y="8437"/>
                    <a:pt x="7568" y="7944"/>
                    <a:pt x="7956" y="7474"/>
                  </a:cubicBezTo>
                  <a:cubicBezTo>
                    <a:pt x="8138" y="7256"/>
                    <a:pt x="8324" y="7042"/>
                    <a:pt x="8518" y="6835"/>
                  </a:cubicBezTo>
                  <a:lnTo>
                    <a:pt x="8589" y="6767"/>
                  </a:lnTo>
                  <a:cubicBezTo>
                    <a:pt x="8720" y="6641"/>
                    <a:pt x="8851" y="6515"/>
                    <a:pt x="8985" y="6392"/>
                  </a:cubicBezTo>
                  <a:cubicBezTo>
                    <a:pt x="9432" y="5983"/>
                    <a:pt x="9908" y="5609"/>
                    <a:pt x="10408" y="5270"/>
                  </a:cubicBezTo>
                  <a:lnTo>
                    <a:pt x="10408" y="5270"/>
                  </a:lnTo>
                  <a:cubicBezTo>
                    <a:pt x="10416" y="5266"/>
                    <a:pt x="10615" y="5143"/>
                    <a:pt x="10688" y="5096"/>
                  </a:cubicBezTo>
                  <a:cubicBezTo>
                    <a:pt x="10781" y="5044"/>
                    <a:pt x="10900" y="4978"/>
                    <a:pt x="10900" y="4978"/>
                  </a:cubicBezTo>
                  <a:lnTo>
                    <a:pt x="10900" y="4978"/>
                  </a:lnTo>
                  <a:cubicBezTo>
                    <a:pt x="10900" y="4978"/>
                    <a:pt x="10899" y="4978"/>
                    <a:pt x="10899" y="4978"/>
                  </a:cubicBezTo>
                  <a:cubicBezTo>
                    <a:pt x="11215" y="4806"/>
                    <a:pt x="11541" y="4651"/>
                    <a:pt x="11874" y="4516"/>
                  </a:cubicBezTo>
                  <a:cubicBezTo>
                    <a:pt x="11985" y="4470"/>
                    <a:pt x="12097" y="4426"/>
                    <a:pt x="12209" y="4385"/>
                  </a:cubicBezTo>
                  <a:lnTo>
                    <a:pt x="12209" y="4385"/>
                  </a:lnTo>
                  <a:cubicBezTo>
                    <a:pt x="12208" y="4385"/>
                    <a:pt x="12208" y="4385"/>
                    <a:pt x="12208" y="4385"/>
                  </a:cubicBezTo>
                  <a:cubicBezTo>
                    <a:pt x="12211" y="4385"/>
                    <a:pt x="12386" y="4327"/>
                    <a:pt x="12485" y="4293"/>
                  </a:cubicBezTo>
                  <a:cubicBezTo>
                    <a:pt x="12575" y="4269"/>
                    <a:pt x="12703" y="4233"/>
                    <a:pt x="12700" y="4233"/>
                  </a:cubicBezTo>
                  <a:cubicBezTo>
                    <a:pt x="12801" y="4209"/>
                    <a:pt x="12901" y="4187"/>
                    <a:pt x="13002" y="4167"/>
                  </a:cubicBezTo>
                  <a:cubicBezTo>
                    <a:pt x="13257" y="4115"/>
                    <a:pt x="13512" y="4075"/>
                    <a:pt x="13769" y="4049"/>
                  </a:cubicBezTo>
                  <a:cubicBezTo>
                    <a:pt x="13870" y="4037"/>
                    <a:pt x="14023" y="4002"/>
                    <a:pt x="14144" y="4002"/>
                  </a:cubicBezTo>
                  <a:cubicBezTo>
                    <a:pt x="14177" y="4002"/>
                    <a:pt x="14208" y="4004"/>
                    <a:pt x="14235" y="4011"/>
                  </a:cubicBezTo>
                  <a:lnTo>
                    <a:pt x="14037" y="4013"/>
                  </a:lnTo>
                  <a:lnTo>
                    <a:pt x="14037" y="4013"/>
                  </a:lnTo>
                  <a:cubicBezTo>
                    <a:pt x="14079" y="4013"/>
                    <a:pt x="14121" y="4013"/>
                    <a:pt x="14164" y="4013"/>
                  </a:cubicBezTo>
                  <a:cubicBezTo>
                    <a:pt x="14216" y="4013"/>
                    <a:pt x="14268" y="4013"/>
                    <a:pt x="14320" y="4014"/>
                  </a:cubicBezTo>
                  <a:cubicBezTo>
                    <a:pt x="14841" y="4025"/>
                    <a:pt x="15347" y="4099"/>
                    <a:pt x="15860" y="4187"/>
                  </a:cubicBezTo>
                  <a:cubicBezTo>
                    <a:pt x="15887" y="4192"/>
                    <a:pt x="15912" y="4194"/>
                    <a:pt x="15939" y="4195"/>
                  </a:cubicBezTo>
                  <a:cubicBezTo>
                    <a:pt x="16040" y="4225"/>
                    <a:pt x="16146" y="4271"/>
                    <a:pt x="16231" y="4299"/>
                  </a:cubicBezTo>
                  <a:cubicBezTo>
                    <a:pt x="16474" y="4381"/>
                    <a:pt x="16712" y="4475"/>
                    <a:pt x="16946" y="4580"/>
                  </a:cubicBezTo>
                  <a:cubicBezTo>
                    <a:pt x="17029" y="4620"/>
                    <a:pt x="17124" y="4658"/>
                    <a:pt x="17212" y="4702"/>
                  </a:cubicBezTo>
                  <a:cubicBezTo>
                    <a:pt x="17233" y="4716"/>
                    <a:pt x="17261" y="4735"/>
                    <a:pt x="17299" y="4762"/>
                  </a:cubicBezTo>
                  <a:cubicBezTo>
                    <a:pt x="17511" y="4905"/>
                    <a:pt x="17722" y="5043"/>
                    <a:pt x="17922" y="5204"/>
                  </a:cubicBezTo>
                  <a:cubicBezTo>
                    <a:pt x="18019" y="5279"/>
                    <a:pt x="18107" y="5361"/>
                    <a:pt x="18199" y="5440"/>
                  </a:cubicBezTo>
                  <a:lnTo>
                    <a:pt x="18230" y="5475"/>
                  </a:lnTo>
                  <a:cubicBezTo>
                    <a:pt x="18469" y="5758"/>
                    <a:pt x="18701" y="6036"/>
                    <a:pt x="18912" y="6343"/>
                  </a:cubicBezTo>
                  <a:lnTo>
                    <a:pt x="18912" y="6343"/>
                  </a:lnTo>
                  <a:cubicBezTo>
                    <a:pt x="18882" y="6299"/>
                    <a:pt x="18830" y="6201"/>
                    <a:pt x="18832" y="6201"/>
                  </a:cubicBezTo>
                  <a:lnTo>
                    <a:pt x="18832" y="6201"/>
                  </a:lnTo>
                  <a:cubicBezTo>
                    <a:pt x="18833" y="6201"/>
                    <a:pt x="18860" y="6245"/>
                    <a:pt x="18934" y="6379"/>
                  </a:cubicBezTo>
                  <a:cubicBezTo>
                    <a:pt x="19008" y="6513"/>
                    <a:pt x="19081" y="6649"/>
                    <a:pt x="19147" y="6786"/>
                  </a:cubicBezTo>
                  <a:cubicBezTo>
                    <a:pt x="19270" y="7036"/>
                    <a:pt x="19381" y="7290"/>
                    <a:pt x="19478" y="7550"/>
                  </a:cubicBezTo>
                  <a:cubicBezTo>
                    <a:pt x="19530" y="7687"/>
                    <a:pt x="19578" y="7825"/>
                    <a:pt x="19625" y="7963"/>
                  </a:cubicBezTo>
                  <a:cubicBezTo>
                    <a:pt x="19639" y="8009"/>
                    <a:pt x="19663" y="8090"/>
                    <a:pt x="19671" y="8118"/>
                  </a:cubicBezTo>
                  <a:cubicBezTo>
                    <a:pt x="19759" y="8486"/>
                    <a:pt x="19848" y="8850"/>
                    <a:pt x="19915" y="9223"/>
                  </a:cubicBezTo>
                  <a:cubicBezTo>
                    <a:pt x="20035" y="9903"/>
                    <a:pt x="20121" y="10589"/>
                    <a:pt x="20171" y="11279"/>
                  </a:cubicBezTo>
                  <a:cubicBezTo>
                    <a:pt x="20203" y="11673"/>
                    <a:pt x="20223" y="12066"/>
                    <a:pt x="20242" y="12461"/>
                  </a:cubicBezTo>
                  <a:cubicBezTo>
                    <a:pt x="20244" y="12503"/>
                    <a:pt x="20245" y="12539"/>
                    <a:pt x="20247" y="12568"/>
                  </a:cubicBezTo>
                  <a:lnTo>
                    <a:pt x="20247" y="12612"/>
                  </a:lnTo>
                  <a:cubicBezTo>
                    <a:pt x="20248" y="12841"/>
                    <a:pt x="20255" y="13071"/>
                    <a:pt x="20255" y="13302"/>
                  </a:cubicBezTo>
                  <a:cubicBezTo>
                    <a:pt x="20255" y="14313"/>
                    <a:pt x="20185" y="15313"/>
                    <a:pt x="20098" y="16314"/>
                  </a:cubicBezTo>
                  <a:cubicBezTo>
                    <a:pt x="20094" y="16336"/>
                    <a:pt x="20089" y="16358"/>
                    <a:pt x="20084" y="16380"/>
                  </a:cubicBezTo>
                  <a:cubicBezTo>
                    <a:pt x="20015" y="16710"/>
                    <a:pt x="19964" y="17044"/>
                    <a:pt x="19925" y="17382"/>
                  </a:cubicBezTo>
                  <a:cubicBezTo>
                    <a:pt x="19862" y="17611"/>
                    <a:pt x="19838" y="17848"/>
                    <a:pt x="19852" y="18086"/>
                  </a:cubicBezTo>
                  <a:cubicBezTo>
                    <a:pt x="19827" y="18368"/>
                    <a:pt x="19805" y="18651"/>
                    <a:pt x="19778" y="18932"/>
                  </a:cubicBezTo>
                  <a:cubicBezTo>
                    <a:pt x="19762" y="19102"/>
                    <a:pt x="19751" y="19272"/>
                    <a:pt x="19748" y="19441"/>
                  </a:cubicBezTo>
                  <a:cubicBezTo>
                    <a:pt x="21034" y="19725"/>
                    <a:pt x="22320" y="20009"/>
                    <a:pt x="23608" y="20295"/>
                  </a:cubicBezTo>
                  <a:cubicBezTo>
                    <a:pt x="23898" y="19664"/>
                    <a:pt x="24042" y="18873"/>
                    <a:pt x="24092" y="18259"/>
                  </a:cubicBezTo>
                  <a:cubicBezTo>
                    <a:pt x="24138" y="17706"/>
                    <a:pt x="24138" y="17138"/>
                    <a:pt x="24125" y="16573"/>
                  </a:cubicBezTo>
                  <a:cubicBezTo>
                    <a:pt x="24207" y="15627"/>
                    <a:pt x="24234" y="14674"/>
                    <a:pt x="24234" y="13734"/>
                  </a:cubicBezTo>
                  <a:cubicBezTo>
                    <a:pt x="24234" y="12203"/>
                    <a:pt x="24179" y="10655"/>
                    <a:pt x="23957" y="9139"/>
                  </a:cubicBezTo>
                  <a:cubicBezTo>
                    <a:pt x="23526" y="6199"/>
                    <a:pt x="22281" y="3168"/>
                    <a:pt x="19671" y="1532"/>
                  </a:cubicBezTo>
                  <a:cubicBezTo>
                    <a:pt x="18078" y="534"/>
                    <a:pt x="16192" y="0"/>
                    <a:pt x="14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446100" y="4649050"/>
              <a:ext cx="342750" cy="331500"/>
            </a:xfrm>
            <a:custGeom>
              <a:avLst/>
              <a:gdLst/>
              <a:ahLst/>
              <a:cxnLst/>
              <a:rect l="l" t="t" r="r" b="b"/>
              <a:pathLst>
                <a:path w="13710" h="13260" extrusionOk="0">
                  <a:moveTo>
                    <a:pt x="8201" y="1"/>
                  </a:moveTo>
                  <a:cubicBezTo>
                    <a:pt x="7561" y="1"/>
                    <a:pt x="6915" y="135"/>
                    <a:pt x="6288" y="396"/>
                  </a:cubicBezTo>
                  <a:cubicBezTo>
                    <a:pt x="4657" y="1075"/>
                    <a:pt x="3404" y="2455"/>
                    <a:pt x="2426" y="4035"/>
                  </a:cubicBezTo>
                  <a:cubicBezTo>
                    <a:pt x="1302" y="5853"/>
                    <a:pt x="557" y="8013"/>
                    <a:pt x="43" y="10162"/>
                  </a:cubicBezTo>
                  <a:cubicBezTo>
                    <a:pt x="21" y="10258"/>
                    <a:pt x="7" y="10354"/>
                    <a:pt x="0" y="10451"/>
                  </a:cubicBezTo>
                  <a:lnTo>
                    <a:pt x="2729" y="11053"/>
                  </a:lnTo>
                  <a:cubicBezTo>
                    <a:pt x="3284" y="9237"/>
                    <a:pt x="4052" y="7571"/>
                    <a:pt x="4990" y="5903"/>
                  </a:cubicBezTo>
                  <a:cubicBezTo>
                    <a:pt x="5454" y="5075"/>
                    <a:pt x="5813" y="4511"/>
                    <a:pt x="6535" y="3918"/>
                  </a:cubicBezTo>
                  <a:cubicBezTo>
                    <a:pt x="6909" y="3608"/>
                    <a:pt x="7492" y="3423"/>
                    <a:pt x="8028" y="3423"/>
                  </a:cubicBezTo>
                  <a:cubicBezTo>
                    <a:pt x="8102" y="3423"/>
                    <a:pt x="8176" y="3426"/>
                    <a:pt x="8248" y="3434"/>
                  </a:cubicBezTo>
                  <a:cubicBezTo>
                    <a:pt x="8186" y="3415"/>
                    <a:pt x="8156" y="3405"/>
                    <a:pt x="8158" y="3405"/>
                  </a:cubicBezTo>
                  <a:lnTo>
                    <a:pt x="8158" y="3405"/>
                  </a:lnTo>
                  <a:cubicBezTo>
                    <a:pt x="8161" y="3405"/>
                    <a:pt x="8214" y="3420"/>
                    <a:pt x="8318" y="3448"/>
                  </a:cubicBezTo>
                  <a:cubicBezTo>
                    <a:pt x="8423" y="3479"/>
                    <a:pt x="8528" y="3517"/>
                    <a:pt x="8630" y="3560"/>
                  </a:cubicBezTo>
                  <a:cubicBezTo>
                    <a:pt x="8662" y="3574"/>
                    <a:pt x="8687" y="3585"/>
                    <a:pt x="8707" y="3595"/>
                  </a:cubicBezTo>
                  <a:cubicBezTo>
                    <a:pt x="8761" y="3629"/>
                    <a:pt x="8816" y="3662"/>
                    <a:pt x="8871" y="3695"/>
                  </a:cubicBezTo>
                  <a:cubicBezTo>
                    <a:pt x="9006" y="3784"/>
                    <a:pt x="9127" y="3888"/>
                    <a:pt x="9257" y="3984"/>
                  </a:cubicBezTo>
                  <a:cubicBezTo>
                    <a:pt x="9312" y="4044"/>
                    <a:pt x="9369" y="4106"/>
                    <a:pt x="9422" y="4169"/>
                  </a:cubicBezTo>
                  <a:cubicBezTo>
                    <a:pt x="9459" y="4212"/>
                    <a:pt x="9674" y="4518"/>
                    <a:pt x="9685" y="4518"/>
                  </a:cubicBezTo>
                  <a:cubicBezTo>
                    <a:pt x="9686" y="4518"/>
                    <a:pt x="9686" y="4518"/>
                    <a:pt x="9686" y="4518"/>
                  </a:cubicBezTo>
                  <a:cubicBezTo>
                    <a:pt x="9769" y="4661"/>
                    <a:pt x="9847" y="4810"/>
                    <a:pt x="9918" y="4959"/>
                  </a:cubicBezTo>
                  <a:cubicBezTo>
                    <a:pt x="9943" y="5013"/>
                    <a:pt x="10085" y="5384"/>
                    <a:pt x="10094" y="5384"/>
                  </a:cubicBezTo>
                  <a:cubicBezTo>
                    <a:pt x="10095" y="5384"/>
                    <a:pt x="10094" y="5380"/>
                    <a:pt x="10091" y="5370"/>
                  </a:cubicBezTo>
                  <a:lnTo>
                    <a:pt x="10091" y="5370"/>
                  </a:lnTo>
                  <a:cubicBezTo>
                    <a:pt x="10145" y="5539"/>
                    <a:pt x="10194" y="5707"/>
                    <a:pt x="10241" y="5878"/>
                  </a:cubicBezTo>
                  <a:cubicBezTo>
                    <a:pt x="10490" y="6787"/>
                    <a:pt x="10522" y="7435"/>
                    <a:pt x="10438" y="8431"/>
                  </a:cubicBezTo>
                  <a:cubicBezTo>
                    <a:pt x="10427" y="8527"/>
                    <a:pt x="10421" y="8589"/>
                    <a:pt x="10418" y="8619"/>
                  </a:cubicBezTo>
                  <a:cubicBezTo>
                    <a:pt x="10401" y="8737"/>
                    <a:pt x="10382" y="8855"/>
                    <a:pt x="10363" y="8974"/>
                  </a:cubicBezTo>
                  <a:cubicBezTo>
                    <a:pt x="10318" y="9244"/>
                    <a:pt x="10266" y="9510"/>
                    <a:pt x="10213" y="9777"/>
                  </a:cubicBezTo>
                  <a:cubicBezTo>
                    <a:pt x="10105" y="10309"/>
                    <a:pt x="9963" y="10834"/>
                    <a:pt x="9872" y="11371"/>
                  </a:cubicBezTo>
                  <a:cubicBezTo>
                    <a:pt x="9851" y="11490"/>
                    <a:pt x="9840" y="11612"/>
                    <a:pt x="9839" y="11733"/>
                  </a:cubicBezTo>
                  <a:cubicBezTo>
                    <a:pt x="9768" y="11947"/>
                    <a:pt x="9703" y="12163"/>
                    <a:pt x="9648" y="12384"/>
                  </a:cubicBezTo>
                  <a:cubicBezTo>
                    <a:pt x="9632" y="12445"/>
                    <a:pt x="9619" y="12508"/>
                    <a:pt x="9605" y="12571"/>
                  </a:cubicBezTo>
                  <a:cubicBezTo>
                    <a:pt x="10645" y="12800"/>
                    <a:pt x="11683" y="13031"/>
                    <a:pt x="12722" y="13259"/>
                  </a:cubicBezTo>
                  <a:cubicBezTo>
                    <a:pt x="12911" y="12753"/>
                    <a:pt x="13020" y="12201"/>
                    <a:pt x="13156" y="11724"/>
                  </a:cubicBezTo>
                  <a:cubicBezTo>
                    <a:pt x="13388" y="10915"/>
                    <a:pt x="13608" y="9961"/>
                    <a:pt x="13507" y="9089"/>
                  </a:cubicBezTo>
                  <a:cubicBezTo>
                    <a:pt x="13624" y="8185"/>
                    <a:pt x="13709" y="7268"/>
                    <a:pt x="13635" y="6350"/>
                  </a:cubicBezTo>
                  <a:cubicBezTo>
                    <a:pt x="13479" y="4437"/>
                    <a:pt x="12752" y="2600"/>
                    <a:pt x="11412" y="1330"/>
                  </a:cubicBezTo>
                  <a:cubicBezTo>
                    <a:pt x="10463" y="428"/>
                    <a:pt x="9342" y="1"/>
                    <a:pt x="8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32"/>
          <p:cNvSpPr/>
          <p:nvPr/>
        </p:nvSpPr>
        <p:spPr>
          <a:xfrm rot="8541944">
            <a:off x="5193016" y="64529"/>
            <a:ext cx="744777" cy="940946"/>
          </a:xfrm>
          <a:custGeom>
            <a:avLst/>
            <a:gdLst/>
            <a:ahLst/>
            <a:cxnLst/>
            <a:rect l="l" t="t" r="r" b="b"/>
            <a:pathLst>
              <a:path w="29792" h="37639" extrusionOk="0">
                <a:moveTo>
                  <a:pt x="565" y="0"/>
                </a:moveTo>
                <a:lnTo>
                  <a:pt x="0" y="4611"/>
                </a:lnTo>
                <a:cubicBezTo>
                  <a:pt x="248" y="4644"/>
                  <a:pt x="4867" y="5207"/>
                  <a:pt x="8998" y="5630"/>
                </a:cubicBezTo>
                <a:cubicBezTo>
                  <a:pt x="8841" y="5955"/>
                  <a:pt x="8685" y="6287"/>
                  <a:pt x="8524" y="6621"/>
                </a:cubicBezTo>
                <a:cubicBezTo>
                  <a:pt x="7544" y="8682"/>
                  <a:pt x="6533" y="10811"/>
                  <a:pt x="5722" y="12914"/>
                </a:cubicBezTo>
                <a:lnTo>
                  <a:pt x="4600" y="15825"/>
                </a:lnTo>
                <a:lnTo>
                  <a:pt x="8062" y="16094"/>
                </a:lnTo>
                <a:cubicBezTo>
                  <a:pt x="11141" y="16330"/>
                  <a:pt x="13470" y="16510"/>
                  <a:pt x="16133" y="16628"/>
                </a:cubicBezTo>
                <a:cubicBezTo>
                  <a:pt x="16091" y="16728"/>
                  <a:pt x="16049" y="16829"/>
                  <a:pt x="16007" y="16930"/>
                </a:cubicBezTo>
                <a:cubicBezTo>
                  <a:pt x="14962" y="19428"/>
                  <a:pt x="13881" y="22012"/>
                  <a:pt x="13135" y="24477"/>
                </a:cubicBezTo>
                <a:lnTo>
                  <a:pt x="12240" y="27412"/>
                </a:lnTo>
                <a:lnTo>
                  <a:pt x="15308" y="27472"/>
                </a:lnTo>
                <a:cubicBezTo>
                  <a:pt x="15670" y="27479"/>
                  <a:pt x="16026" y="27483"/>
                  <a:pt x="16377" y="27483"/>
                </a:cubicBezTo>
                <a:cubicBezTo>
                  <a:pt x="17852" y="27483"/>
                  <a:pt x="19238" y="27425"/>
                  <a:pt x="20586" y="27368"/>
                </a:cubicBezTo>
                <a:cubicBezTo>
                  <a:pt x="21558" y="27328"/>
                  <a:pt x="22546" y="27284"/>
                  <a:pt x="23584" y="27267"/>
                </a:cubicBezTo>
                <a:lnTo>
                  <a:pt x="23584" y="27267"/>
                </a:lnTo>
                <a:cubicBezTo>
                  <a:pt x="22357" y="31346"/>
                  <a:pt x="20862" y="36294"/>
                  <a:pt x="20862" y="36294"/>
                </a:cubicBezTo>
                <a:lnTo>
                  <a:pt x="25310" y="37639"/>
                </a:lnTo>
                <a:cubicBezTo>
                  <a:pt x="25310" y="37639"/>
                  <a:pt x="27712" y="29684"/>
                  <a:pt x="28925" y="25624"/>
                </a:cubicBezTo>
                <a:lnTo>
                  <a:pt x="29792" y="22732"/>
                </a:lnTo>
                <a:lnTo>
                  <a:pt x="26775" y="22634"/>
                </a:lnTo>
                <a:cubicBezTo>
                  <a:pt x="26112" y="22613"/>
                  <a:pt x="25477" y="22604"/>
                  <a:pt x="24864" y="22604"/>
                </a:cubicBezTo>
                <a:cubicBezTo>
                  <a:pt x="23263" y="22604"/>
                  <a:pt x="21809" y="22665"/>
                  <a:pt x="20390" y="22724"/>
                </a:cubicBezTo>
                <a:cubicBezTo>
                  <a:pt x="19797" y="22751"/>
                  <a:pt x="19216" y="22775"/>
                  <a:pt x="18637" y="22795"/>
                </a:cubicBezTo>
                <a:cubicBezTo>
                  <a:pt x="19142" y="21479"/>
                  <a:pt x="19709" y="20122"/>
                  <a:pt x="20294" y="18722"/>
                </a:cubicBezTo>
                <a:cubicBezTo>
                  <a:pt x="20768" y="17593"/>
                  <a:pt x="21257" y="16425"/>
                  <a:pt x="21713" y="15273"/>
                </a:cubicBezTo>
                <a:lnTo>
                  <a:pt x="22940" y="12169"/>
                </a:lnTo>
                <a:lnTo>
                  <a:pt x="19603" y="12092"/>
                </a:lnTo>
                <a:cubicBezTo>
                  <a:pt x="16439" y="12021"/>
                  <a:pt x="14076" y="11880"/>
                  <a:pt x="11287" y="11675"/>
                </a:cubicBezTo>
                <a:cubicBezTo>
                  <a:pt x="11751" y="10654"/>
                  <a:pt x="12239" y="9627"/>
                  <a:pt x="12722" y="8617"/>
                </a:cubicBezTo>
                <a:cubicBezTo>
                  <a:pt x="13362" y="7270"/>
                  <a:pt x="14025" y="5875"/>
                  <a:pt x="14603" y="4545"/>
                </a:cubicBezTo>
                <a:lnTo>
                  <a:pt x="15892" y="1570"/>
                </a:lnTo>
                <a:lnTo>
                  <a:pt x="12662" y="1307"/>
                </a:lnTo>
                <a:cubicBezTo>
                  <a:pt x="8307" y="949"/>
                  <a:pt x="644" y="10"/>
                  <a:pt x="5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3"/>
          <p:cNvSpPr/>
          <p:nvPr/>
        </p:nvSpPr>
        <p:spPr>
          <a:xfrm flipH="1">
            <a:off x="7270001" y="-701225"/>
            <a:ext cx="2317800" cy="231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33"/>
          <p:cNvGrpSpPr/>
          <p:nvPr/>
        </p:nvGrpSpPr>
        <p:grpSpPr>
          <a:xfrm flipH="1">
            <a:off x="8081101" y="4080600"/>
            <a:ext cx="1062900" cy="1062900"/>
            <a:chOff x="0" y="4080600"/>
            <a:chExt cx="1062900" cy="1062900"/>
          </a:xfrm>
        </p:grpSpPr>
        <p:sp>
          <p:nvSpPr>
            <p:cNvPr id="628" name="Google Shape;628;p33"/>
            <p:cNvSpPr/>
            <p:nvPr/>
          </p:nvSpPr>
          <p:spPr>
            <a:xfrm>
              <a:off x="0" y="4789200"/>
              <a:ext cx="354300" cy="35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354300" y="4789200"/>
              <a:ext cx="354300" cy="35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0" y="4434900"/>
              <a:ext cx="354300" cy="35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54300" y="4434900"/>
              <a:ext cx="354300" cy="35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0" y="4080600"/>
              <a:ext cx="354300" cy="35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708600" y="4789200"/>
              <a:ext cx="354300" cy="35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33"/>
          <p:cNvGrpSpPr/>
          <p:nvPr/>
        </p:nvGrpSpPr>
        <p:grpSpPr>
          <a:xfrm rot="-6189648" flipH="1">
            <a:off x="-844936" y="-583193"/>
            <a:ext cx="2754027" cy="2638095"/>
            <a:chOff x="-1063443" y="-943545"/>
            <a:chExt cx="2753843" cy="2637918"/>
          </a:xfrm>
        </p:grpSpPr>
        <p:sp>
          <p:nvSpPr>
            <p:cNvPr id="635" name="Google Shape;635;p33"/>
            <p:cNvSpPr/>
            <p:nvPr/>
          </p:nvSpPr>
          <p:spPr>
            <a:xfrm rot="8651542">
              <a:off x="-780340" y="-461843"/>
              <a:ext cx="2187636" cy="1674514"/>
            </a:xfrm>
            <a:custGeom>
              <a:avLst/>
              <a:gdLst/>
              <a:ahLst/>
              <a:cxnLst/>
              <a:rect l="l" t="t" r="r" b="b"/>
              <a:pathLst>
                <a:path w="48253" h="36935" extrusionOk="0">
                  <a:moveTo>
                    <a:pt x="35357" y="1"/>
                  </a:moveTo>
                  <a:cubicBezTo>
                    <a:pt x="32721" y="1"/>
                    <a:pt x="30076" y="742"/>
                    <a:pt x="27739" y="1959"/>
                  </a:cubicBezTo>
                  <a:cubicBezTo>
                    <a:pt x="26844" y="2425"/>
                    <a:pt x="25992" y="2969"/>
                    <a:pt x="25192" y="3585"/>
                  </a:cubicBezTo>
                  <a:cubicBezTo>
                    <a:pt x="24801" y="3886"/>
                    <a:pt x="24422" y="4202"/>
                    <a:pt x="24047" y="4522"/>
                  </a:cubicBezTo>
                  <a:cubicBezTo>
                    <a:pt x="23849" y="4689"/>
                    <a:pt x="23652" y="4856"/>
                    <a:pt x="23457" y="5025"/>
                  </a:cubicBezTo>
                  <a:lnTo>
                    <a:pt x="23335" y="5129"/>
                  </a:lnTo>
                  <a:lnTo>
                    <a:pt x="23242" y="5208"/>
                  </a:lnTo>
                  <a:cubicBezTo>
                    <a:pt x="23139" y="5297"/>
                    <a:pt x="23037" y="5383"/>
                    <a:pt x="22934" y="5470"/>
                  </a:cubicBezTo>
                  <a:cubicBezTo>
                    <a:pt x="22193" y="6095"/>
                    <a:pt x="21430" y="6706"/>
                    <a:pt x="20599" y="7209"/>
                  </a:cubicBezTo>
                  <a:cubicBezTo>
                    <a:pt x="20394" y="7332"/>
                    <a:pt x="20185" y="7451"/>
                    <a:pt x="19971" y="7558"/>
                  </a:cubicBezTo>
                  <a:cubicBezTo>
                    <a:pt x="19785" y="7653"/>
                    <a:pt x="19594" y="7738"/>
                    <a:pt x="19400" y="7812"/>
                  </a:cubicBezTo>
                  <a:cubicBezTo>
                    <a:pt x="19177" y="7899"/>
                    <a:pt x="18951" y="7974"/>
                    <a:pt x="18721" y="8038"/>
                  </a:cubicBezTo>
                  <a:cubicBezTo>
                    <a:pt x="18513" y="8097"/>
                    <a:pt x="18301" y="8143"/>
                    <a:pt x="18087" y="8175"/>
                  </a:cubicBezTo>
                  <a:cubicBezTo>
                    <a:pt x="17735" y="8226"/>
                    <a:pt x="17383" y="8247"/>
                    <a:pt x="17032" y="8247"/>
                  </a:cubicBezTo>
                  <a:cubicBezTo>
                    <a:pt x="15434" y="8247"/>
                    <a:pt x="13841" y="7811"/>
                    <a:pt x="12231" y="7811"/>
                  </a:cubicBezTo>
                  <a:cubicBezTo>
                    <a:pt x="11964" y="7811"/>
                    <a:pt x="11696" y="7823"/>
                    <a:pt x="11428" y="7851"/>
                  </a:cubicBezTo>
                  <a:cubicBezTo>
                    <a:pt x="9479" y="8053"/>
                    <a:pt x="7631" y="8896"/>
                    <a:pt x="6112" y="10119"/>
                  </a:cubicBezTo>
                  <a:cubicBezTo>
                    <a:pt x="4444" y="11460"/>
                    <a:pt x="3156" y="13185"/>
                    <a:pt x="2268" y="15127"/>
                  </a:cubicBezTo>
                  <a:cubicBezTo>
                    <a:pt x="1219" y="17417"/>
                    <a:pt x="0" y="19935"/>
                    <a:pt x="428" y="22406"/>
                  </a:cubicBezTo>
                  <a:cubicBezTo>
                    <a:pt x="1277" y="27293"/>
                    <a:pt x="9691" y="29258"/>
                    <a:pt x="14031" y="30817"/>
                  </a:cubicBezTo>
                  <a:cubicBezTo>
                    <a:pt x="18369" y="32374"/>
                    <a:pt x="22765" y="33752"/>
                    <a:pt x="27220" y="34952"/>
                  </a:cubicBezTo>
                  <a:cubicBezTo>
                    <a:pt x="29448" y="35550"/>
                    <a:pt x="31685" y="36101"/>
                    <a:pt x="33937" y="36606"/>
                  </a:cubicBezTo>
                  <a:cubicBezTo>
                    <a:pt x="34648" y="36766"/>
                    <a:pt x="35373" y="36934"/>
                    <a:pt x="36100" y="36934"/>
                  </a:cubicBezTo>
                  <a:cubicBezTo>
                    <a:pt x="36384" y="36934"/>
                    <a:pt x="36668" y="36909"/>
                    <a:pt x="36951" y="36847"/>
                  </a:cubicBezTo>
                  <a:cubicBezTo>
                    <a:pt x="37953" y="36630"/>
                    <a:pt x="38668" y="35890"/>
                    <a:pt x="39204" y="35058"/>
                  </a:cubicBezTo>
                  <a:cubicBezTo>
                    <a:pt x="39761" y="34192"/>
                    <a:pt x="40187" y="33228"/>
                    <a:pt x="40634" y="32301"/>
                  </a:cubicBezTo>
                  <a:cubicBezTo>
                    <a:pt x="41125" y="31282"/>
                    <a:pt x="41596" y="30253"/>
                    <a:pt x="42048" y="29215"/>
                  </a:cubicBezTo>
                  <a:cubicBezTo>
                    <a:pt x="42961" y="27116"/>
                    <a:pt x="43790" y="24983"/>
                    <a:pt x="44536" y="22816"/>
                  </a:cubicBezTo>
                  <a:cubicBezTo>
                    <a:pt x="45289" y="20629"/>
                    <a:pt x="46172" y="18460"/>
                    <a:pt x="46540" y="16177"/>
                  </a:cubicBezTo>
                  <a:cubicBezTo>
                    <a:pt x="48252" y="5579"/>
                    <a:pt x="43725" y="2123"/>
                    <a:pt x="39567" y="689"/>
                  </a:cubicBezTo>
                  <a:cubicBezTo>
                    <a:pt x="38199" y="216"/>
                    <a:pt x="36779" y="1"/>
                    <a:pt x="35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 rot="8651542">
              <a:off x="-703529" y="-31536"/>
              <a:ext cx="1726244" cy="973426"/>
            </a:xfrm>
            <a:custGeom>
              <a:avLst/>
              <a:gdLst/>
              <a:ahLst/>
              <a:cxnLst/>
              <a:rect l="l" t="t" r="r" b="b"/>
              <a:pathLst>
                <a:path w="38076" h="21471" extrusionOk="0">
                  <a:moveTo>
                    <a:pt x="25089" y="1"/>
                  </a:moveTo>
                  <a:cubicBezTo>
                    <a:pt x="23585" y="1"/>
                    <a:pt x="22088" y="229"/>
                    <a:pt x="20678" y="731"/>
                  </a:cubicBezTo>
                  <a:cubicBezTo>
                    <a:pt x="19715" y="1074"/>
                    <a:pt x="18836" y="1571"/>
                    <a:pt x="18022" y="2183"/>
                  </a:cubicBezTo>
                  <a:cubicBezTo>
                    <a:pt x="17255" y="2760"/>
                    <a:pt x="16522" y="3369"/>
                    <a:pt x="15621" y="3731"/>
                  </a:cubicBezTo>
                  <a:cubicBezTo>
                    <a:pt x="14030" y="4368"/>
                    <a:pt x="12255" y="4307"/>
                    <a:pt x="10571" y="4357"/>
                  </a:cubicBezTo>
                  <a:cubicBezTo>
                    <a:pt x="8842" y="4408"/>
                    <a:pt x="7078" y="4556"/>
                    <a:pt x="5550" y="5443"/>
                  </a:cubicBezTo>
                  <a:cubicBezTo>
                    <a:pt x="4113" y="6276"/>
                    <a:pt x="3014" y="7567"/>
                    <a:pt x="2235" y="9018"/>
                  </a:cubicBezTo>
                  <a:cubicBezTo>
                    <a:pt x="444" y="12345"/>
                    <a:pt x="517" y="16148"/>
                    <a:pt x="179" y="19807"/>
                  </a:cubicBezTo>
                  <a:cubicBezTo>
                    <a:pt x="135" y="20288"/>
                    <a:pt x="83" y="20769"/>
                    <a:pt x="20" y="21247"/>
                  </a:cubicBezTo>
                  <a:cubicBezTo>
                    <a:pt x="0" y="21393"/>
                    <a:pt x="111" y="21471"/>
                    <a:pt x="224" y="21471"/>
                  </a:cubicBezTo>
                  <a:cubicBezTo>
                    <a:pt x="322" y="21471"/>
                    <a:pt x="422" y="21412"/>
                    <a:pt x="439" y="21287"/>
                  </a:cubicBezTo>
                  <a:cubicBezTo>
                    <a:pt x="962" y="17688"/>
                    <a:pt x="794" y="13877"/>
                    <a:pt x="2230" y="10469"/>
                  </a:cubicBezTo>
                  <a:cubicBezTo>
                    <a:pt x="2847" y="9003"/>
                    <a:pt x="3756" y="7622"/>
                    <a:pt x="5015" y="6629"/>
                  </a:cubicBezTo>
                  <a:cubicBezTo>
                    <a:pt x="5628" y="6147"/>
                    <a:pt x="6322" y="5776"/>
                    <a:pt x="7065" y="5534"/>
                  </a:cubicBezTo>
                  <a:cubicBezTo>
                    <a:pt x="7867" y="5279"/>
                    <a:pt x="8712" y="5170"/>
                    <a:pt x="9550" y="5115"/>
                  </a:cubicBezTo>
                  <a:cubicBezTo>
                    <a:pt x="11239" y="5004"/>
                    <a:pt x="12956" y="5126"/>
                    <a:pt x="14623" y="4777"/>
                  </a:cubicBezTo>
                  <a:cubicBezTo>
                    <a:pt x="15482" y="4597"/>
                    <a:pt x="16293" y="4285"/>
                    <a:pt x="17033" y="3811"/>
                  </a:cubicBezTo>
                  <a:cubicBezTo>
                    <a:pt x="17853" y="3286"/>
                    <a:pt x="18567" y="2610"/>
                    <a:pt x="19409" y="2120"/>
                  </a:cubicBezTo>
                  <a:cubicBezTo>
                    <a:pt x="21012" y="1187"/>
                    <a:pt x="22904" y="777"/>
                    <a:pt x="24744" y="695"/>
                  </a:cubicBezTo>
                  <a:cubicBezTo>
                    <a:pt x="24943" y="686"/>
                    <a:pt x="25141" y="682"/>
                    <a:pt x="25340" y="682"/>
                  </a:cubicBezTo>
                  <a:cubicBezTo>
                    <a:pt x="26656" y="682"/>
                    <a:pt x="27981" y="874"/>
                    <a:pt x="29245" y="1222"/>
                  </a:cubicBezTo>
                  <a:cubicBezTo>
                    <a:pt x="30714" y="1627"/>
                    <a:pt x="32113" y="2248"/>
                    <a:pt x="33402" y="3060"/>
                  </a:cubicBezTo>
                  <a:cubicBezTo>
                    <a:pt x="34704" y="3884"/>
                    <a:pt x="35840" y="4895"/>
                    <a:pt x="36863" y="6044"/>
                  </a:cubicBezTo>
                  <a:cubicBezTo>
                    <a:pt x="37112" y="6323"/>
                    <a:pt x="37365" y="6592"/>
                    <a:pt x="37628" y="6860"/>
                  </a:cubicBezTo>
                  <a:cubicBezTo>
                    <a:pt x="37674" y="6906"/>
                    <a:pt x="37732" y="6927"/>
                    <a:pt x="37790" y="6927"/>
                  </a:cubicBezTo>
                  <a:cubicBezTo>
                    <a:pt x="37935" y="6927"/>
                    <a:pt x="38075" y="6797"/>
                    <a:pt x="37989" y="6631"/>
                  </a:cubicBezTo>
                  <a:cubicBezTo>
                    <a:pt x="37625" y="5924"/>
                    <a:pt x="37122" y="5331"/>
                    <a:pt x="36563" y="4769"/>
                  </a:cubicBezTo>
                  <a:cubicBezTo>
                    <a:pt x="36006" y="4207"/>
                    <a:pt x="35406" y="3688"/>
                    <a:pt x="34772" y="3216"/>
                  </a:cubicBezTo>
                  <a:cubicBezTo>
                    <a:pt x="33502" y="2278"/>
                    <a:pt x="32104" y="1528"/>
                    <a:pt x="30619" y="992"/>
                  </a:cubicBezTo>
                  <a:cubicBezTo>
                    <a:pt x="28872" y="360"/>
                    <a:pt x="26975" y="1"/>
                    <a:pt x="2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33"/>
          <p:cNvGrpSpPr/>
          <p:nvPr/>
        </p:nvGrpSpPr>
        <p:grpSpPr>
          <a:xfrm rot="749313" flipH="1">
            <a:off x="406146" y="3295439"/>
            <a:ext cx="714125" cy="1666546"/>
            <a:chOff x="6467650" y="419275"/>
            <a:chExt cx="690325" cy="1610700"/>
          </a:xfrm>
        </p:grpSpPr>
        <p:sp>
          <p:nvSpPr>
            <p:cNvPr id="638" name="Google Shape;638;p33"/>
            <p:cNvSpPr/>
            <p:nvPr/>
          </p:nvSpPr>
          <p:spPr>
            <a:xfrm>
              <a:off x="6938650" y="1747525"/>
              <a:ext cx="213800" cy="282450"/>
            </a:xfrm>
            <a:custGeom>
              <a:avLst/>
              <a:gdLst/>
              <a:ahLst/>
              <a:cxnLst/>
              <a:rect l="l" t="t" r="r" b="b"/>
              <a:pathLst>
                <a:path w="8552" h="11298" extrusionOk="0">
                  <a:moveTo>
                    <a:pt x="5189" y="1"/>
                  </a:moveTo>
                  <a:lnTo>
                    <a:pt x="1" y="1192"/>
                  </a:lnTo>
                  <a:cubicBezTo>
                    <a:pt x="435" y="3215"/>
                    <a:pt x="1117" y="11298"/>
                    <a:pt x="4343" y="11298"/>
                  </a:cubicBezTo>
                  <a:cubicBezTo>
                    <a:pt x="4633" y="11298"/>
                    <a:pt x="4943" y="11233"/>
                    <a:pt x="5276" y="11092"/>
                  </a:cubicBezTo>
                  <a:cubicBezTo>
                    <a:pt x="8552" y="9755"/>
                    <a:pt x="5752" y="2604"/>
                    <a:pt x="5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6968950" y="1888950"/>
              <a:ext cx="125950" cy="27175"/>
            </a:xfrm>
            <a:custGeom>
              <a:avLst/>
              <a:gdLst/>
              <a:ahLst/>
              <a:cxnLst/>
              <a:rect l="l" t="t" r="r" b="b"/>
              <a:pathLst>
                <a:path w="5038" h="1087" extrusionOk="0">
                  <a:moveTo>
                    <a:pt x="5038" y="1"/>
                  </a:moveTo>
                  <a:lnTo>
                    <a:pt x="5038" y="1"/>
                  </a:lnTo>
                  <a:cubicBezTo>
                    <a:pt x="3387" y="356"/>
                    <a:pt x="1736" y="711"/>
                    <a:pt x="1" y="1086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rgbClr val="D3E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6964900" y="1886150"/>
              <a:ext cx="134075" cy="32775"/>
            </a:xfrm>
            <a:custGeom>
              <a:avLst/>
              <a:gdLst/>
              <a:ahLst/>
              <a:cxnLst/>
              <a:rect l="l" t="t" r="r" b="b"/>
              <a:pathLst>
                <a:path w="5363" h="1311" extrusionOk="0">
                  <a:moveTo>
                    <a:pt x="5196" y="1"/>
                  </a:moveTo>
                  <a:cubicBezTo>
                    <a:pt x="5187" y="1"/>
                    <a:pt x="5179" y="2"/>
                    <a:pt x="5170" y="4"/>
                  </a:cubicBezTo>
                  <a:cubicBezTo>
                    <a:pt x="3491" y="365"/>
                    <a:pt x="1812" y="728"/>
                    <a:pt x="134" y="1089"/>
                  </a:cubicBezTo>
                  <a:cubicBezTo>
                    <a:pt x="0" y="1117"/>
                    <a:pt x="44" y="1310"/>
                    <a:pt x="165" y="1310"/>
                  </a:cubicBezTo>
                  <a:cubicBezTo>
                    <a:pt x="174" y="1310"/>
                    <a:pt x="183" y="1309"/>
                    <a:pt x="193" y="1307"/>
                  </a:cubicBezTo>
                  <a:cubicBezTo>
                    <a:pt x="1872" y="944"/>
                    <a:pt x="3551" y="583"/>
                    <a:pt x="5230" y="223"/>
                  </a:cubicBezTo>
                  <a:cubicBezTo>
                    <a:pt x="5362" y="193"/>
                    <a:pt x="5318" y="1"/>
                    <a:pt x="5196" y="1"/>
                  </a:cubicBezTo>
                  <a:close/>
                </a:path>
              </a:pathLst>
            </a:custGeom>
            <a:solidFill>
              <a:srgbClr val="899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6980275" y="1934400"/>
              <a:ext cx="124475" cy="24600"/>
            </a:xfrm>
            <a:custGeom>
              <a:avLst/>
              <a:gdLst/>
              <a:ahLst/>
              <a:cxnLst/>
              <a:rect l="l" t="t" r="r" b="b"/>
              <a:pathLst>
                <a:path w="4979" h="984" extrusionOk="0">
                  <a:moveTo>
                    <a:pt x="4979" y="0"/>
                  </a:moveTo>
                  <a:lnTo>
                    <a:pt x="1" y="983"/>
                  </a:lnTo>
                  <a:cubicBezTo>
                    <a:pt x="1691" y="794"/>
                    <a:pt x="3325" y="355"/>
                    <a:pt x="4979" y="0"/>
                  </a:cubicBezTo>
                  <a:close/>
                </a:path>
              </a:pathLst>
            </a:custGeom>
            <a:solidFill>
              <a:srgbClr val="D3EA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6976700" y="1931600"/>
              <a:ext cx="132125" cy="30250"/>
            </a:xfrm>
            <a:custGeom>
              <a:avLst/>
              <a:gdLst/>
              <a:ahLst/>
              <a:cxnLst/>
              <a:rect l="l" t="t" r="r" b="b"/>
              <a:pathLst>
                <a:path w="5285" h="1210" extrusionOk="0">
                  <a:moveTo>
                    <a:pt x="5120" y="0"/>
                  </a:moveTo>
                  <a:cubicBezTo>
                    <a:pt x="5111" y="0"/>
                    <a:pt x="5102" y="1"/>
                    <a:pt x="5092" y="3"/>
                  </a:cubicBezTo>
                  <a:cubicBezTo>
                    <a:pt x="3448" y="358"/>
                    <a:pt x="1818" y="791"/>
                    <a:pt x="144" y="983"/>
                  </a:cubicBezTo>
                  <a:cubicBezTo>
                    <a:pt x="7" y="999"/>
                    <a:pt x="0" y="1210"/>
                    <a:pt x="128" y="1210"/>
                  </a:cubicBezTo>
                  <a:cubicBezTo>
                    <a:pt x="133" y="1210"/>
                    <a:pt x="138" y="1210"/>
                    <a:pt x="144" y="1209"/>
                  </a:cubicBezTo>
                  <a:cubicBezTo>
                    <a:pt x="1838" y="1015"/>
                    <a:pt x="3489" y="581"/>
                    <a:pt x="5152" y="221"/>
                  </a:cubicBezTo>
                  <a:cubicBezTo>
                    <a:pt x="5284" y="192"/>
                    <a:pt x="5241" y="0"/>
                    <a:pt x="5120" y="0"/>
                  </a:cubicBezTo>
                  <a:close/>
                </a:path>
              </a:pathLst>
            </a:custGeom>
            <a:solidFill>
              <a:srgbClr val="899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6689550" y="1005350"/>
              <a:ext cx="428000" cy="846450"/>
            </a:xfrm>
            <a:custGeom>
              <a:avLst/>
              <a:gdLst/>
              <a:ahLst/>
              <a:cxnLst/>
              <a:rect l="l" t="t" r="r" b="b"/>
              <a:pathLst>
                <a:path w="17120" h="33858" extrusionOk="0">
                  <a:moveTo>
                    <a:pt x="11713" y="0"/>
                  </a:moveTo>
                  <a:lnTo>
                    <a:pt x="0" y="2610"/>
                  </a:lnTo>
                  <a:cubicBezTo>
                    <a:pt x="1895" y="9217"/>
                    <a:pt x="5244" y="21047"/>
                    <a:pt x="9709" y="33711"/>
                  </a:cubicBezTo>
                  <a:cubicBezTo>
                    <a:pt x="9745" y="33814"/>
                    <a:pt x="9952" y="33857"/>
                    <a:pt x="10273" y="33857"/>
                  </a:cubicBezTo>
                  <a:cubicBezTo>
                    <a:pt x="11866" y="33857"/>
                    <a:pt x="16269" y="32779"/>
                    <a:pt x="16482" y="32463"/>
                  </a:cubicBezTo>
                  <a:cubicBezTo>
                    <a:pt x="17119" y="31518"/>
                    <a:pt x="12161" y="3049"/>
                    <a:pt x="11713" y="0"/>
                  </a:cubicBezTo>
                  <a:close/>
                </a:path>
              </a:pathLst>
            </a:custGeom>
            <a:solidFill>
              <a:srgbClr val="EA98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6820475" y="1182425"/>
              <a:ext cx="141500" cy="187275"/>
            </a:xfrm>
            <a:custGeom>
              <a:avLst/>
              <a:gdLst/>
              <a:ahLst/>
              <a:cxnLst/>
              <a:rect l="l" t="t" r="r" b="b"/>
              <a:pathLst>
                <a:path w="5660" h="7491" extrusionOk="0">
                  <a:moveTo>
                    <a:pt x="2197" y="0"/>
                  </a:moveTo>
                  <a:cubicBezTo>
                    <a:pt x="2133" y="0"/>
                    <a:pt x="2067" y="7"/>
                    <a:pt x="2001" y="21"/>
                  </a:cubicBezTo>
                  <a:cubicBezTo>
                    <a:pt x="0" y="365"/>
                    <a:pt x="546" y="2495"/>
                    <a:pt x="865" y="3983"/>
                  </a:cubicBezTo>
                  <a:cubicBezTo>
                    <a:pt x="1099" y="5056"/>
                    <a:pt x="1387" y="6809"/>
                    <a:pt x="2539" y="7341"/>
                  </a:cubicBezTo>
                  <a:cubicBezTo>
                    <a:pt x="2784" y="7443"/>
                    <a:pt x="3003" y="7490"/>
                    <a:pt x="3198" y="7490"/>
                  </a:cubicBezTo>
                  <a:cubicBezTo>
                    <a:pt x="5660" y="7490"/>
                    <a:pt x="4325" y="0"/>
                    <a:pt x="2197" y="0"/>
                  </a:cubicBezTo>
                  <a:close/>
                </a:path>
              </a:pathLst>
            </a:custGeom>
            <a:solidFill>
              <a:srgbClr val="EA6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6475300" y="419275"/>
              <a:ext cx="682675" cy="524275"/>
            </a:xfrm>
            <a:custGeom>
              <a:avLst/>
              <a:gdLst/>
              <a:ahLst/>
              <a:cxnLst/>
              <a:rect l="l" t="t" r="r" b="b"/>
              <a:pathLst>
                <a:path w="27307" h="20971" extrusionOk="0">
                  <a:moveTo>
                    <a:pt x="11699" y="0"/>
                  </a:moveTo>
                  <a:cubicBezTo>
                    <a:pt x="10376" y="0"/>
                    <a:pt x="8971" y="292"/>
                    <a:pt x="7510" y="944"/>
                  </a:cubicBezTo>
                  <a:cubicBezTo>
                    <a:pt x="534" y="3383"/>
                    <a:pt x="0" y="10638"/>
                    <a:pt x="1891" y="15177"/>
                  </a:cubicBezTo>
                  <a:cubicBezTo>
                    <a:pt x="3656" y="19118"/>
                    <a:pt x="6082" y="20971"/>
                    <a:pt x="10196" y="20971"/>
                  </a:cubicBezTo>
                  <a:cubicBezTo>
                    <a:pt x="11489" y="20971"/>
                    <a:pt x="12948" y="20788"/>
                    <a:pt x="14606" y="20429"/>
                  </a:cubicBezTo>
                  <a:cubicBezTo>
                    <a:pt x="27307" y="17687"/>
                    <a:pt x="22008" y="0"/>
                    <a:pt x="11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6700925" y="433575"/>
              <a:ext cx="113700" cy="496900"/>
            </a:xfrm>
            <a:custGeom>
              <a:avLst/>
              <a:gdLst/>
              <a:ahLst/>
              <a:cxnLst/>
              <a:rect l="l" t="t" r="r" b="b"/>
              <a:pathLst>
                <a:path w="4548" h="19876" extrusionOk="0">
                  <a:moveTo>
                    <a:pt x="139" y="0"/>
                  </a:moveTo>
                  <a:cubicBezTo>
                    <a:pt x="72" y="0"/>
                    <a:pt x="1" y="56"/>
                    <a:pt x="22" y="141"/>
                  </a:cubicBezTo>
                  <a:cubicBezTo>
                    <a:pt x="1617" y="6653"/>
                    <a:pt x="3088" y="13200"/>
                    <a:pt x="4312" y="19794"/>
                  </a:cubicBezTo>
                  <a:cubicBezTo>
                    <a:pt x="4323" y="19851"/>
                    <a:pt x="4364" y="19876"/>
                    <a:pt x="4408" y="19876"/>
                  </a:cubicBezTo>
                  <a:cubicBezTo>
                    <a:pt x="4475" y="19876"/>
                    <a:pt x="4548" y="19820"/>
                    <a:pt x="4532" y="19734"/>
                  </a:cubicBezTo>
                  <a:cubicBezTo>
                    <a:pt x="3305" y="13142"/>
                    <a:pt x="1836" y="6593"/>
                    <a:pt x="240" y="81"/>
                  </a:cubicBezTo>
                  <a:cubicBezTo>
                    <a:pt x="226" y="25"/>
                    <a:pt x="183" y="0"/>
                    <a:pt x="139" y="0"/>
                  </a:cubicBezTo>
                  <a:close/>
                </a:path>
              </a:pathLst>
            </a:custGeom>
            <a:solidFill>
              <a:srgbClr val="191919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6654825" y="445750"/>
              <a:ext cx="111875" cy="495200"/>
            </a:xfrm>
            <a:custGeom>
              <a:avLst/>
              <a:gdLst/>
              <a:ahLst/>
              <a:cxnLst/>
              <a:rect l="l" t="t" r="r" b="b"/>
              <a:pathLst>
                <a:path w="4475" h="19808" extrusionOk="0">
                  <a:moveTo>
                    <a:pt x="114" y="1"/>
                  </a:moveTo>
                  <a:cubicBezTo>
                    <a:pt x="57" y="1"/>
                    <a:pt x="1" y="37"/>
                    <a:pt x="1" y="110"/>
                  </a:cubicBezTo>
                  <a:cubicBezTo>
                    <a:pt x="15" y="6851"/>
                    <a:pt x="1457" y="13606"/>
                    <a:pt x="4239" y="19749"/>
                  </a:cubicBezTo>
                  <a:cubicBezTo>
                    <a:pt x="4257" y="19791"/>
                    <a:pt x="4289" y="19808"/>
                    <a:pt x="4322" y="19808"/>
                  </a:cubicBezTo>
                  <a:cubicBezTo>
                    <a:pt x="4395" y="19808"/>
                    <a:pt x="4475" y="19725"/>
                    <a:pt x="4435" y="19636"/>
                  </a:cubicBezTo>
                  <a:cubicBezTo>
                    <a:pt x="1670" y="13529"/>
                    <a:pt x="241" y="6810"/>
                    <a:pt x="228" y="110"/>
                  </a:cubicBezTo>
                  <a:cubicBezTo>
                    <a:pt x="228" y="37"/>
                    <a:pt x="171" y="1"/>
                    <a:pt x="114" y="1"/>
                  </a:cubicBezTo>
                  <a:close/>
                </a:path>
              </a:pathLst>
            </a:custGeom>
            <a:solidFill>
              <a:srgbClr val="191919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6593450" y="471800"/>
              <a:ext cx="118925" cy="465600"/>
            </a:xfrm>
            <a:custGeom>
              <a:avLst/>
              <a:gdLst/>
              <a:ahLst/>
              <a:cxnLst/>
              <a:rect l="l" t="t" r="r" b="b"/>
              <a:pathLst>
                <a:path w="4757" h="18624" extrusionOk="0">
                  <a:moveTo>
                    <a:pt x="562" y="1"/>
                  </a:moveTo>
                  <a:cubicBezTo>
                    <a:pt x="506" y="1"/>
                    <a:pt x="444" y="37"/>
                    <a:pt x="434" y="108"/>
                  </a:cubicBezTo>
                  <a:lnTo>
                    <a:pt x="434" y="110"/>
                  </a:lnTo>
                  <a:cubicBezTo>
                    <a:pt x="0" y="3346"/>
                    <a:pt x="362" y="6699"/>
                    <a:pt x="1056" y="9872"/>
                  </a:cubicBezTo>
                  <a:cubicBezTo>
                    <a:pt x="1717" y="12892"/>
                    <a:pt x="2711" y="16017"/>
                    <a:pt x="4502" y="18573"/>
                  </a:cubicBezTo>
                  <a:cubicBezTo>
                    <a:pt x="4527" y="18608"/>
                    <a:pt x="4562" y="18623"/>
                    <a:pt x="4597" y="18623"/>
                  </a:cubicBezTo>
                  <a:cubicBezTo>
                    <a:pt x="4678" y="18623"/>
                    <a:pt x="4757" y="18542"/>
                    <a:pt x="4698" y="18458"/>
                  </a:cubicBezTo>
                  <a:cubicBezTo>
                    <a:pt x="2916" y="15917"/>
                    <a:pt x="1932" y="12817"/>
                    <a:pt x="1275" y="9812"/>
                  </a:cubicBezTo>
                  <a:cubicBezTo>
                    <a:pt x="584" y="6656"/>
                    <a:pt x="229" y="3327"/>
                    <a:pt x="660" y="108"/>
                  </a:cubicBezTo>
                  <a:cubicBezTo>
                    <a:pt x="670" y="36"/>
                    <a:pt x="619" y="1"/>
                    <a:pt x="562" y="1"/>
                  </a:cubicBezTo>
                  <a:close/>
                </a:path>
              </a:pathLst>
            </a:custGeom>
            <a:solidFill>
              <a:srgbClr val="191919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6537000" y="522800"/>
              <a:ext cx="122750" cy="411000"/>
            </a:xfrm>
            <a:custGeom>
              <a:avLst/>
              <a:gdLst/>
              <a:ahLst/>
              <a:cxnLst/>
              <a:rect l="l" t="t" r="r" b="b"/>
              <a:pathLst>
                <a:path w="4910" h="16440" extrusionOk="0">
                  <a:moveTo>
                    <a:pt x="580" y="0"/>
                  </a:moveTo>
                  <a:cubicBezTo>
                    <a:pt x="523" y="0"/>
                    <a:pt x="462" y="36"/>
                    <a:pt x="453" y="108"/>
                  </a:cubicBezTo>
                  <a:cubicBezTo>
                    <a:pt x="100" y="3028"/>
                    <a:pt x="0" y="6018"/>
                    <a:pt x="649" y="8904"/>
                  </a:cubicBezTo>
                  <a:cubicBezTo>
                    <a:pt x="1286" y="11741"/>
                    <a:pt x="2684" y="14288"/>
                    <a:pt x="4673" y="16404"/>
                  </a:cubicBezTo>
                  <a:cubicBezTo>
                    <a:pt x="4696" y="16429"/>
                    <a:pt x="4723" y="16439"/>
                    <a:pt x="4749" y="16439"/>
                  </a:cubicBezTo>
                  <a:cubicBezTo>
                    <a:pt x="4834" y="16439"/>
                    <a:pt x="4910" y="16325"/>
                    <a:pt x="4834" y="16244"/>
                  </a:cubicBezTo>
                  <a:cubicBezTo>
                    <a:pt x="2830" y="14114"/>
                    <a:pt x="1446" y="11544"/>
                    <a:pt x="832" y="8680"/>
                  </a:cubicBezTo>
                  <a:cubicBezTo>
                    <a:pt x="228" y="5863"/>
                    <a:pt x="335" y="2950"/>
                    <a:pt x="680" y="108"/>
                  </a:cubicBezTo>
                  <a:cubicBezTo>
                    <a:pt x="689" y="36"/>
                    <a:pt x="637" y="0"/>
                    <a:pt x="580" y="0"/>
                  </a:cubicBezTo>
                  <a:close/>
                </a:path>
              </a:pathLst>
            </a:custGeom>
            <a:solidFill>
              <a:srgbClr val="191919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6752125" y="424500"/>
              <a:ext cx="111875" cy="495200"/>
            </a:xfrm>
            <a:custGeom>
              <a:avLst/>
              <a:gdLst/>
              <a:ahLst/>
              <a:cxnLst/>
              <a:rect l="l" t="t" r="r" b="b"/>
              <a:pathLst>
                <a:path w="4475" h="19808" extrusionOk="0">
                  <a:moveTo>
                    <a:pt x="153" y="0"/>
                  </a:moveTo>
                  <a:cubicBezTo>
                    <a:pt x="81" y="0"/>
                    <a:pt x="1" y="83"/>
                    <a:pt x="41" y="174"/>
                  </a:cubicBezTo>
                  <a:lnTo>
                    <a:pt x="42" y="174"/>
                  </a:lnTo>
                  <a:cubicBezTo>
                    <a:pt x="2791" y="6284"/>
                    <a:pt x="4249" y="12997"/>
                    <a:pt x="4243" y="19698"/>
                  </a:cubicBezTo>
                  <a:cubicBezTo>
                    <a:pt x="4243" y="19771"/>
                    <a:pt x="4300" y="19807"/>
                    <a:pt x="4357" y="19807"/>
                  </a:cubicBezTo>
                  <a:cubicBezTo>
                    <a:pt x="4413" y="19807"/>
                    <a:pt x="4470" y="19771"/>
                    <a:pt x="4470" y="19698"/>
                  </a:cubicBezTo>
                  <a:cubicBezTo>
                    <a:pt x="4475" y="12954"/>
                    <a:pt x="3003" y="6207"/>
                    <a:pt x="237" y="59"/>
                  </a:cubicBezTo>
                  <a:cubicBezTo>
                    <a:pt x="218" y="18"/>
                    <a:pt x="187" y="0"/>
                    <a:pt x="153" y="0"/>
                  </a:cubicBezTo>
                  <a:close/>
                </a:path>
              </a:pathLst>
            </a:custGeom>
            <a:solidFill>
              <a:srgbClr val="191919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6808600" y="427475"/>
              <a:ext cx="118200" cy="466700"/>
            </a:xfrm>
            <a:custGeom>
              <a:avLst/>
              <a:gdLst/>
              <a:ahLst/>
              <a:cxnLst/>
              <a:rect l="l" t="t" r="r" b="b"/>
              <a:pathLst>
                <a:path w="4728" h="18668" extrusionOk="0">
                  <a:moveTo>
                    <a:pt x="157" y="1"/>
                  </a:moveTo>
                  <a:cubicBezTo>
                    <a:pt x="79" y="1"/>
                    <a:pt x="0" y="82"/>
                    <a:pt x="54" y="169"/>
                  </a:cubicBezTo>
                  <a:lnTo>
                    <a:pt x="54" y="171"/>
                  </a:lnTo>
                  <a:cubicBezTo>
                    <a:pt x="1760" y="2900"/>
                    <a:pt x="2801" y="6052"/>
                    <a:pt x="3473" y="9184"/>
                  </a:cubicBezTo>
                  <a:cubicBezTo>
                    <a:pt x="4122" y="12204"/>
                    <a:pt x="4512" y="15462"/>
                    <a:pt x="3933" y="18527"/>
                  </a:cubicBezTo>
                  <a:cubicBezTo>
                    <a:pt x="3917" y="18612"/>
                    <a:pt x="3989" y="18667"/>
                    <a:pt x="4055" y="18667"/>
                  </a:cubicBezTo>
                  <a:cubicBezTo>
                    <a:pt x="4100" y="18667"/>
                    <a:pt x="4141" y="18643"/>
                    <a:pt x="4152" y="18585"/>
                  </a:cubicBezTo>
                  <a:cubicBezTo>
                    <a:pt x="4728" y="15533"/>
                    <a:pt x="4360" y="12303"/>
                    <a:pt x="3728" y="9291"/>
                  </a:cubicBezTo>
                  <a:cubicBezTo>
                    <a:pt x="3054" y="6083"/>
                    <a:pt x="1995" y="2848"/>
                    <a:pt x="250" y="54"/>
                  </a:cubicBezTo>
                  <a:cubicBezTo>
                    <a:pt x="226" y="16"/>
                    <a:pt x="192" y="1"/>
                    <a:pt x="157" y="1"/>
                  </a:cubicBezTo>
                  <a:close/>
                </a:path>
              </a:pathLst>
            </a:custGeom>
            <a:solidFill>
              <a:srgbClr val="191919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6880750" y="450900"/>
              <a:ext cx="107000" cy="418025"/>
            </a:xfrm>
            <a:custGeom>
              <a:avLst/>
              <a:gdLst/>
              <a:ahLst/>
              <a:cxnLst/>
              <a:rect l="l" t="t" r="r" b="b"/>
              <a:pathLst>
                <a:path w="4280" h="16721" extrusionOk="0">
                  <a:moveTo>
                    <a:pt x="156" y="0"/>
                  </a:moveTo>
                  <a:cubicBezTo>
                    <a:pt x="78" y="0"/>
                    <a:pt x="0" y="81"/>
                    <a:pt x="53" y="168"/>
                  </a:cubicBezTo>
                  <a:cubicBezTo>
                    <a:pt x="1536" y="2617"/>
                    <a:pt x="2828" y="5222"/>
                    <a:pt x="3439" y="8035"/>
                  </a:cubicBezTo>
                  <a:cubicBezTo>
                    <a:pt x="4059" y="10901"/>
                    <a:pt x="3849" y="13814"/>
                    <a:pt x="2904" y="16583"/>
                  </a:cubicBezTo>
                  <a:cubicBezTo>
                    <a:pt x="2875" y="16666"/>
                    <a:pt x="2944" y="16721"/>
                    <a:pt x="3012" y="16721"/>
                  </a:cubicBezTo>
                  <a:cubicBezTo>
                    <a:pt x="3058" y="16721"/>
                    <a:pt x="3103" y="16697"/>
                    <a:pt x="3122" y="16643"/>
                  </a:cubicBezTo>
                  <a:cubicBezTo>
                    <a:pt x="4061" y="13896"/>
                    <a:pt x="4280" y="11003"/>
                    <a:pt x="3694" y="8157"/>
                  </a:cubicBezTo>
                  <a:cubicBezTo>
                    <a:pt x="3098" y="5258"/>
                    <a:pt x="1771" y="2569"/>
                    <a:pt x="248" y="54"/>
                  </a:cubicBezTo>
                  <a:cubicBezTo>
                    <a:pt x="225" y="16"/>
                    <a:pt x="191" y="0"/>
                    <a:pt x="156" y="0"/>
                  </a:cubicBezTo>
                  <a:close/>
                </a:path>
              </a:pathLst>
            </a:custGeom>
            <a:solidFill>
              <a:srgbClr val="191919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6502650" y="563575"/>
              <a:ext cx="484375" cy="112550"/>
            </a:xfrm>
            <a:custGeom>
              <a:avLst/>
              <a:gdLst/>
              <a:ahLst/>
              <a:cxnLst/>
              <a:rect l="l" t="t" r="r" b="b"/>
              <a:pathLst>
                <a:path w="19375" h="4502" extrusionOk="0">
                  <a:moveTo>
                    <a:pt x="19198" y="0"/>
                  </a:moveTo>
                  <a:cubicBezTo>
                    <a:pt x="19192" y="0"/>
                    <a:pt x="19185" y="1"/>
                    <a:pt x="19178" y="2"/>
                  </a:cubicBezTo>
                  <a:cubicBezTo>
                    <a:pt x="12729" y="993"/>
                    <a:pt x="6417" y="2555"/>
                    <a:pt x="128" y="4279"/>
                  </a:cubicBezTo>
                  <a:cubicBezTo>
                    <a:pt x="0" y="4316"/>
                    <a:pt x="39" y="4502"/>
                    <a:pt x="157" y="4502"/>
                  </a:cubicBezTo>
                  <a:cubicBezTo>
                    <a:pt x="167" y="4502"/>
                    <a:pt x="178" y="4500"/>
                    <a:pt x="189" y="4497"/>
                  </a:cubicBezTo>
                  <a:cubicBezTo>
                    <a:pt x="6476" y="2772"/>
                    <a:pt x="12789" y="1210"/>
                    <a:pt x="19238" y="221"/>
                  </a:cubicBezTo>
                  <a:cubicBezTo>
                    <a:pt x="19375" y="200"/>
                    <a:pt x="19327" y="0"/>
                    <a:pt x="19198" y="0"/>
                  </a:cubicBezTo>
                  <a:close/>
                </a:path>
              </a:pathLst>
            </a:custGeom>
            <a:solidFill>
              <a:srgbClr val="191919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6506475" y="523250"/>
              <a:ext cx="456300" cy="100175"/>
            </a:xfrm>
            <a:custGeom>
              <a:avLst/>
              <a:gdLst/>
              <a:ahLst/>
              <a:cxnLst/>
              <a:rect l="l" t="t" r="r" b="b"/>
              <a:pathLst>
                <a:path w="18252" h="4007" extrusionOk="0">
                  <a:moveTo>
                    <a:pt x="18114" y="0"/>
                  </a:moveTo>
                  <a:cubicBezTo>
                    <a:pt x="18111" y="0"/>
                    <a:pt x="18108" y="0"/>
                    <a:pt x="18105" y="0"/>
                  </a:cubicBezTo>
                  <a:cubicBezTo>
                    <a:pt x="11926" y="384"/>
                    <a:pt x="6077" y="2208"/>
                    <a:pt x="129" y="3784"/>
                  </a:cubicBezTo>
                  <a:cubicBezTo>
                    <a:pt x="0" y="3819"/>
                    <a:pt x="41" y="4006"/>
                    <a:pt x="157" y="4006"/>
                  </a:cubicBezTo>
                  <a:cubicBezTo>
                    <a:pt x="168" y="4006"/>
                    <a:pt x="178" y="4005"/>
                    <a:pt x="189" y="4002"/>
                  </a:cubicBezTo>
                  <a:cubicBezTo>
                    <a:pt x="6118" y="2432"/>
                    <a:pt x="11945" y="608"/>
                    <a:pt x="18105" y="228"/>
                  </a:cubicBezTo>
                  <a:cubicBezTo>
                    <a:pt x="18247" y="218"/>
                    <a:pt x="18252" y="0"/>
                    <a:pt x="18114" y="0"/>
                  </a:cubicBezTo>
                  <a:close/>
                </a:path>
              </a:pathLst>
            </a:custGeom>
            <a:solidFill>
              <a:srgbClr val="191919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6535525" y="480550"/>
              <a:ext cx="375275" cy="86975"/>
            </a:xfrm>
            <a:custGeom>
              <a:avLst/>
              <a:gdLst/>
              <a:ahLst/>
              <a:cxnLst/>
              <a:rect l="l" t="t" r="r" b="b"/>
              <a:pathLst>
                <a:path w="15011" h="3479" extrusionOk="0">
                  <a:moveTo>
                    <a:pt x="14837" y="1"/>
                  </a:moveTo>
                  <a:cubicBezTo>
                    <a:pt x="14831" y="1"/>
                    <a:pt x="14823" y="1"/>
                    <a:pt x="14816" y="3"/>
                  </a:cubicBezTo>
                  <a:cubicBezTo>
                    <a:pt x="9873" y="796"/>
                    <a:pt x="4910" y="1760"/>
                    <a:pt x="126" y="3255"/>
                  </a:cubicBezTo>
                  <a:cubicBezTo>
                    <a:pt x="1" y="3293"/>
                    <a:pt x="38" y="3478"/>
                    <a:pt x="150" y="3478"/>
                  </a:cubicBezTo>
                  <a:cubicBezTo>
                    <a:pt x="161" y="3478"/>
                    <a:pt x="173" y="3477"/>
                    <a:pt x="186" y="3473"/>
                  </a:cubicBezTo>
                  <a:cubicBezTo>
                    <a:pt x="4968" y="1978"/>
                    <a:pt x="9933" y="1014"/>
                    <a:pt x="14875" y="220"/>
                  </a:cubicBezTo>
                  <a:cubicBezTo>
                    <a:pt x="15011" y="199"/>
                    <a:pt x="14964" y="1"/>
                    <a:pt x="14837" y="1"/>
                  </a:cubicBezTo>
                  <a:close/>
                </a:path>
              </a:pathLst>
            </a:custGeom>
            <a:solidFill>
              <a:srgbClr val="191919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6560175" y="444100"/>
              <a:ext cx="308450" cy="70575"/>
            </a:xfrm>
            <a:custGeom>
              <a:avLst/>
              <a:gdLst/>
              <a:ahLst/>
              <a:cxnLst/>
              <a:rect l="l" t="t" r="r" b="b"/>
              <a:pathLst>
                <a:path w="12338" h="2823" extrusionOk="0">
                  <a:moveTo>
                    <a:pt x="12208" y="0"/>
                  </a:moveTo>
                  <a:cubicBezTo>
                    <a:pt x="12203" y="0"/>
                    <a:pt x="12198" y="0"/>
                    <a:pt x="12192" y="1"/>
                  </a:cubicBezTo>
                  <a:cubicBezTo>
                    <a:pt x="8121" y="495"/>
                    <a:pt x="4020" y="1295"/>
                    <a:pt x="126" y="2598"/>
                  </a:cubicBezTo>
                  <a:cubicBezTo>
                    <a:pt x="0" y="2640"/>
                    <a:pt x="37" y="2822"/>
                    <a:pt x="149" y="2822"/>
                  </a:cubicBezTo>
                  <a:cubicBezTo>
                    <a:pt x="160" y="2822"/>
                    <a:pt x="173" y="2820"/>
                    <a:pt x="186" y="2816"/>
                  </a:cubicBezTo>
                  <a:cubicBezTo>
                    <a:pt x="4060" y="1521"/>
                    <a:pt x="8142" y="719"/>
                    <a:pt x="12192" y="228"/>
                  </a:cubicBezTo>
                  <a:cubicBezTo>
                    <a:pt x="12331" y="212"/>
                    <a:pt x="12337" y="0"/>
                    <a:pt x="12208" y="0"/>
                  </a:cubicBezTo>
                  <a:close/>
                </a:path>
              </a:pathLst>
            </a:custGeom>
            <a:solidFill>
              <a:srgbClr val="191919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6544025" y="736050"/>
              <a:ext cx="482175" cy="110150"/>
            </a:xfrm>
            <a:custGeom>
              <a:avLst/>
              <a:gdLst/>
              <a:ahLst/>
              <a:cxnLst/>
              <a:rect l="l" t="t" r="r" b="b"/>
              <a:pathLst>
                <a:path w="19287" h="4406" extrusionOk="0">
                  <a:moveTo>
                    <a:pt x="19134" y="1"/>
                  </a:moveTo>
                  <a:cubicBezTo>
                    <a:pt x="19123" y="1"/>
                    <a:pt x="19112" y="3"/>
                    <a:pt x="19100" y="6"/>
                  </a:cubicBezTo>
                  <a:cubicBezTo>
                    <a:pt x="12871" y="1811"/>
                    <a:pt x="6583" y="3353"/>
                    <a:pt x="144" y="4178"/>
                  </a:cubicBezTo>
                  <a:cubicBezTo>
                    <a:pt x="8" y="4196"/>
                    <a:pt x="1" y="4405"/>
                    <a:pt x="127" y="4405"/>
                  </a:cubicBezTo>
                  <a:cubicBezTo>
                    <a:pt x="133" y="4405"/>
                    <a:pt x="138" y="4405"/>
                    <a:pt x="144" y="4404"/>
                  </a:cubicBezTo>
                  <a:lnTo>
                    <a:pt x="144" y="4405"/>
                  </a:lnTo>
                  <a:cubicBezTo>
                    <a:pt x="6604" y="3577"/>
                    <a:pt x="12911" y="2035"/>
                    <a:pt x="19160" y="224"/>
                  </a:cubicBezTo>
                  <a:cubicBezTo>
                    <a:pt x="19287" y="186"/>
                    <a:pt x="19249" y="1"/>
                    <a:pt x="19134" y="1"/>
                  </a:cubicBezTo>
                  <a:close/>
                </a:path>
              </a:pathLst>
            </a:custGeom>
            <a:solidFill>
              <a:srgbClr val="191919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6573525" y="780850"/>
              <a:ext cx="444900" cy="102200"/>
            </a:xfrm>
            <a:custGeom>
              <a:avLst/>
              <a:gdLst/>
              <a:ahLst/>
              <a:cxnLst/>
              <a:rect l="l" t="t" r="r" b="b"/>
              <a:pathLst>
                <a:path w="17796" h="4088" extrusionOk="0">
                  <a:moveTo>
                    <a:pt x="17653" y="1"/>
                  </a:moveTo>
                  <a:cubicBezTo>
                    <a:pt x="17641" y="1"/>
                    <a:pt x="17627" y="3"/>
                    <a:pt x="17613" y="8"/>
                  </a:cubicBezTo>
                  <a:cubicBezTo>
                    <a:pt x="11982" y="2072"/>
                    <a:pt x="6170" y="3645"/>
                    <a:pt x="146" y="3860"/>
                  </a:cubicBezTo>
                  <a:cubicBezTo>
                    <a:pt x="2" y="3866"/>
                    <a:pt x="1" y="4087"/>
                    <a:pt x="141" y="4087"/>
                  </a:cubicBezTo>
                  <a:cubicBezTo>
                    <a:pt x="143" y="4087"/>
                    <a:pt x="144" y="4087"/>
                    <a:pt x="146" y="4087"/>
                  </a:cubicBezTo>
                  <a:cubicBezTo>
                    <a:pt x="6189" y="3869"/>
                    <a:pt x="12021" y="2298"/>
                    <a:pt x="17673" y="228"/>
                  </a:cubicBezTo>
                  <a:cubicBezTo>
                    <a:pt x="17795" y="182"/>
                    <a:pt x="17761" y="1"/>
                    <a:pt x="17653" y="1"/>
                  </a:cubicBezTo>
                  <a:close/>
                </a:path>
              </a:pathLst>
            </a:custGeom>
            <a:solidFill>
              <a:srgbClr val="191919">
                <a:alpha val="2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6467650" y="605300"/>
              <a:ext cx="589350" cy="200250"/>
            </a:xfrm>
            <a:custGeom>
              <a:avLst/>
              <a:gdLst/>
              <a:ahLst/>
              <a:cxnLst/>
              <a:rect l="l" t="t" r="r" b="b"/>
              <a:pathLst>
                <a:path w="23574" h="8010" extrusionOk="0">
                  <a:moveTo>
                    <a:pt x="22006" y="0"/>
                  </a:moveTo>
                  <a:cubicBezTo>
                    <a:pt x="21677" y="0"/>
                    <a:pt x="21234" y="108"/>
                    <a:pt x="20600" y="245"/>
                  </a:cubicBezTo>
                  <a:cubicBezTo>
                    <a:pt x="1818" y="4327"/>
                    <a:pt x="0" y="4613"/>
                    <a:pt x="340" y="4879"/>
                  </a:cubicBezTo>
                  <a:cubicBezTo>
                    <a:pt x="819" y="7170"/>
                    <a:pt x="589" y="8009"/>
                    <a:pt x="1762" y="8009"/>
                  </a:cubicBezTo>
                  <a:cubicBezTo>
                    <a:pt x="2440" y="8009"/>
                    <a:pt x="3588" y="7728"/>
                    <a:pt x="5616" y="7284"/>
                  </a:cubicBezTo>
                  <a:cubicBezTo>
                    <a:pt x="22798" y="3524"/>
                    <a:pt x="23573" y="3641"/>
                    <a:pt x="23407" y="2877"/>
                  </a:cubicBezTo>
                  <a:cubicBezTo>
                    <a:pt x="22922" y="610"/>
                    <a:pt x="22791" y="0"/>
                    <a:pt x="22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6600200" y="841000"/>
              <a:ext cx="416050" cy="279725"/>
            </a:xfrm>
            <a:custGeom>
              <a:avLst/>
              <a:gdLst/>
              <a:ahLst/>
              <a:cxnLst/>
              <a:rect l="l" t="t" r="r" b="b"/>
              <a:pathLst>
                <a:path w="16642" h="11189" extrusionOk="0">
                  <a:moveTo>
                    <a:pt x="16641" y="1"/>
                  </a:moveTo>
                  <a:cubicBezTo>
                    <a:pt x="11047" y="1834"/>
                    <a:pt x="5368" y="2558"/>
                    <a:pt x="0" y="3818"/>
                  </a:cubicBezTo>
                  <a:cubicBezTo>
                    <a:pt x="1998" y="7409"/>
                    <a:pt x="2514" y="8703"/>
                    <a:pt x="3628" y="11188"/>
                  </a:cubicBezTo>
                  <a:lnTo>
                    <a:pt x="3956" y="11117"/>
                  </a:lnTo>
                  <a:cubicBezTo>
                    <a:pt x="7218" y="10822"/>
                    <a:pt x="11510" y="10112"/>
                    <a:pt x="16000" y="8313"/>
                  </a:cubicBezTo>
                  <a:cubicBezTo>
                    <a:pt x="16000" y="8313"/>
                    <a:pt x="16570" y="3444"/>
                    <a:pt x="166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6633525" y="908725"/>
              <a:ext cx="376175" cy="81075"/>
            </a:xfrm>
            <a:custGeom>
              <a:avLst/>
              <a:gdLst/>
              <a:ahLst/>
              <a:cxnLst/>
              <a:rect l="l" t="t" r="r" b="b"/>
              <a:pathLst>
                <a:path w="15047" h="3243" extrusionOk="0">
                  <a:moveTo>
                    <a:pt x="15046" y="1"/>
                  </a:moveTo>
                  <a:lnTo>
                    <a:pt x="1" y="3242"/>
                  </a:lnTo>
                  <a:cubicBezTo>
                    <a:pt x="5799" y="2942"/>
                    <a:pt x="10855" y="1421"/>
                    <a:pt x="15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6629900" y="905825"/>
              <a:ext cx="383650" cy="86800"/>
            </a:xfrm>
            <a:custGeom>
              <a:avLst/>
              <a:gdLst/>
              <a:ahLst/>
              <a:cxnLst/>
              <a:rect l="l" t="t" r="r" b="b"/>
              <a:pathLst>
                <a:path w="15346" h="3472" extrusionOk="0">
                  <a:moveTo>
                    <a:pt x="15198" y="0"/>
                  </a:moveTo>
                  <a:cubicBezTo>
                    <a:pt x="15187" y="0"/>
                    <a:pt x="15174" y="2"/>
                    <a:pt x="15161" y="7"/>
                  </a:cubicBezTo>
                  <a:cubicBezTo>
                    <a:pt x="10285" y="1657"/>
                    <a:pt x="5309" y="2964"/>
                    <a:pt x="146" y="3244"/>
                  </a:cubicBezTo>
                  <a:cubicBezTo>
                    <a:pt x="3" y="3252"/>
                    <a:pt x="0" y="3472"/>
                    <a:pt x="138" y="3472"/>
                  </a:cubicBezTo>
                  <a:cubicBezTo>
                    <a:pt x="141" y="3472"/>
                    <a:pt x="143" y="3472"/>
                    <a:pt x="146" y="3472"/>
                  </a:cubicBezTo>
                  <a:cubicBezTo>
                    <a:pt x="5328" y="3189"/>
                    <a:pt x="10325" y="1883"/>
                    <a:pt x="15221" y="226"/>
                  </a:cubicBezTo>
                  <a:cubicBezTo>
                    <a:pt x="15346" y="183"/>
                    <a:pt x="15309" y="0"/>
                    <a:pt x="15198" y="0"/>
                  </a:cubicBezTo>
                  <a:close/>
                </a:path>
              </a:pathLst>
            </a:custGeom>
            <a:solidFill>
              <a:srgbClr val="899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6660550" y="961825"/>
              <a:ext cx="343450" cy="74000"/>
            </a:xfrm>
            <a:custGeom>
              <a:avLst/>
              <a:gdLst/>
              <a:ahLst/>
              <a:cxnLst/>
              <a:rect l="l" t="t" r="r" b="b"/>
              <a:pathLst>
                <a:path w="13738" h="2960" extrusionOk="0">
                  <a:moveTo>
                    <a:pt x="13738" y="1"/>
                  </a:moveTo>
                  <a:lnTo>
                    <a:pt x="0" y="2960"/>
                  </a:lnTo>
                  <a:cubicBezTo>
                    <a:pt x="5313" y="2765"/>
                    <a:pt x="9921" y="1341"/>
                    <a:pt x="13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6656925" y="958925"/>
              <a:ext cx="350925" cy="79750"/>
            </a:xfrm>
            <a:custGeom>
              <a:avLst/>
              <a:gdLst/>
              <a:ahLst/>
              <a:cxnLst/>
              <a:rect l="l" t="t" r="r" b="b"/>
              <a:pathLst>
                <a:path w="14037" h="3190" extrusionOk="0">
                  <a:moveTo>
                    <a:pt x="13893" y="1"/>
                  </a:moveTo>
                  <a:cubicBezTo>
                    <a:pt x="13881" y="1"/>
                    <a:pt x="13868" y="3"/>
                    <a:pt x="13855" y="8"/>
                  </a:cubicBezTo>
                  <a:cubicBezTo>
                    <a:pt x="9413" y="1564"/>
                    <a:pt x="4871" y="2774"/>
                    <a:pt x="147" y="2962"/>
                  </a:cubicBezTo>
                  <a:cubicBezTo>
                    <a:pt x="4" y="2968"/>
                    <a:pt x="0" y="3189"/>
                    <a:pt x="141" y="3189"/>
                  </a:cubicBezTo>
                  <a:cubicBezTo>
                    <a:pt x="143" y="3189"/>
                    <a:pt x="145" y="3189"/>
                    <a:pt x="147" y="3189"/>
                  </a:cubicBezTo>
                  <a:lnTo>
                    <a:pt x="145" y="3189"/>
                  </a:lnTo>
                  <a:cubicBezTo>
                    <a:pt x="4890" y="3000"/>
                    <a:pt x="9454" y="1788"/>
                    <a:pt x="13915" y="226"/>
                  </a:cubicBezTo>
                  <a:cubicBezTo>
                    <a:pt x="14037" y="183"/>
                    <a:pt x="14002" y="1"/>
                    <a:pt x="13893" y="1"/>
                  </a:cubicBezTo>
                  <a:close/>
                </a:path>
              </a:pathLst>
            </a:custGeom>
            <a:solidFill>
              <a:srgbClr val="899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3"/>
          <p:cNvSpPr/>
          <p:nvPr/>
        </p:nvSpPr>
        <p:spPr>
          <a:xfrm rot="4330539" flipH="1">
            <a:off x="4079073" y="4050468"/>
            <a:ext cx="744800" cy="940976"/>
          </a:xfrm>
          <a:custGeom>
            <a:avLst/>
            <a:gdLst/>
            <a:ahLst/>
            <a:cxnLst/>
            <a:rect l="l" t="t" r="r" b="b"/>
            <a:pathLst>
              <a:path w="29792" h="37639" extrusionOk="0">
                <a:moveTo>
                  <a:pt x="565" y="0"/>
                </a:moveTo>
                <a:lnTo>
                  <a:pt x="0" y="4611"/>
                </a:lnTo>
                <a:cubicBezTo>
                  <a:pt x="248" y="4644"/>
                  <a:pt x="4867" y="5207"/>
                  <a:pt x="8998" y="5630"/>
                </a:cubicBezTo>
                <a:cubicBezTo>
                  <a:pt x="8841" y="5955"/>
                  <a:pt x="8685" y="6287"/>
                  <a:pt x="8524" y="6621"/>
                </a:cubicBezTo>
                <a:cubicBezTo>
                  <a:pt x="7544" y="8682"/>
                  <a:pt x="6533" y="10811"/>
                  <a:pt x="5722" y="12914"/>
                </a:cubicBezTo>
                <a:lnTo>
                  <a:pt x="4600" y="15825"/>
                </a:lnTo>
                <a:lnTo>
                  <a:pt x="8062" y="16094"/>
                </a:lnTo>
                <a:cubicBezTo>
                  <a:pt x="11141" y="16330"/>
                  <a:pt x="13470" y="16510"/>
                  <a:pt x="16133" y="16628"/>
                </a:cubicBezTo>
                <a:cubicBezTo>
                  <a:pt x="16091" y="16728"/>
                  <a:pt x="16049" y="16829"/>
                  <a:pt x="16007" y="16930"/>
                </a:cubicBezTo>
                <a:cubicBezTo>
                  <a:pt x="14962" y="19428"/>
                  <a:pt x="13881" y="22012"/>
                  <a:pt x="13135" y="24477"/>
                </a:cubicBezTo>
                <a:lnTo>
                  <a:pt x="12240" y="27412"/>
                </a:lnTo>
                <a:lnTo>
                  <a:pt x="15308" y="27472"/>
                </a:lnTo>
                <a:cubicBezTo>
                  <a:pt x="15670" y="27479"/>
                  <a:pt x="16026" y="27483"/>
                  <a:pt x="16377" y="27483"/>
                </a:cubicBezTo>
                <a:cubicBezTo>
                  <a:pt x="17852" y="27483"/>
                  <a:pt x="19238" y="27425"/>
                  <a:pt x="20586" y="27368"/>
                </a:cubicBezTo>
                <a:cubicBezTo>
                  <a:pt x="21558" y="27328"/>
                  <a:pt x="22546" y="27284"/>
                  <a:pt x="23584" y="27267"/>
                </a:cubicBezTo>
                <a:lnTo>
                  <a:pt x="23584" y="27267"/>
                </a:lnTo>
                <a:cubicBezTo>
                  <a:pt x="22357" y="31346"/>
                  <a:pt x="20862" y="36294"/>
                  <a:pt x="20862" y="36294"/>
                </a:cubicBezTo>
                <a:lnTo>
                  <a:pt x="25310" y="37639"/>
                </a:lnTo>
                <a:cubicBezTo>
                  <a:pt x="25310" y="37639"/>
                  <a:pt x="27712" y="29684"/>
                  <a:pt x="28925" y="25624"/>
                </a:cubicBezTo>
                <a:lnTo>
                  <a:pt x="29792" y="22732"/>
                </a:lnTo>
                <a:lnTo>
                  <a:pt x="26775" y="22634"/>
                </a:lnTo>
                <a:cubicBezTo>
                  <a:pt x="26112" y="22613"/>
                  <a:pt x="25477" y="22604"/>
                  <a:pt x="24864" y="22604"/>
                </a:cubicBezTo>
                <a:cubicBezTo>
                  <a:pt x="23263" y="22604"/>
                  <a:pt x="21809" y="22665"/>
                  <a:pt x="20390" y="22724"/>
                </a:cubicBezTo>
                <a:cubicBezTo>
                  <a:pt x="19797" y="22751"/>
                  <a:pt x="19216" y="22775"/>
                  <a:pt x="18637" y="22795"/>
                </a:cubicBezTo>
                <a:cubicBezTo>
                  <a:pt x="19142" y="21479"/>
                  <a:pt x="19709" y="20122"/>
                  <a:pt x="20294" y="18722"/>
                </a:cubicBezTo>
                <a:cubicBezTo>
                  <a:pt x="20768" y="17593"/>
                  <a:pt x="21257" y="16425"/>
                  <a:pt x="21713" y="15273"/>
                </a:cubicBezTo>
                <a:lnTo>
                  <a:pt x="22940" y="12169"/>
                </a:lnTo>
                <a:lnTo>
                  <a:pt x="19603" y="12092"/>
                </a:lnTo>
                <a:cubicBezTo>
                  <a:pt x="16439" y="12021"/>
                  <a:pt x="14076" y="11880"/>
                  <a:pt x="11287" y="11675"/>
                </a:cubicBezTo>
                <a:cubicBezTo>
                  <a:pt x="11751" y="10654"/>
                  <a:pt x="12239" y="9627"/>
                  <a:pt x="12722" y="8617"/>
                </a:cubicBezTo>
                <a:cubicBezTo>
                  <a:pt x="13362" y="7270"/>
                  <a:pt x="14025" y="5875"/>
                  <a:pt x="14603" y="4545"/>
                </a:cubicBezTo>
                <a:lnTo>
                  <a:pt x="15892" y="1570"/>
                </a:lnTo>
                <a:lnTo>
                  <a:pt x="12662" y="1307"/>
                </a:lnTo>
                <a:cubicBezTo>
                  <a:pt x="8307" y="949"/>
                  <a:pt x="644" y="10"/>
                  <a:pt x="5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33"/>
          <p:cNvGrpSpPr/>
          <p:nvPr/>
        </p:nvGrpSpPr>
        <p:grpSpPr>
          <a:xfrm>
            <a:off x="7197305" y="1616580"/>
            <a:ext cx="202353" cy="307676"/>
            <a:chOff x="2510500" y="2412225"/>
            <a:chExt cx="233125" cy="354425"/>
          </a:xfrm>
        </p:grpSpPr>
        <p:sp>
          <p:nvSpPr>
            <p:cNvPr id="667" name="Google Shape;667;p33"/>
            <p:cNvSpPr/>
            <p:nvPr/>
          </p:nvSpPr>
          <p:spPr>
            <a:xfrm>
              <a:off x="2510500" y="2653975"/>
              <a:ext cx="164825" cy="112675"/>
            </a:xfrm>
            <a:custGeom>
              <a:avLst/>
              <a:gdLst/>
              <a:ahLst/>
              <a:cxnLst/>
              <a:rect l="l" t="t" r="r" b="b"/>
              <a:pathLst>
                <a:path w="6593" h="4507" extrusionOk="0">
                  <a:moveTo>
                    <a:pt x="2592" y="1"/>
                  </a:moveTo>
                  <a:cubicBezTo>
                    <a:pt x="1294" y="1"/>
                    <a:pt x="149" y="605"/>
                    <a:pt x="56" y="2347"/>
                  </a:cubicBezTo>
                  <a:cubicBezTo>
                    <a:pt x="1" y="3870"/>
                    <a:pt x="1153" y="4506"/>
                    <a:pt x="2471" y="4506"/>
                  </a:cubicBezTo>
                  <a:cubicBezTo>
                    <a:pt x="4361" y="4506"/>
                    <a:pt x="6593" y="3199"/>
                    <a:pt x="6099" y="1321"/>
                  </a:cubicBezTo>
                  <a:cubicBezTo>
                    <a:pt x="5406" y="631"/>
                    <a:pt x="3919" y="1"/>
                    <a:pt x="2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2580475" y="2412225"/>
              <a:ext cx="91025" cy="317150"/>
            </a:xfrm>
            <a:custGeom>
              <a:avLst/>
              <a:gdLst/>
              <a:ahLst/>
              <a:cxnLst/>
              <a:rect l="l" t="t" r="r" b="b"/>
              <a:pathLst>
                <a:path w="3641" h="12686" extrusionOk="0">
                  <a:moveTo>
                    <a:pt x="694" y="1"/>
                  </a:moveTo>
                  <a:cubicBezTo>
                    <a:pt x="349" y="1"/>
                    <a:pt x="1" y="264"/>
                    <a:pt x="100" y="698"/>
                  </a:cubicBezTo>
                  <a:cubicBezTo>
                    <a:pt x="671" y="3201"/>
                    <a:pt x="1315" y="5691"/>
                    <a:pt x="1858" y="8200"/>
                  </a:cubicBezTo>
                  <a:cubicBezTo>
                    <a:pt x="2107" y="9347"/>
                    <a:pt x="2508" y="10770"/>
                    <a:pt x="2071" y="11921"/>
                  </a:cubicBezTo>
                  <a:cubicBezTo>
                    <a:pt x="1900" y="12370"/>
                    <a:pt x="2275" y="12685"/>
                    <a:pt x="2649" y="12685"/>
                  </a:cubicBezTo>
                  <a:cubicBezTo>
                    <a:pt x="2874" y="12685"/>
                    <a:pt x="3099" y="12571"/>
                    <a:pt x="3202" y="12301"/>
                  </a:cubicBezTo>
                  <a:cubicBezTo>
                    <a:pt x="3641" y="11144"/>
                    <a:pt x="3389" y="9819"/>
                    <a:pt x="3166" y="8643"/>
                  </a:cubicBezTo>
                  <a:cubicBezTo>
                    <a:pt x="2647" y="5894"/>
                    <a:pt x="1893" y="3184"/>
                    <a:pt x="1268" y="457"/>
                  </a:cubicBezTo>
                  <a:cubicBezTo>
                    <a:pt x="1195" y="141"/>
                    <a:pt x="946" y="1"/>
                    <a:pt x="6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2585925" y="2412775"/>
              <a:ext cx="157700" cy="145750"/>
            </a:xfrm>
            <a:custGeom>
              <a:avLst/>
              <a:gdLst/>
              <a:ahLst/>
              <a:cxnLst/>
              <a:rect l="l" t="t" r="r" b="b"/>
              <a:pathLst>
                <a:path w="6308" h="5830" extrusionOk="0">
                  <a:moveTo>
                    <a:pt x="582" y="0"/>
                  </a:moveTo>
                  <a:cubicBezTo>
                    <a:pt x="519" y="0"/>
                    <a:pt x="456" y="3"/>
                    <a:pt x="392" y="7"/>
                  </a:cubicBezTo>
                  <a:cubicBezTo>
                    <a:pt x="149" y="25"/>
                    <a:pt x="0" y="321"/>
                    <a:pt x="45" y="534"/>
                  </a:cubicBezTo>
                  <a:cubicBezTo>
                    <a:pt x="146" y="1028"/>
                    <a:pt x="248" y="1520"/>
                    <a:pt x="349" y="2014"/>
                  </a:cubicBezTo>
                  <a:cubicBezTo>
                    <a:pt x="386" y="2186"/>
                    <a:pt x="554" y="2371"/>
                    <a:pt x="743" y="2371"/>
                  </a:cubicBezTo>
                  <a:cubicBezTo>
                    <a:pt x="749" y="2371"/>
                    <a:pt x="754" y="2371"/>
                    <a:pt x="759" y="2371"/>
                  </a:cubicBezTo>
                  <a:cubicBezTo>
                    <a:pt x="763" y="2371"/>
                    <a:pt x="767" y="2371"/>
                    <a:pt x="771" y="2371"/>
                  </a:cubicBezTo>
                  <a:cubicBezTo>
                    <a:pt x="1318" y="2371"/>
                    <a:pt x="2296" y="4496"/>
                    <a:pt x="2648" y="4915"/>
                  </a:cubicBezTo>
                  <a:cubicBezTo>
                    <a:pt x="3156" y="5519"/>
                    <a:pt x="3797" y="5830"/>
                    <a:pt x="4455" y="5830"/>
                  </a:cubicBezTo>
                  <a:cubicBezTo>
                    <a:pt x="4947" y="5830"/>
                    <a:pt x="5450" y="5656"/>
                    <a:pt x="5915" y="5301"/>
                  </a:cubicBezTo>
                  <a:cubicBezTo>
                    <a:pt x="6307" y="4961"/>
                    <a:pt x="6238" y="4645"/>
                    <a:pt x="5922" y="4645"/>
                  </a:cubicBezTo>
                  <a:cubicBezTo>
                    <a:pt x="5849" y="4645"/>
                    <a:pt x="5764" y="4662"/>
                    <a:pt x="5668" y="4698"/>
                  </a:cubicBezTo>
                  <a:cubicBezTo>
                    <a:pt x="5512" y="4759"/>
                    <a:pt x="5365" y="4786"/>
                    <a:pt x="5228" y="4786"/>
                  </a:cubicBezTo>
                  <a:cubicBezTo>
                    <a:pt x="3990" y="4786"/>
                    <a:pt x="3492" y="2537"/>
                    <a:pt x="2910" y="1543"/>
                  </a:cubicBezTo>
                  <a:cubicBezTo>
                    <a:pt x="2377" y="636"/>
                    <a:pt x="1622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33"/>
          <p:cNvSpPr/>
          <p:nvPr/>
        </p:nvSpPr>
        <p:spPr>
          <a:xfrm flipH="1">
            <a:off x="7001367" y="576184"/>
            <a:ext cx="594196" cy="646952"/>
          </a:xfrm>
          <a:custGeom>
            <a:avLst/>
            <a:gdLst/>
            <a:ahLst/>
            <a:cxnLst/>
            <a:rect l="l" t="t" r="r" b="b"/>
            <a:pathLst>
              <a:path w="18449" h="20087" extrusionOk="0">
                <a:moveTo>
                  <a:pt x="7390" y="0"/>
                </a:moveTo>
                <a:cubicBezTo>
                  <a:pt x="6865" y="3062"/>
                  <a:pt x="6529" y="5511"/>
                  <a:pt x="6267" y="7754"/>
                </a:cubicBezTo>
                <a:cubicBezTo>
                  <a:pt x="4326" y="8206"/>
                  <a:pt x="2322" y="8731"/>
                  <a:pt x="1" y="9448"/>
                </a:cubicBezTo>
                <a:cubicBezTo>
                  <a:pt x="2013" y="10456"/>
                  <a:pt x="3911" y="11407"/>
                  <a:pt x="5779" y="12312"/>
                </a:cubicBezTo>
                <a:cubicBezTo>
                  <a:pt x="5539" y="14644"/>
                  <a:pt x="5289" y="17063"/>
                  <a:pt x="4867" y="20086"/>
                </a:cubicBezTo>
                <a:cubicBezTo>
                  <a:pt x="7035" y="18183"/>
                  <a:pt x="8874" y="16425"/>
                  <a:pt x="10641" y="14563"/>
                </a:cubicBezTo>
                <a:cubicBezTo>
                  <a:pt x="13082" y="15635"/>
                  <a:pt x="15602" y="16643"/>
                  <a:pt x="18389" y="17602"/>
                </a:cubicBezTo>
                <a:cubicBezTo>
                  <a:pt x="17013" y="15079"/>
                  <a:pt x="15690" y="12704"/>
                  <a:pt x="14333" y="10404"/>
                </a:cubicBezTo>
                <a:cubicBezTo>
                  <a:pt x="15619" y="8864"/>
                  <a:pt x="16962" y="7182"/>
                  <a:pt x="18449" y="5252"/>
                </a:cubicBezTo>
                <a:lnTo>
                  <a:pt x="18449" y="5252"/>
                </a:lnTo>
                <a:cubicBezTo>
                  <a:pt x="15993" y="5773"/>
                  <a:pt x="13907" y="6178"/>
                  <a:pt x="11973" y="6557"/>
                </a:cubicBezTo>
                <a:cubicBezTo>
                  <a:pt x="10562" y="4357"/>
                  <a:pt x="9066" y="2192"/>
                  <a:pt x="73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6728-9DE2-4DD7-911B-911FC7AB303F}" type="datetimeFigureOut">
              <a:rPr lang="vi-VN" smtClean="0"/>
              <a:t>27/12/2023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1F2CE-D557-435C-9754-A83CA69B1DE5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rica One" panose="02000000000000000000"/>
              <a:buNone/>
              <a:defRPr sz="3000">
                <a:solidFill>
                  <a:schemeClr val="dk1"/>
                </a:solidFill>
                <a:latin typeface="Erica One" panose="02000000000000000000"/>
                <a:ea typeface="Erica One" panose="02000000000000000000"/>
                <a:cs typeface="Erica One" panose="02000000000000000000"/>
                <a:sym typeface="Eric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6728-9DE2-4DD7-911B-911FC7AB303F}" type="datetimeFigureOut">
              <a:rPr lang="vi-VN" smtClean="0"/>
              <a:t>27/12/2023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2CE-D557-435C-9754-A83CA69B1DE5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FBE0"/>
          </a:fgClr>
          <a:bgClr>
            <a:schemeClr val="bg1"/>
          </a:bgClr>
        </a:patt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7"/>
          <p:cNvSpPr txBox="1">
            <a:spLocks noGrp="1"/>
          </p:cNvSpPr>
          <p:nvPr>
            <p:ph type="subTitle" idx="4294967295"/>
          </p:nvPr>
        </p:nvSpPr>
        <p:spPr>
          <a:xfrm>
            <a:off x="1045210" y="2406650"/>
            <a:ext cx="7053580" cy="15468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 ĐỀ 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QUẢN LÝ LỊCH GIẢNG DẠY CỦA GIẢNG VIÊN CNTT</a:t>
            </a:r>
            <a:endParaRPr lang="vi-VN" sz="32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154342" y="170573"/>
            <a:ext cx="68353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</a:t>
            </a:r>
            <a:r>
              <a:rPr 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TRÀ VINH</a:t>
            </a:r>
            <a:endParaRPr lang="vi-VN" sz="20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MÔN</a:t>
            </a:r>
            <a:r>
              <a:rPr lang="vi-VN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CÔNG NGHỆ THÔNG TIN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83614" y="1884426"/>
            <a:ext cx="7278937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</a:t>
            </a:r>
            <a:endParaRPr lang="en-US" altLang="vi-VN" sz="28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D368D-1C0F-879E-E982-FD605D64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134" y="830890"/>
            <a:ext cx="964019" cy="971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2" grpId="0" build="p"/>
      <p:bldP spid="136" grpId="0"/>
      <p:bldP spid="1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221849" y="0"/>
            <a:ext cx="6637241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0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DỮ LIỆU VẬT LÝ(PDD)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F4F76-21EA-C9E1-6986-6765CD87C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28" y="572701"/>
            <a:ext cx="8715866" cy="29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64;p21"/>
          <p:cNvSpPr txBox="1"/>
          <p:nvPr/>
        </p:nvSpPr>
        <p:spPr>
          <a:xfrm>
            <a:off x="319088" y="179388"/>
            <a:ext cx="7704137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rica One" panose="02000000000000000000"/>
              <a:buNone/>
              <a:defRPr sz="2800" b="1" i="0" u="none" strike="noStrike" cap="none">
                <a:solidFill>
                  <a:schemeClr val="dk1"/>
                </a:solidFill>
                <a:latin typeface="+mj-lt"/>
                <a:ea typeface="Erica One" panose="02000000000000000000"/>
                <a:cs typeface="Erica One" panose="02000000000000000000"/>
                <a:sym typeface="Eric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err="1">
                <a:solidFill>
                  <a:srgbClr val="0070C0"/>
                </a:solidFill>
              </a:rPr>
              <a:t>Kết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luận</a:t>
            </a:r>
            <a:r>
              <a:rPr lang="en-US">
                <a:solidFill>
                  <a:srgbClr val="0070C0"/>
                </a:solidFill>
              </a:rPr>
              <a:t> &amp; </a:t>
            </a:r>
            <a:r>
              <a:rPr lang="en-US" err="1">
                <a:solidFill>
                  <a:srgbClr val="0070C0"/>
                </a:solidFill>
              </a:rPr>
              <a:t>Hướng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phát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 err="1">
                <a:solidFill>
                  <a:srgbClr val="0070C0"/>
                </a:solidFill>
              </a:rPr>
              <a:t>triển</a:t>
            </a:r>
            <a:endParaRPr lang="vi-VN">
              <a:solidFill>
                <a:srgbClr val="0070C0"/>
              </a:solidFill>
            </a:endParaRPr>
          </a:p>
        </p:txBody>
      </p:sp>
      <p:sp>
        <p:nvSpPr>
          <p:cNvPr id="15" name="文本框 10"/>
          <p:cNvSpPr txBox="1"/>
          <p:nvPr/>
        </p:nvSpPr>
        <p:spPr>
          <a:xfrm>
            <a:off x="319088" y="551747"/>
            <a:ext cx="3419475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2400" b="1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vi-VN" altLang="zh-CN" sz="24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zh-CN" sz="2400" b="1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vi-VN" altLang="zh-CN" sz="2400" b="1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7" y="3770900"/>
            <a:ext cx="665890" cy="499241"/>
          </a:xfrm>
          <a:prstGeom prst="rect">
            <a:avLst/>
          </a:prstGeom>
        </p:spPr>
      </p:pic>
      <p:pic>
        <p:nvPicPr>
          <p:cNvPr id="17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5" y="1132175"/>
            <a:ext cx="666000" cy="499324"/>
          </a:xfrm>
          <a:prstGeom prst="rect">
            <a:avLst/>
          </a:prstGeom>
        </p:spPr>
      </p:pic>
      <p:sp>
        <p:nvSpPr>
          <p:cNvPr id="18" name="Hộp Văn bản 1"/>
          <p:cNvSpPr txBox="1"/>
          <p:nvPr/>
        </p:nvSpPr>
        <p:spPr>
          <a:xfrm>
            <a:off x="1309895" y="1384255"/>
            <a:ext cx="7541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/>
              <a:t>- </a:t>
            </a:r>
            <a:r>
              <a:rPr lang="en-US" sz="1600"/>
              <a:t>Hệ thống </a:t>
            </a:r>
            <a:r>
              <a:rPr lang="en-US" sz="1600" err="1"/>
              <a:t>hoàn</a:t>
            </a:r>
            <a:r>
              <a:rPr lang="en-US" sz="1600"/>
              <a:t> </a:t>
            </a:r>
            <a:r>
              <a:rPr lang="en-US" sz="1600" err="1"/>
              <a:t>thiện</a:t>
            </a:r>
            <a:r>
              <a:rPr lang="en-US" sz="1600"/>
              <a:t> </a:t>
            </a: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chức</a:t>
            </a:r>
            <a:r>
              <a:rPr lang="en-US" sz="1600"/>
              <a:t> </a:t>
            </a:r>
            <a:r>
              <a:rPr lang="en-US" sz="1600" err="1"/>
              <a:t>năng</a:t>
            </a:r>
            <a:r>
              <a:rPr lang="en-US" sz="1600"/>
              <a:t> ở </a:t>
            </a:r>
            <a:r>
              <a:rPr lang="en-US" sz="1600" err="1"/>
              <a:t>mức</a:t>
            </a:r>
            <a:r>
              <a:rPr lang="en-US" sz="1600"/>
              <a:t> </a:t>
            </a:r>
            <a:r>
              <a:rPr lang="en-US" sz="1600" err="1"/>
              <a:t>tương</a:t>
            </a:r>
            <a:r>
              <a:rPr lang="en-US" sz="1600"/>
              <a:t> </a:t>
            </a:r>
            <a:r>
              <a:rPr lang="en-US" sz="1600" err="1"/>
              <a:t>đối</a:t>
            </a:r>
            <a:r>
              <a:rPr lang="en-US"/>
              <a:t>.</a:t>
            </a:r>
            <a:endParaRPr lang="en-US" b="1"/>
          </a:p>
          <a:p>
            <a:pPr algn="just"/>
            <a:r>
              <a:rPr lang="en-US" sz="1600"/>
              <a:t>- </a:t>
            </a:r>
            <a:r>
              <a:rPr lang="en-US" sz="1600" err="1"/>
              <a:t>Phân</a:t>
            </a:r>
            <a:r>
              <a:rPr lang="en-US" sz="1600"/>
              <a:t> </a:t>
            </a:r>
            <a:r>
              <a:rPr lang="en-US" sz="1600" err="1"/>
              <a:t>tích</a:t>
            </a:r>
            <a:r>
              <a:rPr lang="en-US" sz="1600"/>
              <a:t> chi </a:t>
            </a:r>
            <a:r>
              <a:rPr lang="en-US" sz="1600" err="1"/>
              <a:t>tiết</a:t>
            </a:r>
            <a:r>
              <a:rPr lang="en-US" sz="1600"/>
              <a:t> qua </a:t>
            </a:r>
            <a:r>
              <a:rPr lang="en-US" sz="1600" err="1"/>
              <a:t>từng</a:t>
            </a:r>
            <a:r>
              <a:rPr lang="en-US" sz="1600"/>
              <a:t> </a:t>
            </a:r>
            <a:r>
              <a:rPr lang="en-US" sz="1600" err="1"/>
              <a:t>sơ</a:t>
            </a:r>
            <a:r>
              <a:rPr lang="en-US" sz="1600"/>
              <a:t> </a:t>
            </a:r>
            <a:r>
              <a:rPr lang="en-US" sz="1600" err="1"/>
              <a:t>đồ</a:t>
            </a:r>
            <a:r>
              <a:rPr lang="en-US" sz="1600"/>
              <a:t>.</a:t>
            </a:r>
          </a:p>
          <a:p>
            <a:pPr algn="just"/>
            <a:r>
              <a:rPr lang="en-US" sz="1600"/>
              <a:t>- </a:t>
            </a:r>
            <a:r>
              <a:rPr lang="en-US" sz="1600" err="1"/>
              <a:t>Học</a:t>
            </a:r>
            <a:r>
              <a:rPr lang="en-US" sz="1600"/>
              <a:t> </a:t>
            </a:r>
            <a:r>
              <a:rPr lang="en-US" sz="1600" err="1"/>
              <a:t>được</a:t>
            </a:r>
            <a:r>
              <a:rPr lang="en-US" sz="1600"/>
              <a:t> </a:t>
            </a:r>
            <a:r>
              <a:rPr lang="en-US" sz="1600" err="1"/>
              <a:t>cách</a:t>
            </a:r>
            <a:r>
              <a:rPr lang="en-US" sz="1600"/>
              <a:t> </a:t>
            </a:r>
            <a:r>
              <a:rPr lang="en-US" sz="1600" err="1"/>
              <a:t>phân</a:t>
            </a:r>
            <a:r>
              <a:rPr lang="en-US" sz="1600"/>
              <a:t> </a:t>
            </a:r>
            <a:r>
              <a:rPr lang="en-US" sz="1600" err="1"/>
              <a:t>tích</a:t>
            </a:r>
            <a:r>
              <a:rPr lang="en-US" sz="1600"/>
              <a:t> </a:t>
            </a:r>
            <a:r>
              <a:rPr lang="en-US" sz="1600" err="1"/>
              <a:t>hệ</a:t>
            </a:r>
            <a:r>
              <a:rPr lang="en-US" sz="1600"/>
              <a:t> </a:t>
            </a:r>
            <a:r>
              <a:rPr lang="en-US" sz="1600" err="1"/>
              <a:t>thống</a:t>
            </a:r>
            <a:r>
              <a:rPr lang="en-US" sz="1600"/>
              <a:t> </a:t>
            </a:r>
            <a:r>
              <a:rPr lang="en-US" sz="1600" err="1"/>
              <a:t>của</a:t>
            </a:r>
            <a:r>
              <a:rPr lang="en-US" sz="1600"/>
              <a:t> </a:t>
            </a: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sơ</a:t>
            </a:r>
            <a:r>
              <a:rPr lang="en-US" sz="1600"/>
              <a:t> </a:t>
            </a:r>
            <a:r>
              <a:rPr lang="en-US" sz="1600" err="1"/>
              <a:t>đồ</a:t>
            </a:r>
            <a:r>
              <a:rPr lang="en-US" sz="1600"/>
              <a:t> </a:t>
            </a:r>
            <a:r>
              <a:rPr lang="en-US" sz="1600" err="1"/>
              <a:t>cũng</a:t>
            </a:r>
            <a:r>
              <a:rPr lang="en-US" sz="1600"/>
              <a:t> </a:t>
            </a:r>
            <a:r>
              <a:rPr lang="en-US" sz="1600" err="1"/>
              <a:t>như</a:t>
            </a:r>
            <a:r>
              <a:rPr lang="en-US" sz="1600"/>
              <a:t> </a:t>
            </a:r>
            <a:r>
              <a:rPr lang="en-US" sz="1600" err="1"/>
              <a:t>hiểu</a:t>
            </a:r>
            <a:r>
              <a:rPr lang="en-US" sz="1600"/>
              <a:t> </a:t>
            </a:r>
            <a:r>
              <a:rPr lang="en-US" sz="1600" err="1"/>
              <a:t>được</a:t>
            </a:r>
            <a:r>
              <a:rPr lang="en-US" sz="1600"/>
              <a:t> </a:t>
            </a:r>
            <a:r>
              <a:rPr lang="en-US" sz="1600" err="1"/>
              <a:t>chức</a:t>
            </a:r>
            <a:r>
              <a:rPr lang="en-US" sz="1600"/>
              <a:t> </a:t>
            </a:r>
            <a:r>
              <a:rPr lang="en-US" sz="1600" err="1"/>
              <a:t>năng</a:t>
            </a:r>
            <a:r>
              <a:rPr lang="en-US" sz="1600"/>
              <a:t> </a:t>
            </a:r>
            <a:r>
              <a:rPr lang="en-US" sz="1600" err="1"/>
              <a:t>của</a:t>
            </a:r>
            <a:r>
              <a:rPr lang="en-US" sz="1600"/>
              <a:t> </a:t>
            </a:r>
            <a:r>
              <a:rPr lang="en-US" sz="1600" err="1"/>
              <a:t>nó</a:t>
            </a:r>
            <a:r>
              <a:rPr lang="en-US" sz="1600"/>
              <a:t>.</a:t>
            </a:r>
          </a:p>
          <a:p>
            <a:pPr algn="just"/>
            <a:r>
              <a:rPr lang="en-US" sz="1600"/>
              <a:t>- </a:t>
            </a:r>
            <a:r>
              <a:rPr lang="en-US" sz="1600" err="1"/>
              <a:t>Xây</a:t>
            </a:r>
            <a:r>
              <a:rPr lang="en-US" sz="1600"/>
              <a:t> </a:t>
            </a:r>
            <a:r>
              <a:rPr lang="en-US" sz="1600" err="1"/>
              <a:t>dựng</a:t>
            </a:r>
            <a:r>
              <a:rPr lang="en-US" sz="1600"/>
              <a:t> </a:t>
            </a:r>
            <a:r>
              <a:rPr lang="en-US" sz="1600" err="1"/>
              <a:t>giao</a:t>
            </a:r>
            <a:r>
              <a:rPr lang="en-US" sz="1600"/>
              <a:t> </a:t>
            </a:r>
            <a:r>
              <a:rPr lang="en-US" sz="1600" err="1"/>
              <a:t>diện</a:t>
            </a:r>
            <a:r>
              <a:rPr lang="en-US" sz="1600"/>
              <a:t> </a:t>
            </a:r>
            <a:r>
              <a:rPr lang="en-US" sz="1600" err="1"/>
              <a:t>thân</a:t>
            </a:r>
            <a:r>
              <a:rPr lang="en-US" sz="1600"/>
              <a:t> </a:t>
            </a:r>
            <a:r>
              <a:rPr lang="en-US" sz="1600" err="1"/>
              <a:t>thiện</a:t>
            </a:r>
            <a:r>
              <a:rPr lang="en-US" sz="1600"/>
              <a:t>, </a:t>
            </a:r>
            <a:r>
              <a:rPr lang="en-US" sz="1600" err="1"/>
              <a:t>dễ</a:t>
            </a:r>
            <a:r>
              <a:rPr lang="en-US" sz="1600"/>
              <a:t> </a:t>
            </a:r>
            <a:r>
              <a:rPr lang="en-US" sz="1600" err="1"/>
              <a:t>sử</a:t>
            </a:r>
            <a:r>
              <a:rPr lang="en-US" sz="1600"/>
              <a:t> </a:t>
            </a:r>
            <a:r>
              <a:rPr lang="en-US" sz="1600" err="1"/>
              <a:t>dụng</a:t>
            </a:r>
            <a:r>
              <a:rPr lang="en-US" sz="1600"/>
              <a:t> </a:t>
            </a:r>
            <a:r>
              <a:rPr lang="en-US" sz="1600" err="1"/>
              <a:t>với</a:t>
            </a:r>
            <a:r>
              <a:rPr lang="en-US" sz="1600"/>
              <a:t> </a:t>
            </a:r>
            <a:r>
              <a:rPr lang="en-US" sz="1600" err="1"/>
              <a:t>khách</a:t>
            </a:r>
            <a:r>
              <a:rPr lang="en-US" sz="1600"/>
              <a:t> </a:t>
            </a:r>
            <a:r>
              <a:rPr lang="en-US" sz="1600" err="1"/>
              <a:t>hàng</a:t>
            </a:r>
            <a:r>
              <a:rPr lang="en-US" sz="1600"/>
              <a:t> </a:t>
            </a:r>
            <a:r>
              <a:rPr lang="en-US" sz="1600" err="1"/>
              <a:t>và</a:t>
            </a:r>
            <a:r>
              <a:rPr lang="en-US" sz="1600"/>
              <a:t> admin </a:t>
            </a:r>
            <a:endParaRPr lang="en-US" sz="1600" b="1"/>
          </a:p>
        </p:txBody>
      </p:sp>
      <p:sp>
        <p:nvSpPr>
          <p:cNvPr id="19" name="Hộp Văn bản 8"/>
          <p:cNvSpPr txBox="1"/>
          <p:nvPr/>
        </p:nvSpPr>
        <p:spPr>
          <a:xfrm>
            <a:off x="1509823" y="3010409"/>
            <a:ext cx="6329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- </a:t>
            </a:r>
            <a:r>
              <a:rPr lang="en-US" sz="1600" err="1"/>
              <a:t>Một</a:t>
            </a:r>
            <a:r>
              <a:rPr lang="en-US" sz="1600"/>
              <a:t> </a:t>
            </a:r>
            <a:r>
              <a:rPr lang="en-US" sz="1600" err="1"/>
              <a:t>vài</a:t>
            </a:r>
            <a:r>
              <a:rPr lang="en-US" sz="1600"/>
              <a:t> </a:t>
            </a:r>
            <a:r>
              <a:rPr lang="en-US" sz="1600" err="1"/>
              <a:t>sơ</a:t>
            </a:r>
            <a:r>
              <a:rPr lang="en-US" sz="1600"/>
              <a:t> </a:t>
            </a:r>
            <a:r>
              <a:rPr lang="en-US" sz="1600" err="1"/>
              <a:t>đồ</a:t>
            </a:r>
            <a:r>
              <a:rPr lang="en-US" sz="1600"/>
              <a:t> </a:t>
            </a:r>
            <a:r>
              <a:rPr lang="en-US" sz="1600" err="1"/>
              <a:t>chưa</a:t>
            </a:r>
            <a:r>
              <a:rPr lang="en-US" sz="1600"/>
              <a:t> </a:t>
            </a:r>
            <a:r>
              <a:rPr lang="en-US" sz="1600" err="1"/>
              <a:t>thật</a:t>
            </a:r>
            <a:r>
              <a:rPr lang="en-US" sz="1600"/>
              <a:t> </a:t>
            </a:r>
            <a:r>
              <a:rPr lang="en-US" sz="1600" err="1"/>
              <a:t>sự</a:t>
            </a:r>
            <a:r>
              <a:rPr lang="en-US" sz="1600"/>
              <a:t> chi </a:t>
            </a:r>
            <a:r>
              <a:rPr lang="en-US" sz="1600" err="1"/>
              <a:t>tiết</a:t>
            </a:r>
            <a:r>
              <a:rPr lang="en-US" sz="1600"/>
              <a:t>.</a:t>
            </a:r>
          </a:p>
          <a:p>
            <a:r>
              <a:rPr lang="en-US" sz="1600"/>
              <a:t>- Chức năng phân công tự động theo giảng viên giảng dạy lâu năm chưa thực hiện được.</a:t>
            </a:r>
          </a:p>
        </p:txBody>
      </p:sp>
      <p:sp>
        <p:nvSpPr>
          <p:cNvPr id="20" name="文本框 10"/>
          <p:cNvSpPr txBox="1"/>
          <p:nvPr/>
        </p:nvSpPr>
        <p:spPr>
          <a:xfrm>
            <a:off x="1356377" y="951492"/>
            <a:ext cx="5138690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altLang="zh-CN" sz="20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endParaRPr lang="vi-VN" altLang="zh-CN" sz="200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文本框 10"/>
          <p:cNvSpPr txBox="1"/>
          <p:nvPr/>
        </p:nvSpPr>
        <p:spPr>
          <a:xfrm>
            <a:off x="1356377" y="2519183"/>
            <a:ext cx="5138690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altLang="zh-CN" sz="20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endParaRPr lang="vi-VN" altLang="zh-CN" sz="200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文本框 11"/>
          <p:cNvSpPr txBox="1"/>
          <p:nvPr/>
        </p:nvSpPr>
        <p:spPr>
          <a:xfrm>
            <a:off x="319088" y="3515993"/>
            <a:ext cx="4970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en-US" sz="2400" b="1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vi-VN" altLang="en-US" sz="24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400" b="1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vi-VN" altLang="en-US" sz="24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sz="2400" b="1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vi-VN" altLang="en-US" sz="2400" b="1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Hộp Văn bản 13"/>
          <p:cNvSpPr txBox="1"/>
          <p:nvPr/>
        </p:nvSpPr>
        <p:spPr>
          <a:xfrm>
            <a:off x="1219217" y="4086927"/>
            <a:ext cx="71611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err="1"/>
              <a:t>Trong</a:t>
            </a:r>
            <a:r>
              <a:rPr lang="en-US" sz="1600"/>
              <a:t> </a:t>
            </a:r>
            <a:r>
              <a:rPr lang="en-US" sz="1600" err="1"/>
              <a:t>tương</a:t>
            </a:r>
            <a:r>
              <a:rPr lang="en-US" sz="1600"/>
              <a:t> </a:t>
            </a:r>
            <a:r>
              <a:rPr lang="en-US" sz="1600" err="1"/>
              <a:t>lai</a:t>
            </a:r>
            <a:r>
              <a:rPr lang="en-US" sz="1600"/>
              <a:t> </a:t>
            </a:r>
            <a:r>
              <a:rPr lang="en-US" sz="1600" err="1"/>
              <a:t>hệ</a:t>
            </a:r>
            <a:r>
              <a:rPr lang="en-US" sz="1600"/>
              <a:t> </a:t>
            </a:r>
            <a:r>
              <a:rPr lang="en-US" sz="1600" err="1"/>
              <a:t>thống</a:t>
            </a:r>
            <a:r>
              <a:rPr lang="en-US" sz="1600"/>
              <a:t> </a:t>
            </a:r>
            <a:r>
              <a:rPr lang="en-US" sz="1600" err="1"/>
              <a:t>sẽ</a:t>
            </a:r>
            <a:r>
              <a:rPr lang="en-US" sz="1600"/>
              <a:t> </a:t>
            </a:r>
            <a:r>
              <a:rPr lang="en-US" sz="1600" err="1"/>
              <a:t>phát</a:t>
            </a:r>
            <a:r>
              <a:rPr lang="en-US" sz="1600"/>
              <a:t> </a:t>
            </a:r>
            <a:r>
              <a:rPr lang="en-US" sz="1600" err="1"/>
              <a:t>triển</a:t>
            </a:r>
            <a:r>
              <a:rPr lang="en-US" sz="1600"/>
              <a:t> </a:t>
            </a:r>
            <a:r>
              <a:rPr lang="en-US" sz="1600" err="1"/>
              <a:t>thêm</a:t>
            </a:r>
            <a:r>
              <a:rPr lang="en-US" sz="1600"/>
              <a:t> </a:t>
            </a:r>
            <a:r>
              <a:rPr lang="en-US" sz="1600" err="1"/>
              <a:t>các</a:t>
            </a:r>
            <a:r>
              <a:rPr lang="en-US" sz="1600"/>
              <a:t> </a:t>
            </a:r>
            <a:r>
              <a:rPr lang="en-US" sz="1600" err="1"/>
              <a:t>chức</a:t>
            </a:r>
            <a:r>
              <a:rPr lang="en-US" sz="1600"/>
              <a:t> </a:t>
            </a:r>
            <a:r>
              <a:rPr lang="en-US" sz="1600" err="1"/>
              <a:t>năng</a:t>
            </a:r>
            <a:r>
              <a:rPr lang="en-US" sz="1600"/>
              <a:t> giảng viên lâu năm và các chức năng. Đồng thời, </a:t>
            </a:r>
            <a:r>
              <a:rPr lang="en-US" sz="1600" err="1"/>
              <a:t>phát</a:t>
            </a:r>
            <a:r>
              <a:rPr lang="en-US" sz="1600"/>
              <a:t> </a:t>
            </a:r>
            <a:r>
              <a:rPr lang="en-US" sz="1600" err="1"/>
              <a:t>triển</a:t>
            </a:r>
            <a:r>
              <a:rPr lang="en-US" sz="1600"/>
              <a:t> </a:t>
            </a:r>
            <a:r>
              <a:rPr lang="en-US" sz="1600" err="1"/>
              <a:t>hoàn</a:t>
            </a:r>
            <a:r>
              <a:rPr lang="en-US" sz="1600"/>
              <a:t> </a:t>
            </a:r>
            <a:r>
              <a:rPr lang="en-US" sz="1600" err="1"/>
              <a:t>thiện</a:t>
            </a:r>
            <a:r>
              <a:rPr lang="en-US" sz="1600"/>
              <a:t> </a:t>
            </a:r>
            <a:r>
              <a:rPr lang="en-US" sz="1600" err="1"/>
              <a:t>hệ</a:t>
            </a:r>
            <a:r>
              <a:rPr lang="en-US" sz="1600"/>
              <a:t> </a:t>
            </a:r>
            <a:r>
              <a:rPr lang="en-US" sz="1600" err="1"/>
              <a:t>thống</a:t>
            </a:r>
            <a:r>
              <a:rPr lang="en-US" sz="1600"/>
              <a:t> </a:t>
            </a:r>
            <a:r>
              <a:rPr lang="en-US" sz="1600" err="1"/>
              <a:t>hơn</a:t>
            </a:r>
            <a:r>
              <a:rPr lang="en-US" sz="1600"/>
              <a:t> </a:t>
            </a:r>
            <a:r>
              <a:rPr lang="en-US" sz="1600" err="1"/>
              <a:t>phù</a:t>
            </a:r>
            <a:r>
              <a:rPr lang="en-US" sz="1600"/>
              <a:t> </a:t>
            </a:r>
            <a:r>
              <a:rPr lang="en-US" sz="1600" err="1"/>
              <a:t>hợp</a:t>
            </a:r>
            <a:r>
              <a:rPr lang="en-US" sz="1600"/>
              <a:t> </a:t>
            </a:r>
            <a:r>
              <a:rPr lang="en-US" sz="1600" err="1"/>
              <a:t>với</a:t>
            </a:r>
            <a:r>
              <a:rPr lang="en-US" sz="1600"/>
              <a:t> </a:t>
            </a:r>
            <a:r>
              <a:rPr lang="en-US" sz="1600" err="1"/>
              <a:t>nhu</a:t>
            </a:r>
            <a:r>
              <a:rPr lang="en-US" sz="1600"/>
              <a:t> </a:t>
            </a:r>
            <a:r>
              <a:rPr lang="en-US" sz="1600" err="1"/>
              <a:t>cầu</a:t>
            </a:r>
            <a:r>
              <a:rPr lang="en-US" sz="1600"/>
              <a:t> </a:t>
            </a:r>
            <a:r>
              <a:rPr lang="en-US" sz="1600" err="1"/>
              <a:t>của</a:t>
            </a:r>
            <a:r>
              <a:rPr lang="en-US" sz="1600"/>
              <a:t> nhà trường nhất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gần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gũi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5"/>
          <p:cNvSpPr/>
          <p:nvPr/>
        </p:nvSpPr>
        <p:spPr>
          <a:xfrm>
            <a:off x="2019300" y="3681425"/>
            <a:ext cx="5105400" cy="79200"/>
          </a:xfrm>
          <a:prstGeom prst="ellipse">
            <a:avLst/>
          </a:prstGeom>
          <a:solidFill>
            <a:srgbClr val="EFC5AA">
              <a:alpha val="4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27743" y="618298"/>
            <a:ext cx="7991149" cy="3850777"/>
            <a:chOff x="591659" y="672600"/>
            <a:chExt cx="7991149" cy="3850777"/>
          </a:xfrm>
        </p:grpSpPr>
        <p:grpSp>
          <p:nvGrpSpPr>
            <p:cNvPr id="12" name="Group 11"/>
            <p:cNvGrpSpPr/>
            <p:nvPr/>
          </p:nvGrpSpPr>
          <p:grpSpPr>
            <a:xfrm>
              <a:off x="1679112" y="866993"/>
              <a:ext cx="6255279" cy="3656384"/>
              <a:chOff x="1679112" y="866993"/>
              <a:chExt cx="6255279" cy="3656384"/>
            </a:xfrm>
          </p:grpSpPr>
          <p:sp>
            <p:nvSpPr>
              <p:cNvPr id="1931" name="Google Shape;1931;p55"/>
              <p:cNvSpPr/>
              <p:nvPr/>
            </p:nvSpPr>
            <p:spPr>
              <a:xfrm>
                <a:off x="3586728" y="866993"/>
                <a:ext cx="4347663" cy="449054"/>
              </a:xfrm>
              <a:prstGeom prst="round2SameRect">
                <a:avLst>
                  <a:gd name="adj1" fmla="val 21971"/>
                  <a:gd name="adj2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55"/>
              <p:cNvSpPr/>
              <p:nvPr/>
            </p:nvSpPr>
            <p:spPr>
              <a:xfrm rot="10800000">
                <a:off x="1679112" y="1280853"/>
                <a:ext cx="6255173" cy="3242524"/>
              </a:xfrm>
              <a:prstGeom prst="round1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848594" y="971787"/>
              <a:ext cx="962573" cy="239264"/>
              <a:chOff x="6848594" y="971787"/>
              <a:chExt cx="962573" cy="239264"/>
            </a:xfrm>
          </p:grpSpPr>
          <p:sp>
            <p:nvSpPr>
              <p:cNvPr id="1934" name="Google Shape;1934;p55"/>
              <p:cNvSpPr/>
              <p:nvPr/>
            </p:nvSpPr>
            <p:spPr>
              <a:xfrm>
                <a:off x="7213679" y="971787"/>
                <a:ext cx="232454" cy="2392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55"/>
              <p:cNvSpPr/>
              <p:nvPr/>
            </p:nvSpPr>
            <p:spPr>
              <a:xfrm>
                <a:off x="7578713" y="971787"/>
                <a:ext cx="232454" cy="2392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55"/>
              <p:cNvSpPr/>
              <p:nvPr/>
            </p:nvSpPr>
            <p:spPr>
              <a:xfrm>
                <a:off x="6848594" y="971787"/>
                <a:ext cx="232454" cy="2392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37" name="Google Shape;1937;p55"/>
              <p:cNvCxnSpPr/>
              <p:nvPr/>
            </p:nvCxnSpPr>
            <p:spPr>
              <a:xfrm>
                <a:off x="6892461" y="1140920"/>
                <a:ext cx="14437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8" name="Google Shape;1938;p55"/>
              <p:cNvSpPr/>
              <p:nvPr/>
            </p:nvSpPr>
            <p:spPr>
              <a:xfrm>
                <a:off x="7268870" y="1030621"/>
                <a:ext cx="121675" cy="12167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635398" y="1022214"/>
              <a:ext cx="118697" cy="118697"/>
              <a:chOff x="7635398" y="1022214"/>
              <a:chExt cx="118697" cy="118697"/>
            </a:xfrm>
          </p:grpSpPr>
          <p:cxnSp>
            <p:nvCxnSpPr>
              <p:cNvPr id="1940" name="Google Shape;1940;p55"/>
              <p:cNvCxnSpPr/>
              <p:nvPr/>
            </p:nvCxnSpPr>
            <p:spPr>
              <a:xfrm>
                <a:off x="7635398" y="1022214"/>
                <a:ext cx="118697" cy="11869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1" name="Google Shape;1941;p55"/>
              <p:cNvCxnSpPr/>
              <p:nvPr/>
            </p:nvCxnSpPr>
            <p:spPr>
              <a:xfrm flipH="1">
                <a:off x="7635398" y="1022214"/>
                <a:ext cx="118697" cy="11869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" name="Group 7"/>
            <p:cNvGrpSpPr/>
            <p:nvPr/>
          </p:nvGrpSpPr>
          <p:grpSpPr>
            <a:xfrm>
              <a:off x="6732001" y="769633"/>
              <a:ext cx="890844" cy="221435"/>
              <a:chOff x="6732001" y="769633"/>
              <a:chExt cx="890844" cy="221435"/>
            </a:xfrm>
          </p:grpSpPr>
          <p:sp>
            <p:nvSpPr>
              <p:cNvPr id="1946" name="Google Shape;1946;p55"/>
              <p:cNvSpPr/>
              <p:nvPr/>
            </p:nvSpPr>
            <p:spPr>
              <a:xfrm>
                <a:off x="7069880" y="769633"/>
                <a:ext cx="215132" cy="2214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55"/>
              <p:cNvSpPr/>
              <p:nvPr/>
            </p:nvSpPr>
            <p:spPr>
              <a:xfrm>
                <a:off x="7407713" y="769633"/>
                <a:ext cx="215132" cy="2214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55"/>
              <p:cNvSpPr/>
              <p:nvPr/>
            </p:nvSpPr>
            <p:spPr>
              <a:xfrm>
                <a:off x="6732001" y="769633"/>
                <a:ext cx="215132" cy="2214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49" name="Google Shape;1949;p55"/>
              <p:cNvCxnSpPr/>
              <p:nvPr/>
            </p:nvCxnSpPr>
            <p:spPr>
              <a:xfrm>
                <a:off x="6772599" y="926163"/>
                <a:ext cx="13361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50" name="Google Shape;1950;p55"/>
              <p:cNvSpPr/>
              <p:nvPr/>
            </p:nvSpPr>
            <p:spPr>
              <a:xfrm>
                <a:off x="7120959" y="824083"/>
                <a:ext cx="112608" cy="11260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460174" y="816302"/>
              <a:ext cx="109852" cy="109852"/>
              <a:chOff x="7460174" y="816302"/>
              <a:chExt cx="109852" cy="109852"/>
            </a:xfrm>
          </p:grpSpPr>
          <p:cxnSp>
            <p:nvCxnSpPr>
              <p:cNvPr id="1952" name="Google Shape;1952;p55"/>
              <p:cNvCxnSpPr/>
              <p:nvPr/>
            </p:nvCxnSpPr>
            <p:spPr>
              <a:xfrm>
                <a:off x="7460174" y="816302"/>
                <a:ext cx="109852" cy="10985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55"/>
              <p:cNvCxnSpPr/>
              <p:nvPr/>
            </p:nvCxnSpPr>
            <p:spPr>
              <a:xfrm flipH="1">
                <a:off x="7460174" y="816302"/>
                <a:ext cx="109852" cy="10985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" name="Group 8"/>
            <p:cNvGrpSpPr/>
            <p:nvPr/>
          </p:nvGrpSpPr>
          <p:grpSpPr>
            <a:xfrm>
              <a:off x="1390125" y="672600"/>
              <a:ext cx="6350991" cy="3639371"/>
              <a:chOff x="1390125" y="672600"/>
              <a:chExt cx="6350991" cy="3639371"/>
            </a:xfrm>
          </p:grpSpPr>
          <p:sp>
            <p:nvSpPr>
              <p:cNvPr id="1943" name="Google Shape;1943;p55"/>
              <p:cNvSpPr/>
              <p:nvPr/>
            </p:nvSpPr>
            <p:spPr>
              <a:xfrm>
                <a:off x="1390125" y="672600"/>
                <a:ext cx="6338400" cy="415500"/>
              </a:xfrm>
              <a:prstGeom prst="round2SameRect">
                <a:avLst>
                  <a:gd name="adj1" fmla="val 21971"/>
                  <a:gd name="adj2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55"/>
              <p:cNvSpPr/>
              <p:nvPr/>
            </p:nvSpPr>
            <p:spPr>
              <a:xfrm rot="10800000">
                <a:off x="1402649" y="1069248"/>
                <a:ext cx="6338467" cy="3242723"/>
              </a:xfrm>
              <a:prstGeom prst="round1Rect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55"/>
              <p:cNvSpPr/>
              <p:nvPr/>
            </p:nvSpPr>
            <p:spPr>
              <a:xfrm>
                <a:off x="1698808" y="1374510"/>
                <a:ext cx="5746369" cy="2632200"/>
              </a:xfrm>
              <a:prstGeom prst="rect">
                <a:avLst/>
              </a:prstGeom>
              <a:solidFill>
                <a:srgbClr val="FFFD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7486283" y="699284"/>
              <a:ext cx="1096525" cy="1233525"/>
              <a:chOff x="7486283" y="699284"/>
              <a:chExt cx="1096525" cy="1233525"/>
            </a:xfrm>
          </p:grpSpPr>
          <p:sp>
            <p:nvSpPr>
              <p:cNvPr id="1959" name="Google Shape;1959;p55"/>
              <p:cNvSpPr/>
              <p:nvPr/>
            </p:nvSpPr>
            <p:spPr>
              <a:xfrm rot="16200000">
                <a:off x="7417783" y="767784"/>
                <a:ext cx="1233525" cy="1096525"/>
              </a:xfrm>
              <a:custGeom>
                <a:avLst/>
                <a:gdLst/>
                <a:ahLst/>
                <a:cxnLst/>
                <a:rect l="l" t="t" r="r" b="b"/>
                <a:pathLst>
                  <a:path w="49341" h="43861" extrusionOk="0">
                    <a:moveTo>
                      <a:pt x="30817" y="0"/>
                    </a:moveTo>
                    <a:cubicBezTo>
                      <a:pt x="30799" y="0"/>
                      <a:pt x="30783" y="1"/>
                      <a:pt x="30767" y="3"/>
                    </a:cubicBezTo>
                    <a:cubicBezTo>
                      <a:pt x="29549" y="121"/>
                      <a:pt x="14730" y="18015"/>
                      <a:pt x="14730" y="18015"/>
                    </a:cubicBezTo>
                    <a:cubicBezTo>
                      <a:pt x="14730" y="18015"/>
                      <a:pt x="0" y="35980"/>
                      <a:pt x="119" y="37199"/>
                    </a:cubicBezTo>
                    <a:cubicBezTo>
                      <a:pt x="261" y="38673"/>
                      <a:pt x="7874" y="43860"/>
                      <a:pt x="17023" y="43860"/>
                    </a:cubicBezTo>
                    <a:cubicBezTo>
                      <a:pt x="22966" y="43860"/>
                      <a:pt x="29558" y="41672"/>
                      <a:pt x="35173" y="34858"/>
                    </a:cubicBezTo>
                    <a:cubicBezTo>
                      <a:pt x="49341" y="17664"/>
                      <a:pt x="33410" y="0"/>
                      <a:pt x="308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960" name="Google Shape;1960;p55"/>
              <p:cNvSpPr/>
              <p:nvPr/>
            </p:nvSpPr>
            <p:spPr>
              <a:xfrm rot="16200000">
                <a:off x="7418908" y="766659"/>
                <a:ext cx="1231275" cy="1096525"/>
              </a:xfrm>
              <a:custGeom>
                <a:avLst/>
                <a:gdLst/>
                <a:ahLst/>
                <a:cxnLst/>
                <a:rect l="l" t="t" r="r" b="b"/>
                <a:pathLst>
                  <a:path w="49251" h="43861" extrusionOk="0">
                    <a:moveTo>
                      <a:pt x="30727" y="0"/>
                    </a:moveTo>
                    <a:cubicBezTo>
                      <a:pt x="30709" y="0"/>
                      <a:pt x="30693" y="1"/>
                      <a:pt x="30677" y="3"/>
                    </a:cubicBezTo>
                    <a:cubicBezTo>
                      <a:pt x="30380" y="31"/>
                      <a:pt x="29270" y="1123"/>
                      <a:pt x="27767" y="2748"/>
                    </a:cubicBezTo>
                    <a:cubicBezTo>
                      <a:pt x="30852" y="4228"/>
                      <a:pt x="42751" y="18610"/>
                      <a:pt x="31676" y="32051"/>
                    </a:cubicBezTo>
                    <a:cubicBezTo>
                      <a:pt x="27189" y="37497"/>
                      <a:pt x="21828" y="39270"/>
                      <a:pt x="16903" y="39270"/>
                    </a:cubicBezTo>
                    <a:cubicBezTo>
                      <a:pt x="9673" y="39270"/>
                      <a:pt x="3382" y="35449"/>
                      <a:pt x="2168" y="33816"/>
                    </a:cubicBezTo>
                    <a:cubicBezTo>
                      <a:pt x="859" y="35604"/>
                      <a:pt x="0" y="36901"/>
                      <a:pt x="29" y="37199"/>
                    </a:cubicBezTo>
                    <a:cubicBezTo>
                      <a:pt x="171" y="38673"/>
                      <a:pt x="7784" y="43860"/>
                      <a:pt x="16933" y="43860"/>
                    </a:cubicBezTo>
                    <a:cubicBezTo>
                      <a:pt x="22876" y="43860"/>
                      <a:pt x="29468" y="41672"/>
                      <a:pt x="35083" y="34858"/>
                    </a:cubicBezTo>
                    <a:cubicBezTo>
                      <a:pt x="49251" y="17664"/>
                      <a:pt x="33320" y="0"/>
                      <a:pt x="30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961" name="Google Shape;1961;p55"/>
              <p:cNvSpPr/>
              <p:nvPr/>
            </p:nvSpPr>
            <p:spPr>
              <a:xfrm rot="16200000">
                <a:off x="8150746" y="1187521"/>
                <a:ext cx="115325" cy="97750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3910" extrusionOk="0">
                    <a:moveTo>
                      <a:pt x="0" y="0"/>
                    </a:moveTo>
                    <a:cubicBezTo>
                      <a:pt x="0" y="0"/>
                      <a:pt x="1413" y="3061"/>
                      <a:pt x="2038" y="3576"/>
                    </a:cubicBezTo>
                    <a:cubicBezTo>
                      <a:pt x="2310" y="3800"/>
                      <a:pt x="2639" y="3910"/>
                      <a:pt x="2966" y="3910"/>
                    </a:cubicBezTo>
                    <a:cubicBezTo>
                      <a:pt x="3389" y="3910"/>
                      <a:pt x="3808" y="3727"/>
                      <a:pt x="4098" y="3375"/>
                    </a:cubicBezTo>
                    <a:cubicBezTo>
                      <a:pt x="4613" y="2752"/>
                      <a:pt x="4524" y="1829"/>
                      <a:pt x="3899" y="1315"/>
                    </a:cubicBezTo>
                    <a:cubicBezTo>
                      <a:pt x="3276" y="80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962" name="Google Shape;1962;p55"/>
              <p:cNvSpPr/>
              <p:nvPr/>
            </p:nvSpPr>
            <p:spPr>
              <a:xfrm rot="16200000">
                <a:off x="7953933" y="1147809"/>
                <a:ext cx="115350" cy="97800"/>
              </a:xfrm>
              <a:custGeom>
                <a:avLst/>
                <a:gdLst/>
                <a:ahLst/>
                <a:cxnLst/>
                <a:rect l="l" t="t" r="r" b="b"/>
                <a:pathLst>
                  <a:path w="4614" h="3912" extrusionOk="0">
                    <a:moveTo>
                      <a:pt x="1" y="1"/>
                    </a:moveTo>
                    <a:cubicBezTo>
                      <a:pt x="1" y="1"/>
                      <a:pt x="1411" y="3064"/>
                      <a:pt x="2036" y="3578"/>
                    </a:cubicBezTo>
                    <a:cubicBezTo>
                      <a:pt x="2308" y="3803"/>
                      <a:pt x="2638" y="3912"/>
                      <a:pt x="2965" y="3912"/>
                    </a:cubicBezTo>
                    <a:cubicBezTo>
                      <a:pt x="3388" y="3912"/>
                      <a:pt x="3807" y="3730"/>
                      <a:pt x="4097" y="3378"/>
                    </a:cubicBezTo>
                    <a:cubicBezTo>
                      <a:pt x="4613" y="2754"/>
                      <a:pt x="4523" y="1831"/>
                      <a:pt x="3898" y="1317"/>
                    </a:cubicBezTo>
                    <a:cubicBezTo>
                      <a:pt x="3275" y="80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963" name="Google Shape;1963;p55"/>
              <p:cNvSpPr/>
              <p:nvPr/>
            </p:nvSpPr>
            <p:spPr>
              <a:xfrm rot="16200000">
                <a:off x="7754946" y="1173521"/>
                <a:ext cx="114650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389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411" y="3062"/>
                      <a:pt x="2036" y="3576"/>
                    </a:cubicBezTo>
                    <a:cubicBezTo>
                      <a:pt x="2305" y="3790"/>
                      <a:pt x="2627" y="3894"/>
                      <a:pt x="2947" y="3894"/>
                    </a:cubicBezTo>
                    <a:cubicBezTo>
                      <a:pt x="3369" y="3894"/>
                      <a:pt x="3788" y="3713"/>
                      <a:pt x="4077" y="3361"/>
                    </a:cubicBezTo>
                    <a:cubicBezTo>
                      <a:pt x="4586" y="2744"/>
                      <a:pt x="4507" y="1834"/>
                      <a:pt x="3899" y="1316"/>
                    </a:cubicBezTo>
                    <a:cubicBezTo>
                      <a:pt x="3276" y="80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964" name="Google Shape;1964;p55"/>
              <p:cNvSpPr/>
              <p:nvPr/>
            </p:nvSpPr>
            <p:spPr>
              <a:xfrm rot="16200000">
                <a:off x="8227283" y="1373034"/>
                <a:ext cx="115325" cy="97775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3911" extrusionOk="0">
                    <a:moveTo>
                      <a:pt x="0" y="0"/>
                    </a:moveTo>
                    <a:cubicBezTo>
                      <a:pt x="0" y="0"/>
                      <a:pt x="1411" y="3062"/>
                      <a:pt x="2036" y="3576"/>
                    </a:cubicBezTo>
                    <a:cubicBezTo>
                      <a:pt x="2309" y="3801"/>
                      <a:pt x="2639" y="3911"/>
                      <a:pt x="2967" y="3911"/>
                    </a:cubicBezTo>
                    <a:cubicBezTo>
                      <a:pt x="3390" y="3911"/>
                      <a:pt x="3809" y="3729"/>
                      <a:pt x="4098" y="3377"/>
                    </a:cubicBezTo>
                    <a:cubicBezTo>
                      <a:pt x="4613" y="2752"/>
                      <a:pt x="4523" y="1829"/>
                      <a:pt x="3899" y="1315"/>
                    </a:cubicBezTo>
                    <a:cubicBezTo>
                      <a:pt x="3275" y="8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965" name="Google Shape;1965;p55"/>
              <p:cNvSpPr/>
              <p:nvPr/>
            </p:nvSpPr>
            <p:spPr>
              <a:xfrm rot="16200000">
                <a:off x="8240671" y="1573296"/>
                <a:ext cx="115325" cy="97800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3912" extrusionOk="0">
                    <a:moveTo>
                      <a:pt x="0" y="0"/>
                    </a:moveTo>
                    <a:cubicBezTo>
                      <a:pt x="0" y="0"/>
                      <a:pt x="1411" y="3063"/>
                      <a:pt x="2036" y="3577"/>
                    </a:cubicBezTo>
                    <a:cubicBezTo>
                      <a:pt x="2308" y="3802"/>
                      <a:pt x="2638" y="3911"/>
                      <a:pt x="2966" y="3911"/>
                    </a:cubicBezTo>
                    <a:cubicBezTo>
                      <a:pt x="3389" y="3911"/>
                      <a:pt x="3808" y="3729"/>
                      <a:pt x="4098" y="3377"/>
                    </a:cubicBezTo>
                    <a:cubicBezTo>
                      <a:pt x="4612" y="2754"/>
                      <a:pt x="4523" y="1831"/>
                      <a:pt x="3899" y="1316"/>
                    </a:cubicBezTo>
                    <a:cubicBezTo>
                      <a:pt x="3274" y="80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7888958" y="1320434"/>
              <a:ext cx="264337" cy="244675"/>
              <a:chOff x="7888958" y="1320434"/>
              <a:chExt cx="264337" cy="244675"/>
            </a:xfrm>
          </p:grpSpPr>
          <p:sp>
            <p:nvSpPr>
              <p:cNvPr id="1966" name="Google Shape;1966;p55"/>
              <p:cNvSpPr/>
              <p:nvPr/>
            </p:nvSpPr>
            <p:spPr>
              <a:xfrm rot="16200000">
                <a:off x="8046745" y="1458559"/>
                <a:ext cx="115325" cy="97775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3911" extrusionOk="0">
                    <a:moveTo>
                      <a:pt x="0" y="0"/>
                    </a:moveTo>
                    <a:cubicBezTo>
                      <a:pt x="0" y="0"/>
                      <a:pt x="1411" y="3062"/>
                      <a:pt x="2036" y="3576"/>
                    </a:cubicBezTo>
                    <a:cubicBezTo>
                      <a:pt x="2309" y="3801"/>
                      <a:pt x="2639" y="3911"/>
                      <a:pt x="2967" y="3911"/>
                    </a:cubicBezTo>
                    <a:cubicBezTo>
                      <a:pt x="3390" y="3911"/>
                      <a:pt x="3809" y="3729"/>
                      <a:pt x="4098" y="3377"/>
                    </a:cubicBezTo>
                    <a:cubicBezTo>
                      <a:pt x="4613" y="2752"/>
                      <a:pt x="4523" y="1829"/>
                      <a:pt x="3899" y="1315"/>
                    </a:cubicBezTo>
                    <a:cubicBezTo>
                      <a:pt x="3275" y="8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967" name="Google Shape;1967;p55"/>
              <p:cNvSpPr/>
              <p:nvPr/>
            </p:nvSpPr>
            <p:spPr>
              <a:xfrm rot="16200000">
                <a:off x="7880183" y="1329209"/>
                <a:ext cx="115325" cy="97775"/>
              </a:xfrm>
              <a:custGeom>
                <a:avLst/>
                <a:gdLst/>
                <a:ahLst/>
                <a:cxnLst/>
                <a:rect l="l" t="t" r="r" b="b"/>
                <a:pathLst>
                  <a:path w="4613" h="3911" extrusionOk="0">
                    <a:moveTo>
                      <a:pt x="0" y="0"/>
                    </a:moveTo>
                    <a:cubicBezTo>
                      <a:pt x="0" y="0"/>
                      <a:pt x="1411" y="3062"/>
                      <a:pt x="2036" y="3576"/>
                    </a:cubicBezTo>
                    <a:cubicBezTo>
                      <a:pt x="2309" y="3801"/>
                      <a:pt x="2639" y="3911"/>
                      <a:pt x="2967" y="3911"/>
                    </a:cubicBezTo>
                    <a:cubicBezTo>
                      <a:pt x="3390" y="3911"/>
                      <a:pt x="3809" y="3729"/>
                      <a:pt x="4098" y="3377"/>
                    </a:cubicBezTo>
                    <a:cubicBezTo>
                      <a:pt x="4613" y="2752"/>
                      <a:pt x="4523" y="1829"/>
                      <a:pt x="3899" y="1315"/>
                    </a:cubicBezTo>
                    <a:cubicBezTo>
                      <a:pt x="3275" y="8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91659" y="1352545"/>
              <a:ext cx="1049150" cy="819968"/>
              <a:chOff x="591659" y="1352545"/>
              <a:chExt cx="1049150" cy="819968"/>
            </a:xfrm>
          </p:grpSpPr>
          <p:sp>
            <p:nvSpPr>
              <p:cNvPr id="1969" name="Google Shape;1969;p55"/>
              <p:cNvSpPr/>
              <p:nvPr/>
            </p:nvSpPr>
            <p:spPr>
              <a:xfrm>
                <a:off x="591659" y="1352545"/>
                <a:ext cx="1049150" cy="819968"/>
              </a:xfrm>
              <a:custGeom>
                <a:avLst/>
                <a:gdLst/>
                <a:ahLst/>
                <a:cxnLst/>
                <a:rect l="l" t="t" r="r" b="b"/>
                <a:pathLst>
                  <a:path w="34654" h="27084" extrusionOk="0">
                    <a:moveTo>
                      <a:pt x="19714" y="0"/>
                    </a:moveTo>
                    <a:cubicBezTo>
                      <a:pt x="15596" y="0"/>
                      <a:pt x="11733" y="1644"/>
                      <a:pt x="8556" y="4266"/>
                    </a:cubicBezTo>
                    <a:cubicBezTo>
                      <a:pt x="5236" y="7006"/>
                      <a:pt x="3235" y="10898"/>
                      <a:pt x="1362" y="14788"/>
                    </a:cubicBezTo>
                    <a:cubicBezTo>
                      <a:pt x="427" y="16732"/>
                      <a:pt x="12" y="18189"/>
                      <a:pt x="1" y="19184"/>
                    </a:cubicBezTo>
                    <a:cubicBezTo>
                      <a:pt x="237" y="19268"/>
                      <a:pt x="469" y="19351"/>
                      <a:pt x="693" y="19427"/>
                    </a:cubicBezTo>
                    <a:cubicBezTo>
                      <a:pt x="1443" y="19677"/>
                      <a:pt x="2183" y="19953"/>
                      <a:pt x="2913" y="20254"/>
                    </a:cubicBezTo>
                    <a:cubicBezTo>
                      <a:pt x="3125" y="20300"/>
                      <a:pt x="3333" y="20352"/>
                      <a:pt x="3543" y="20407"/>
                    </a:cubicBezTo>
                    <a:cubicBezTo>
                      <a:pt x="4215" y="18529"/>
                      <a:pt x="5654" y="14676"/>
                      <a:pt x="5945" y="14043"/>
                    </a:cubicBezTo>
                    <a:cubicBezTo>
                      <a:pt x="6106" y="13690"/>
                      <a:pt x="6278" y="13343"/>
                      <a:pt x="6459" y="12999"/>
                    </a:cubicBezTo>
                    <a:cubicBezTo>
                      <a:pt x="6563" y="12803"/>
                      <a:pt x="6669" y="12609"/>
                      <a:pt x="6779" y="12416"/>
                    </a:cubicBezTo>
                    <a:cubicBezTo>
                      <a:pt x="6820" y="12344"/>
                      <a:pt x="6863" y="12271"/>
                      <a:pt x="6904" y="12200"/>
                    </a:cubicBezTo>
                    <a:cubicBezTo>
                      <a:pt x="6904" y="12200"/>
                      <a:pt x="6983" y="12068"/>
                      <a:pt x="7032" y="11987"/>
                    </a:cubicBezTo>
                    <a:cubicBezTo>
                      <a:pt x="7062" y="11938"/>
                      <a:pt x="7097" y="11883"/>
                      <a:pt x="7109" y="11864"/>
                    </a:cubicBezTo>
                    <a:cubicBezTo>
                      <a:pt x="7155" y="11795"/>
                      <a:pt x="7201" y="11725"/>
                      <a:pt x="7246" y="11656"/>
                    </a:cubicBezTo>
                    <a:cubicBezTo>
                      <a:pt x="7370" y="11471"/>
                      <a:pt x="7494" y="11290"/>
                      <a:pt x="7624" y="11108"/>
                    </a:cubicBezTo>
                    <a:cubicBezTo>
                      <a:pt x="7881" y="10747"/>
                      <a:pt x="8149" y="10394"/>
                      <a:pt x="8430" y="10050"/>
                    </a:cubicBezTo>
                    <a:cubicBezTo>
                      <a:pt x="8929" y="9437"/>
                      <a:pt x="9468" y="8869"/>
                      <a:pt x="10024" y="8309"/>
                    </a:cubicBezTo>
                    <a:lnTo>
                      <a:pt x="10024" y="8309"/>
                    </a:lnTo>
                    <a:cubicBezTo>
                      <a:pt x="10015" y="8319"/>
                      <a:pt x="10011" y="8323"/>
                      <a:pt x="10011" y="8323"/>
                    </a:cubicBezTo>
                    <a:cubicBezTo>
                      <a:pt x="10017" y="8323"/>
                      <a:pt x="10301" y="8048"/>
                      <a:pt x="10352" y="8003"/>
                    </a:cubicBezTo>
                    <a:cubicBezTo>
                      <a:pt x="10497" y="7874"/>
                      <a:pt x="10644" y="7747"/>
                      <a:pt x="10794" y="7623"/>
                    </a:cubicBezTo>
                    <a:cubicBezTo>
                      <a:pt x="11133" y="7339"/>
                      <a:pt x="11482" y="7064"/>
                      <a:pt x="11838" y="6802"/>
                    </a:cubicBezTo>
                    <a:cubicBezTo>
                      <a:pt x="12174" y="6556"/>
                      <a:pt x="12517" y="6322"/>
                      <a:pt x="12867" y="6098"/>
                    </a:cubicBezTo>
                    <a:cubicBezTo>
                      <a:pt x="13056" y="5977"/>
                      <a:pt x="13246" y="5860"/>
                      <a:pt x="13438" y="5745"/>
                    </a:cubicBezTo>
                    <a:cubicBezTo>
                      <a:pt x="13527" y="5694"/>
                      <a:pt x="13613" y="5642"/>
                      <a:pt x="13702" y="5593"/>
                    </a:cubicBezTo>
                    <a:lnTo>
                      <a:pt x="13789" y="5543"/>
                    </a:lnTo>
                    <a:cubicBezTo>
                      <a:pt x="13800" y="5538"/>
                      <a:pt x="13825" y="5526"/>
                      <a:pt x="13872" y="5500"/>
                    </a:cubicBezTo>
                    <a:cubicBezTo>
                      <a:pt x="14802" y="5024"/>
                      <a:pt x="15774" y="4634"/>
                      <a:pt x="16776" y="4337"/>
                    </a:cubicBezTo>
                    <a:cubicBezTo>
                      <a:pt x="16799" y="4330"/>
                      <a:pt x="16922" y="4300"/>
                      <a:pt x="16962" y="4289"/>
                    </a:cubicBezTo>
                    <a:cubicBezTo>
                      <a:pt x="17011" y="4277"/>
                      <a:pt x="17058" y="4266"/>
                      <a:pt x="17107" y="4257"/>
                    </a:cubicBezTo>
                    <a:cubicBezTo>
                      <a:pt x="17303" y="4216"/>
                      <a:pt x="17500" y="4180"/>
                      <a:pt x="17697" y="4148"/>
                    </a:cubicBezTo>
                    <a:cubicBezTo>
                      <a:pt x="18147" y="4075"/>
                      <a:pt x="18601" y="4027"/>
                      <a:pt x="19057" y="4003"/>
                    </a:cubicBezTo>
                    <a:cubicBezTo>
                      <a:pt x="19286" y="3992"/>
                      <a:pt x="19513" y="3987"/>
                      <a:pt x="19742" y="3986"/>
                    </a:cubicBezTo>
                    <a:lnTo>
                      <a:pt x="19788" y="3986"/>
                    </a:lnTo>
                    <a:lnTo>
                      <a:pt x="19974" y="3997"/>
                    </a:lnTo>
                    <a:cubicBezTo>
                      <a:pt x="20430" y="4023"/>
                      <a:pt x="20885" y="4074"/>
                      <a:pt x="21334" y="4148"/>
                    </a:cubicBezTo>
                    <a:cubicBezTo>
                      <a:pt x="21759" y="4219"/>
                      <a:pt x="22174" y="4314"/>
                      <a:pt x="22590" y="4418"/>
                    </a:cubicBezTo>
                    <a:lnTo>
                      <a:pt x="22627" y="4427"/>
                    </a:lnTo>
                    <a:cubicBezTo>
                      <a:pt x="22690" y="4448"/>
                      <a:pt x="22783" y="4476"/>
                      <a:pt x="22811" y="4486"/>
                    </a:cubicBezTo>
                    <a:cubicBezTo>
                      <a:pt x="23029" y="4557"/>
                      <a:pt x="23244" y="4634"/>
                      <a:pt x="23457" y="4718"/>
                    </a:cubicBezTo>
                    <a:cubicBezTo>
                      <a:pt x="23856" y="4874"/>
                      <a:pt x="24246" y="5049"/>
                      <a:pt x="24627" y="5245"/>
                    </a:cubicBezTo>
                    <a:cubicBezTo>
                      <a:pt x="24804" y="5336"/>
                      <a:pt x="24979" y="5433"/>
                      <a:pt x="25153" y="5532"/>
                    </a:cubicBezTo>
                    <a:cubicBezTo>
                      <a:pt x="25173" y="5545"/>
                      <a:pt x="25233" y="5579"/>
                      <a:pt x="25285" y="5611"/>
                    </a:cubicBezTo>
                    <a:cubicBezTo>
                      <a:pt x="25366" y="5664"/>
                      <a:pt x="25511" y="5758"/>
                      <a:pt x="25508" y="5758"/>
                    </a:cubicBezTo>
                    <a:cubicBezTo>
                      <a:pt x="26199" y="6226"/>
                      <a:pt x="26814" y="6771"/>
                      <a:pt x="27414" y="7348"/>
                    </a:cubicBezTo>
                    <a:cubicBezTo>
                      <a:pt x="27387" y="7323"/>
                      <a:pt x="27375" y="7312"/>
                      <a:pt x="27374" y="7312"/>
                    </a:cubicBezTo>
                    <a:lnTo>
                      <a:pt x="27374" y="7312"/>
                    </a:lnTo>
                    <a:cubicBezTo>
                      <a:pt x="27366" y="7312"/>
                      <a:pt x="27655" y="7609"/>
                      <a:pt x="27700" y="7662"/>
                    </a:cubicBezTo>
                    <a:cubicBezTo>
                      <a:pt x="27831" y="7814"/>
                      <a:pt x="27957" y="7968"/>
                      <a:pt x="28080" y="8126"/>
                    </a:cubicBezTo>
                    <a:cubicBezTo>
                      <a:pt x="28361" y="8486"/>
                      <a:pt x="28624" y="8860"/>
                      <a:pt x="28867" y="9248"/>
                    </a:cubicBezTo>
                    <a:cubicBezTo>
                      <a:pt x="28949" y="9381"/>
                      <a:pt x="29030" y="9516"/>
                      <a:pt x="29109" y="9652"/>
                    </a:cubicBezTo>
                    <a:cubicBezTo>
                      <a:pt x="29106" y="9647"/>
                      <a:pt x="29104" y="9645"/>
                      <a:pt x="29104" y="9645"/>
                    </a:cubicBezTo>
                    <a:lnTo>
                      <a:pt x="29104" y="9645"/>
                    </a:lnTo>
                    <a:cubicBezTo>
                      <a:pt x="29099" y="9645"/>
                      <a:pt x="29290" y="10000"/>
                      <a:pt x="29323" y="10070"/>
                    </a:cubicBezTo>
                    <a:cubicBezTo>
                      <a:pt x="29508" y="10457"/>
                      <a:pt x="29674" y="10851"/>
                      <a:pt x="29819" y="11254"/>
                    </a:cubicBezTo>
                    <a:cubicBezTo>
                      <a:pt x="29898" y="11473"/>
                      <a:pt x="29970" y="11692"/>
                      <a:pt x="30037" y="11915"/>
                    </a:cubicBezTo>
                    <a:cubicBezTo>
                      <a:pt x="30062" y="12000"/>
                      <a:pt x="30146" y="12312"/>
                      <a:pt x="30149" y="12312"/>
                    </a:cubicBezTo>
                    <a:cubicBezTo>
                      <a:pt x="30243" y="12724"/>
                      <a:pt x="30319" y="13142"/>
                      <a:pt x="30377" y="13560"/>
                    </a:cubicBezTo>
                    <a:cubicBezTo>
                      <a:pt x="30501" y="14430"/>
                      <a:pt x="30549" y="15309"/>
                      <a:pt x="30548" y="16186"/>
                    </a:cubicBezTo>
                    <a:cubicBezTo>
                      <a:pt x="30548" y="16265"/>
                      <a:pt x="30546" y="16344"/>
                      <a:pt x="30546" y="16423"/>
                    </a:cubicBezTo>
                    <a:cubicBezTo>
                      <a:pt x="30545" y="16467"/>
                      <a:pt x="30543" y="16544"/>
                      <a:pt x="30540" y="16620"/>
                    </a:cubicBezTo>
                    <a:cubicBezTo>
                      <a:pt x="30529" y="16887"/>
                      <a:pt x="30515" y="17153"/>
                      <a:pt x="30497" y="17419"/>
                    </a:cubicBezTo>
                    <a:cubicBezTo>
                      <a:pt x="30466" y="17895"/>
                      <a:pt x="30423" y="18370"/>
                      <a:pt x="30374" y="18845"/>
                    </a:cubicBezTo>
                    <a:cubicBezTo>
                      <a:pt x="30265" y="19894"/>
                      <a:pt x="30122" y="20939"/>
                      <a:pt x="29980" y="21983"/>
                    </a:cubicBezTo>
                    <a:cubicBezTo>
                      <a:pt x="29839" y="23001"/>
                      <a:pt x="29699" y="24019"/>
                      <a:pt x="29587" y="25042"/>
                    </a:cubicBezTo>
                    <a:cubicBezTo>
                      <a:pt x="29543" y="25436"/>
                      <a:pt x="29505" y="25830"/>
                      <a:pt x="29483" y="26225"/>
                    </a:cubicBezTo>
                    <a:cubicBezTo>
                      <a:pt x="30778" y="26511"/>
                      <a:pt x="32074" y="26796"/>
                      <a:pt x="33369" y="27083"/>
                    </a:cubicBezTo>
                    <a:cubicBezTo>
                      <a:pt x="33660" y="25644"/>
                      <a:pt x="33740" y="24150"/>
                      <a:pt x="33939" y="22701"/>
                    </a:cubicBezTo>
                    <a:cubicBezTo>
                      <a:pt x="34199" y="20803"/>
                      <a:pt x="34463" y="18900"/>
                      <a:pt x="34523" y="16981"/>
                    </a:cubicBezTo>
                    <a:cubicBezTo>
                      <a:pt x="34654" y="12792"/>
                      <a:pt x="33784" y="8640"/>
                      <a:pt x="31009" y="5365"/>
                    </a:cubicBezTo>
                    <a:cubicBezTo>
                      <a:pt x="28369" y="2248"/>
                      <a:pt x="24544" y="208"/>
                      <a:pt x="20432" y="17"/>
                    </a:cubicBezTo>
                    <a:cubicBezTo>
                      <a:pt x="20192" y="6"/>
                      <a:pt x="19953" y="0"/>
                      <a:pt x="197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55"/>
              <p:cNvSpPr/>
              <p:nvPr/>
            </p:nvSpPr>
            <p:spPr>
              <a:xfrm>
                <a:off x="736131" y="1524719"/>
                <a:ext cx="733715" cy="614431"/>
              </a:xfrm>
              <a:custGeom>
                <a:avLst/>
                <a:gdLst/>
                <a:ahLst/>
                <a:cxnLst/>
                <a:rect l="l" t="t" r="r" b="b"/>
                <a:pathLst>
                  <a:path w="24235" h="20295" extrusionOk="0">
                    <a:moveTo>
                      <a:pt x="14037" y="4013"/>
                    </a:moveTo>
                    <a:lnTo>
                      <a:pt x="14037" y="4013"/>
                    </a:lnTo>
                    <a:cubicBezTo>
                      <a:pt x="14028" y="4014"/>
                      <a:pt x="14018" y="4014"/>
                      <a:pt x="14009" y="4014"/>
                    </a:cubicBezTo>
                    <a:lnTo>
                      <a:pt x="14037" y="4013"/>
                    </a:lnTo>
                    <a:close/>
                    <a:moveTo>
                      <a:pt x="18912" y="6343"/>
                    </a:moveTo>
                    <a:lnTo>
                      <a:pt x="18912" y="6343"/>
                    </a:lnTo>
                    <a:cubicBezTo>
                      <a:pt x="18913" y="6345"/>
                      <a:pt x="18914" y="6346"/>
                      <a:pt x="18915" y="6348"/>
                    </a:cubicBezTo>
                    <a:cubicBezTo>
                      <a:pt x="18914" y="6346"/>
                      <a:pt x="18913" y="6345"/>
                      <a:pt x="18912" y="6343"/>
                    </a:cubicBezTo>
                    <a:close/>
                    <a:moveTo>
                      <a:pt x="14311" y="0"/>
                    </a:moveTo>
                    <a:cubicBezTo>
                      <a:pt x="13497" y="0"/>
                      <a:pt x="12684" y="100"/>
                      <a:pt x="11896" y="306"/>
                    </a:cubicBezTo>
                    <a:cubicBezTo>
                      <a:pt x="8903" y="1087"/>
                      <a:pt x="6407" y="2957"/>
                      <a:pt x="4501" y="5368"/>
                    </a:cubicBezTo>
                    <a:cubicBezTo>
                      <a:pt x="2476" y="7930"/>
                      <a:pt x="1231" y="11034"/>
                      <a:pt x="147" y="14089"/>
                    </a:cubicBezTo>
                    <a:cubicBezTo>
                      <a:pt x="35" y="14409"/>
                      <a:pt x="0" y="14753"/>
                      <a:pt x="48" y="15091"/>
                    </a:cubicBezTo>
                    <a:lnTo>
                      <a:pt x="3713" y="15902"/>
                    </a:lnTo>
                    <a:cubicBezTo>
                      <a:pt x="3778" y="15796"/>
                      <a:pt x="3832" y="15684"/>
                      <a:pt x="3874" y="15567"/>
                    </a:cubicBezTo>
                    <a:cubicBezTo>
                      <a:pt x="4310" y="14340"/>
                      <a:pt x="4764" y="13117"/>
                      <a:pt x="5290" y="11924"/>
                    </a:cubicBezTo>
                    <a:cubicBezTo>
                      <a:pt x="5515" y="11414"/>
                      <a:pt x="5753" y="10911"/>
                      <a:pt x="6007" y="10416"/>
                    </a:cubicBezTo>
                    <a:cubicBezTo>
                      <a:pt x="6074" y="10286"/>
                      <a:pt x="6142" y="10157"/>
                      <a:pt x="6211" y="10027"/>
                    </a:cubicBezTo>
                    <a:cubicBezTo>
                      <a:pt x="6236" y="9985"/>
                      <a:pt x="6274" y="9918"/>
                      <a:pt x="6288" y="9895"/>
                    </a:cubicBezTo>
                    <a:cubicBezTo>
                      <a:pt x="6481" y="9578"/>
                      <a:pt x="6669" y="9259"/>
                      <a:pt x="6872" y="8948"/>
                    </a:cubicBezTo>
                    <a:cubicBezTo>
                      <a:pt x="7205" y="8437"/>
                      <a:pt x="7568" y="7944"/>
                      <a:pt x="7956" y="7474"/>
                    </a:cubicBezTo>
                    <a:cubicBezTo>
                      <a:pt x="8138" y="7256"/>
                      <a:pt x="8324" y="7042"/>
                      <a:pt x="8518" y="6835"/>
                    </a:cubicBezTo>
                    <a:lnTo>
                      <a:pt x="8589" y="6767"/>
                    </a:lnTo>
                    <a:cubicBezTo>
                      <a:pt x="8720" y="6641"/>
                      <a:pt x="8851" y="6515"/>
                      <a:pt x="8985" y="6392"/>
                    </a:cubicBezTo>
                    <a:cubicBezTo>
                      <a:pt x="9432" y="5983"/>
                      <a:pt x="9908" y="5609"/>
                      <a:pt x="10408" y="5270"/>
                    </a:cubicBezTo>
                    <a:lnTo>
                      <a:pt x="10408" y="5270"/>
                    </a:lnTo>
                    <a:cubicBezTo>
                      <a:pt x="10416" y="5266"/>
                      <a:pt x="10615" y="5143"/>
                      <a:pt x="10688" y="5096"/>
                    </a:cubicBezTo>
                    <a:cubicBezTo>
                      <a:pt x="10781" y="5044"/>
                      <a:pt x="10900" y="4978"/>
                      <a:pt x="10900" y="4978"/>
                    </a:cubicBezTo>
                    <a:lnTo>
                      <a:pt x="10900" y="4978"/>
                    </a:lnTo>
                    <a:cubicBezTo>
                      <a:pt x="10900" y="4978"/>
                      <a:pt x="10899" y="4978"/>
                      <a:pt x="10899" y="4978"/>
                    </a:cubicBezTo>
                    <a:cubicBezTo>
                      <a:pt x="11215" y="4806"/>
                      <a:pt x="11541" y="4651"/>
                      <a:pt x="11874" y="4516"/>
                    </a:cubicBezTo>
                    <a:cubicBezTo>
                      <a:pt x="11985" y="4470"/>
                      <a:pt x="12097" y="4426"/>
                      <a:pt x="12209" y="4385"/>
                    </a:cubicBezTo>
                    <a:lnTo>
                      <a:pt x="12209" y="4385"/>
                    </a:lnTo>
                    <a:cubicBezTo>
                      <a:pt x="12208" y="4385"/>
                      <a:pt x="12208" y="4385"/>
                      <a:pt x="12208" y="4385"/>
                    </a:cubicBezTo>
                    <a:cubicBezTo>
                      <a:pt x="12211" y="4385"/>
                      <a:pt x="12386" y="4327"/>
                      <a:pt x="12485" y="4293"/>
                    </a:cubicBezTo>
                    <a:cubicBezTo>
                      <a:pt x="12575" y="4269"/>
                      <a:pt x="12703" y="4233"/>
                      <a:pt x="12700" y="4233"/>
                    </a:cubicBezTo>
                    <a:cubicBezTo>
                      <a:pt x="12801" y="4209"/>
                      <a:pt x="12901" y="4187"/>
                      <a:pt x="13002" y="4167"/>
                    </a:cubicBezTo>
                    <a:cubicBezTo>
                      <a:pt x="13257" y="4115"/>
                      <a:pt x="13512" y="4075"/>
                      <a:pt x="13769" y="4049"/>
                    </a:cubicBezTo>
                    <a:cubicBezTo>
                      <a:pt x="13870" y="4037"/>
                      <a:pt x="14023" y="4002"/>
                      <a:pt x="14144" y="4002"/>
                    </a:cubicBezTo>
                    <a:cubicBezTo>
                      <a:pt x="14177" y="4002"/>
                      <a:pt x="14208" y="4004"/>
                      <a:pt x="14235" y="4011"/>
                    </a:cubicBezTo>
                    <a:lnTo>
                      <a:pt x="14037" y="4013"/>
                    </a:lnTo>
                    <a:lnTo>
                      <a:pt x="14037" y="4013"/>
                    </a:lnTo>
                    <a:cubicBezTo>
                      <a:pt x="14079" y="4013"/>
                      <a:pt x="14121" y="4013"/>
                      <a:pt x="14164" y="4013"/>
                    </a:cubicBezTo>
                    <a:cubicBezTo>
                      <a:pt x="14216" y="4013"/>
                      <a:pt x="14268" y="4013"/>
                      <a:pt x="14320" y="4014"/>
                    </a:cubicBezTo>
                    <a:cubicBezTo>
                      <a:pt x="14841" y="4025"/>
                      <a:pt x="15347" y="4099"/>
                      <a:pt x="15860" y="4187"/>
                    </a:cubicBezTo>
                    <a:cubicBezTo>
                      <a:pt x="15887" y="4192"/>
                      <a:pt x="15912" y="4194"/>
                      <a:pt x="15939" y="4195"/>
                    </a:cubicBezTo>
                    <a:cubicBezTo>
                      <a:pt x="16040" y="4225"/>
                      <a:pt x="16146" y="4271"/>
                      <a:pt x="16231" y="4299"/>
                    </a:cubicBezTo>
                    <a:cubicBezTo>
                      <a:pt x="16474" y="4381"/>
                      <a:pt x="16712" y="4475"/>
                      <a:pt x="16946" y="4580"/>
                    </a:cubicBezTo>
                    <a:cubicBezTo>
                      <a:pt x="17029" y="4620"/>
                      <a:pt x="17124" y="4658"/>
                      <a:pt x="17212" y="4702"/>
                    </a:cubicBezTo>
                    <a:cubicBezTo>
                      <a:pt x="17233" y="4716"/>
                      <a:pt x="17261" y="4735"/>
                      <a:pt x="17299" y="4762"/>
                    </a:cubicBezTo>
                    <a:cubicBezTo>
                      <a:pt x="17511" y="4905"/>
                      <a:pt x="17722" y="5043"/>
                      <a:pt x="17922" y="5204"/>
                    </a:cubicBezTo>
                    <a:cubicBezTo>
                      <a:pt x="18019" y="5279"/>
                      <a:pt x="18107" y="5361"/>
                      <a:pt x="18199" y="5440"/>
                    </a:cubicBezTo>
                    <a:lnTo>
                      <a:pt x="18230" y="5475"/>
                    </a:lnTo>
                    <a:cubicBezTo>
                      <a:pt x="18469" y="5758"/>
                      <a:pt x="18701" y="6036"/>
                      <a:pt x="18912" y="6343"/>
                    </a:cubicBezTo>
                    <a:lnTo>
                      <a:pt x="18912" y="6343"/>
                    </a:lnTo>
                    <a:cubicBezTo>
                      <a:pt x="18882" y="6299"/>
                      <a:pt x="18830" y="6201"/>
                      <a:pt x="18832" y="6201"/>
                    </a:cubicBezTo>
                    <a:lnTo>
                      <a:pt x="18832" y="6201"/>
                    </a:lnTo>
                    <a:cubicBezTo>
                      <a:pt x="18833" y="6201"/>
                      <a:pt x="18860" y="6245"/>
                      <a:pt x="18934" y="6379"/>
                    </a:cubicBezTo>
                    <a:cubicBezTo>
                      <a:pt x="19008" y="6513"/>
                      <a:pt x="19081" y="6649"/>
                      <a:pt x="19147" y="6786"/>
                    </a:cubicBezTo>
                    <a:cubicBezTo>
                      <a:pt x="19270" y="7036"/>
                      <a:pt x="19381" y="7290"/>
                      <a:pt x="19478" y="7550"/>
                    </a:cubicBezTo>
                    <a:cubicBezTo>
                      <a:pt x="19530" y="7687"/>
                      <a:pt x="19578" y="7825"/>
                      <a:pt x="19625" y="7963"/>
                    </a:cubicBezTo>
                    <a:cubicBezTo>
                      <a:pt x="19639" y="8009"/>
                      <a:pt x="19663" y="8090"/>
                      <a:pt x="19671" y="8118"/>
                    </a:cubicBezTo>
                    <a:cubicBezTo>
                      <a:pt x="19759" y="8486"/>
                      <a:pt x="19848" y="8850"/>
                      <a:pt x="19915" y="9223"/>
                    </a:cubicBezTo>
                    <a:cubicBezTo>
                      <a:pt x="20035" y="9903"/>
                      <a:pt x="20121" y="10589"/>
                      <a:pt x="20171" y="11279"/>
                    </a:cubicBezTo>
                    <a:cubicBezTo>
                      <a:pt x="20203" y="11673"/>
                      <a:pt x="20223" y="12066"/>
                      <a:pt x="20242" y="12461"/>
                    </a:cubicBezTo>
                    <a:cubicBezTo>
                      <a:pt x="20244" y="12503"/>
                      <a:pt x="20245" y="12539"/>
                      <a:pt x="20247" y="12568"/>
                    </a:cubicBezTo>
                    <a:lnTo>
                      <a:pt x="20247" y="12612"/>
                    </a:lnTo>
                    <a:cubicBezTo>
                      <a:pt x="20248" y="12841"/>
                      <a:pt x="20255" y="13071"/>
                      <a:pt x="20255" y="13302"/>
                    </a:cubicBezTo>
                    <a:cubicBezTo>
                      <a:pt x="20255" y="14313"/>
                      <a:pt x="20185" y="15313"/>
                      <a:pt x="20098" y="16314"/>
                    </a:cubicBezTo>
                    <a:cubicBezTo>
                      <a:pt x="20094" y="16336"/>
                      <a:pt x="20089" y="16358"/>
                      <a:pt x="20084" y="16380"/>
                    </a:cubicBezTo>
                    <a:cubicBezTo>
                      <a:pt x="20015" y="16710"/>
                      <a:pt x="19964" y="17044"/>
                      <a:pt x="19925" y="17382"/>
                    </a:cubicBezTo>
                    <a:cubicBezTo>
                      <a:pt x="19862" y="17611"/>
                      <a:pt x="19838" y="17848"/>
                      <a:pt x="19852" y="18086"/>
                    </a:cubicBezTo>
                    <a:cubicBezTo>
                      <a:pt x="19827" y="18368"/>
                      <a:pt x="19805" y="18651"/>
                      <a:pt x="19778" y="18932"/>
                    </a:cubicBezTo>
                    <a:cubicBezTo>
                      <a:pt x="19762" y="19102"/>
                      <a:pt x="19751" y="19272"/>
                      <a:pt x="19748" y="19441"/>
                    </a:cubicBezTo>
                    <a:cubicBezTo>
                      <a:pt x="21034" y="19725"/>
                      <a:pt x="22320" y="20009"/>
                      <a:pt x="23608" y="20295"/>
                    </a:cubicBezTo>
                    <a:cubicBezTo>
                      <a:pt x="23898" y="19664"/>
                      <a:pt x="24042" y="18873"/>
                      <a:pt x="24092" y="18259"/>
                    </a:cubicBezTo>
                    <a:cubicBezTo>
                      <a:pt x="24138" y="17706"/>
                      <a:pt x="24138" y="17138"/>
                      <a:pt x="24125" y="16573"/>
                    </a:cubicBezTo>
                    <a:cubicBezTo>
                      <a:pt x="24207" y="15627"/>
                      <a:pt x="24234" y="14674"/>
                      <a:pt x="24234" y="13734"/>
                    </a:cubicBezTo>
                    <a:cubicBezTo>
                      <a:pt x="24234" y="12203"/>
                      <a:pt x="24179" y="10655"/>
                      <a:pt x="23957" y="9139"/>
                    </a:cubicBezTo>
                    <a:cubicBezTo>
                      <a:pt x="23526" y="6199"/>
                      <a:pt x="22281" y="3168"/>
                      <a:pt x="19671" y="1532"/>
                    </a:cubicBezTo>
                    <a:cubicBezTo>
                      <a:pt x="18078" y="534"/>
                      <a:pt x="16192" y="0"/>
                      <a:pt x="14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55"/>
              <p:cNvSpPr/>
              <p:nvPr/>
            </p:nvSpPr>
            <p:spPr>
              <a:xfrm>
                <a:off x="903189" y="1701797"/>
                <a:ext cx="415070" cy="401446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13260" extrusionOk="0">
                    <a:moveTo>
                      <a:pt x="8201" y="1"/>
                    </a:moveTo>
                    <a:cubicBezTo>
                      <a:pt x="7561" y="1"/>
                      <a:pt x="6915" y="135"/>
                      <a:pt x="6288" y="396"/>
                    </a:cubicBezTo>
                    <a:cubicBezTo>
                      <a:pt x="4657" y="1075"/>
                      <a:pt x="3404" y="2455"/>
                      <a:pt x="2426" y="4035"/>
                    </a:cubicBezTo>
                    <a:cubicBezTo>
                      <a:pt x="1302" y="5853"/>
                      <a:pt x="557" y="8013"/>
                      <a:pt x="43" y="10162"/>
                    </a:cubicBezTo>
                    <a:cubicBezTo>
                      <a:pt x="21" y="10258"/>
                      <a:pt x="7" y="10354"/>
                      <a:pt x="0" y="10451"/>
                    </a:cubicBezTo>
                    <a:lnTo>
                      <a:pt x="2729" y="11053"/>
                    </a:lnTo>
                    <a:cubicBezTo>
                      <a:pt x="3284" y="9237"/>
                      <a:pt x="4052" y="7571"/>
                      <a:pt x="4990" y="5903"/>
                    </a:cubicBezTo>
                    <a:cubicBezTo>
                      <a:pt x="5454" y="5075"/>
                      <a:pt x="5813" y="4511"/>
                      <a:pt x="6535" y="3918"/>
                    </a:cubicBezTo>
                    <a:cubicBezTo>
                      <a:pt x="6909" y="3608"/>
                      <a:pt x="7492" y="3423"/>
                      <a:pt x="8028" y="3423"/>
                    </a:cubicBezTo>
                    <a:cubicBezTo>
                      <a:pt x="8102" y="3423"/>
                      <a:pt x="8176" y="3426"/>
                      <a:pt x="8248" y="3434"/>
                    </a:cubicBezTo>
                    <a:cubicBezTo>
                      <a:pt x="8186" y="3415"/>
                      <a:pt x="8156" y="3405"/>
                      <a:pt x="8158" y="3405"/>
                    </a:cubicBezTo>
                    <a:lnTo>
                      <a:pt x="8158" y="3405"/>
                    </a:lnTo>
                    <a:cubicBezTo>
                      <a:pt x="8161" y="3405"/>
                      <a:pt x="8214" y="3420"/>
                      <a:pt x="8318" y="3448"/>
                    </a:cubicBezTo>
                    <a:cubicBezTo>
                      <a:pt x="8423" y="3479"/>
                      <a:pt x="8528" y="3517"/>
                      <a:pt x="8630" y="3560"/>
                    </a:cubicBezTo>
                    <a:cubicBezTo>
                      <a:pt x="8662" y="3574"/>
                      <a:pt x="8687" y="3585"/>
                      <a:pt x="8707" y="3595"/>
                    </a:cubicBezTo>
                    <a:cubicBezTo>
                      <a:pt x="8761" y="3629"/>
                      <a:pt x="8816" y="3662"/>
                      <a:pt x="8871" y="3695"/>
                    </a:cubicBezTo>
                    <a:cubicBezTo>
                      <a:pt x="9006" y="3784"/>
                      <a:pt x="9127" y="3888"/>
                      <a:pt x="9257" y="3984"/>
                    </a:cubicBezTo>
                    <a:cubicBezTo>
                      <a:pt x="9312" y="4044"/>
                      <a:pt x="9369" y="4106"/>
                      <a:pt x="9422" y="4169"/>
                    </a:cubicBezTo>
                    <a:cubicBezTo>
                      <a:pt x="9459" y="4212"/>
                      <a:pt x="9674" y="4518"/>
                      <a:pt x="9685" y="4518"/>
                    </a:cubicBezTo>
                    <a:cubicBezTo>
                      <a:pt x="9686" y="4518"/>
                      <a:pt x="9686" y="4518"/>
                      <a:pt x="9686" y="4518"/>
                    </a:cubicBezTo>
                    <a:cubicBezTo>
                      <a:pt x="9769" y="4661"/>
                      <a:pt x="9847" y="4810"/>
                      <a:pt x="9918" y="4959"/>
                    </a:cubicBezTo>
                    <a:cubicBezTo>
                      <a:pt x="9943" y="5013"/>
                      <a:pt x="10085" y="5384"/>
                      <a:pt x="10094" y="5384"/>
                    </a:cubicBezTo>
                    <a:cubicBezTo>
                      <a:pt x="10095" y="5384"/>
                      <a:pt x="10094" y="5380"/>
                      <a:pt x="10091" y="5370"/>
                    </a:cubicBezTo>
                    <a:lnTo>
                      <a:pt x="10091" y="5370"/>
                    </a:lnTo>
                    <a:cubicBezTo>
                      <a:pt x="10145" y="5539"/>
                      <a:pt x="10194" y="5707"/>
                      <a:pt x="10241" y="5878"/>
                    </a:cubicBezTo>
                    <a:cubicBezTo>
                      <a:pt x="10490" y="6787"/>
                      <a:pt x="10522" y="7435"/>
                      <a:pt x="10438" y="8431"/>
                    </a:cubicBezTo>
                    <a:cubicBezTo>
                      <a:pt x="10427" y="8527"/>
                      <a:pt x="10421" y="8589"/>
                      <a:pt x="10418" y="8619"/>
                    </a:cubicBezTo>
                    <a:cubicBezTo>
                      <a:pt x="10401" y="8737"/>
                      <a:pt x="10382" y="8855"/>
                      <a:pt x="10363" y="8974"/>
                    </a:cubicBezTo>
                    <a:cubicBezTo>
                      <a:pt x="10318" y="9244"/>
                      <a:pt x="10266" y="9510"/>
                      <a:pt x="10213" y="9777"/>
                    </a:cubicBezTo>
                    <a:cubicBezTo>
                      <a:pt x="10105" y="10309"/>
                      <a:pt x="9963" y="10834"/>
                      <a:pt x="9872" y="11371"/>
                    </a:cubicBezTo>
                    <a:cubicBezTo>
                      <a:pt x="9851" y="11490"/>
                      <a:pt x="9840" y="11612"/>
                      <a:pt x="9839" y="11733"/>
                    </a:cubicBezTo>
                    <a:cubicBezTo>
                      <a:pt x="9768" y="11947"/>
                      <a:pt x="9703" y="12163"/>
                      <a:pt x="9648" y="12384"/>
                    </a:cubicBezTo>
                    <a:cubicBezTo>
                      <a:pt x="9632" y="12445"/>
                      <a:pt x="9619" y="12508"/>
                      <a:pt x="9605" y="12571"/>
                    </a:cubicBezTo>
                    <a:cubicBezTo>
                      <a:pt x="10645" y="12800"/>
                      <a:pt x="11683" y="13031"/>
                      <a:pt x="12722" y="13259"/>
                    </a:cubicBezTo>
                    <a:cubicBezTo>
                      <a:pt x="12911" y="12753"/>
                      <a:pt x="13020" y="12201"/>
                      <a:pt x="13156" y="11724"/>
                    </a:cubicBezTo>
                    <a:cubicBezTo>
                      <a:pt x="13388" y="10915"/>
                      <a:pt x="13608" y="9961"/>
                      <a:pt x="13507" y="9089"/>
                    </a:cubicBezTo>
                    <a:cubicBezTo>
                      <a:pt x="13624" y="8185"/>
                      <a:pt x="13709" y="7268"/>
                      <a:pt x="13635" y="6350"/>
                    </a:cubicBezTo>
                    <a:cubicBezTo>
                      <a:pt x="13479" y="4437"/>
                      <a:pt x="12752" y="2600"/>
                      <a:pt x="11412" y="1330"/>
                    </a:cubicBezTo>
                    <a:cubicBezTo>
                      <a:pt x="10463" y="428"/>
                      <a:pt x="9342" y="1"/>
                      <a:pt x="8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980547" y="2280266"/>
              <a:ext cx="338959" cy="1441721"/>
              <a:chOff x="1980547" y="2280266"/>
              <a:chExt cx="338959" cy="1441721"/>
            </a:xfrm>
          </p:grpSpPr>
          <p:sp>
            <p:nvSpPr>
              <p:cNvPr id="1973" name="Google Shape;1973;p55"/>
              <p:cNvSpPr/>
              <p:nvPr/>
            </p:nvSpPr>
            <p:spPr>
              <a:xfrm>
                <a:off x="2074042" y="2395958"/>
                <a:ext cx="153855" cy="170940"/>
              </a:xfrm>
              <a:custGeom>
                <a:avLst/>
                <a:gdLst/>
                <a:ahLst/>
                <a:cxnLst/>
                <a:rect l="l" t="t" r="r" b="b"/>
                <a:pathLst>
                  <a:path w="16642" h="18490" extrusionOk="0">
                    <a:moveTo>
                      <a:pt x="0" y="0"/>
                    </a:moveTo>
                    <a:lnTo>
                      <a:pt x="347" y="9187"/>
                    </a:lnTo>
                    <a:lnTo>
                      <a:pt x="5027" y="18490"/>
                    </a:lnTo>
                    <a:lnTo>
                      <a:pt x="16642" y="13810"/>
                    </a:lnTo>
                    <a:lnTo>
                      <a:pt x="14504" y="1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55"/>
              <p:cNvSpPr/>
              <p:nvPr/>
            </p:nvSpPr>
            <p:spPr>
              <a:xfrm>
                <a:off x="2168350" y="3420313"/>
                <a:ext cx="86607" cy="234296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25343" extrusionOk="0">
                    <a:moveTo>
                      <a:pt x="3124" y="0"/>
                    </a:moveTo>
                    <a:cubicBezTo>
                      <a:pt x="1457" y="0"/>
                      <a:pt x="46" y="276"/>
                      <a:pt x="46" y="276"/>
                    </a:cubicBezTo>
                    <a:lnTo>
                      <a:pt x="16" y="7672"/>
                    </a:lnTo>
                    <a:cubicBezTo>
                      <a:pt x="16" y="7672"/>
                      <a:pt x="154" y="12935"/>
                      <a:pt x="20" y="18221"/>
                    </a:cubicBezTo>
                    <a:cubicBezTo>
                      <a:pt x="1" y="18971"/>
                      <a:pt x="54" y="19663"/>
                      <a:pt x="173" y="20297"/>
                    </a:cubicBezTo>
                    <a:cubicBezTo>
                      <a:pt x="318" y="21090"/>
                      <a:pt x="562" y="21789"/>
                      <a:pt x="883" y="22392"/>
                    </a:cubicBezTo>
                    <a:cubicBezTo>
                      <a:pt x="1913" y="24366"/>
                      <a:pt x="3722" y="25343"/>
                      <a:pt x="5450" y="25343"/>
                    </a:cubicBezTo>
                    <a:cubicBezTo>
                      <a:pt x="5732" y="25343"/>
                      <a:pt x="6013" y="25317"/>
                      <a:pt x="6287" y="25265"/>
                    </a:cubicBezTo>
                    <a:cubicBezTo>
                      <a:pt x="9164" y="24723"/>
                      <a:pt x="9367" y="21876"/>
                      <a:pt x="8826" y="19575"/>
                    </a:cubicBezTo>
                    <a:cubicBezTo>
                      <a:pt x="8851" y="19353"/>
                      <a:pt x="8832" y="18923"/>
                      <a:pt x="8779" y="18350"/>
                    </a:cubicBezTo>
                    <a:cubicBezTo>
                      <a:pt x="8763" y="18167"/>
                      <a:pt x="8744" y="17972"/>
                      <a:pt x="8722" y="17765"/>
                    </a:cubicBezTo>
                    <a:cubicBezTo>
                      <a:pt x="8427" y="14987"/>
                      <a:pt x="7645" y="10057"/>
                      <a:pt x="7336" y="8214"/>
                    </a:cubicBezTo>
                    <a:cubicBezTo>
                      <a:pt x="6927" y="5795"/>
                      <a:pt x="7878" y="1555"/>
                      <a:pt x="7878" y="1555"/>
                    </a:cubicBezTo>
                    <a:cubicBezTo>
                      <a:pt x="6907" y="305"/>
                      <a:pt x="4875" y="0"/>
                      <a:pt x="3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55"/>
              <p:cNvSpPr/>
              <p:nvPr/>
            </p:nvSpPr>
            <p:spPr>
              <a:xfrm>
                <a:off x="2174396" y="3589959"/>
                <a:ext cx="80561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8714" h="6993" extrusionOk="0">
                    <a:moveTo>
                      <a:pt x="8125" y="0"/>
                    </a:moveTo>
                    <a:cubicBezTo>
                      <a:pt x="8027" y="694"/>
                      <a:pt x="7933" y="1315"/>
                      <a:pt x="7880" y="1491"/>
                    </a:cubicBezTo>
                    <a:cubicBezTo>
                      <a:pt x="7595" y="2404"/>
                      <a:pt x="7274" y="3351"/>
                      <a:pt x="6598" y="4023"/>
                    </a:cubicBezTo>
                    <a:cubicBezTo>
                      <a:pt x="6161" y="4457"/>
                      <a:pt x="5533" y="4738"/>
                      <a:pt x="4931" y="4738"/>
                    </a:cubicBezTo>
                    <a:cubicBezTo>
                      <a:pt x="4597" y="4738"/>
                      <a:pt x="4272" y="4652"/>
                      <a:pt x="3992" y="4457"/>
                    </a:cubicBezTo>
                    <a:cubicBezTo>
                      <a:pt x="3664" y="4228"/>
                      <a:pt x="3435" y="3881"/>
                      <a:pt x="3193" y="3557"/>
                    </a:cubicBezTo>
                    <a:cubicBezTo>
                      <a:pt x="2572" y="2725"/>
                      <a:pt x="1816" y="2005"/>
                      <a:pt x="957" y="1424"/>
                    </a:cubicBezTo>
                    <a:cubicBezTo>
                      <a:pt x="818" y="1329"/>
                      <a:pt x="648" y="1237"/>
                      <a:pt x="488" y="1237"/>
                    </a:cubicBezTo>
                    <a:cubicBezTo>
                      <a:pt x="429" y="1237"/>
                      <a:pt x="371" y="1249"/>
                      <a:pt x="317" y="1279"/>
                    </a:cubicBezTo>
                    <a:cubicBezTo>
                      <a:pt x="134" y="1377"/>
                      <a:pt x="84" y="1614"/>
                      <a:pt x="68" y="1824"/>
                    </a:cubicBezTo>
                    <a:cubicBezTo>
                      <a:pt x="1" y="2568"/>
                      <a:pt x="56" y="3315"/>
                      <a:pt x="229" y="4042"/>
                    </a:cubicBezTo>
                    <a:cubicBezTo>
                      <a:pt x="1259" y="6016"/>
                      <a:pt x="3068" y="6993"/>
                      <a:pt x="4796" y="6993"/>
                    </a:cubicBezTo>
                    <a:cubicBezTo>
                      <a:pt x="5078" y="6993"/>
                      <a:pt x="5359" y="6967"/>
                      <a:pt x="5633" y="6915"/>
                    </a:cubicBezTo>
                    <a:cubicBezTo>
                      <a:pt x="8510" y="6373"/>
                      <a:pt x="8713" y="3526"/>
                      <a:pt x="8172" y="1225"/>
                    </a:cubicBezTo>
                    <a:cubicBezTo>
                      <a:pt x="8197" y="1003"/>
                      <a:pt x="8178" y="573"/>
                      <a:pt x="81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55"/>
              <p:cNvSpPr/>
              <p:nvPr/>
            </p:nvSpPr>
            <p:spPr>
              <a:xfrm>
                <a:off x="2118436" y="3466400"/>
                <a:ext cx="100706" cy="255587"/>
              </a:xfrm>
              <a:custGeom>
                <a:avLst/>
                <a:gdLst/>
                <a:ahLst/>
                <a:cxnLst/>
                <a:rect l="l" t="t" r="r" b="b"/>
                <a:pathLst>
                  <a:path w="10893" h="27646" extrusionOk="0">
                    <a:moveTo>
                      <a:pt x="4355" y="0"/>
                    </a:moveTo>
                    <a:cubicBezTo>
                      <a:pt x="2228" y="0"/>
                      <a:pt x="0" y="905"/>
                      <a:pt x="0" y="905"/>
                    </a:cubicBezTo>
                    <a:cubicBezTo>
                      <a:pt x="0" y="905"/>
                      <a:pt x="404" y="5510"/>
                      <a:pt x="855" y="9900"/>
                    </a:cubicBezTo>
                    <a:cubicBezTo>
                      <a:pt x="1301" y="14254"/>
                      <a:pt x="1622" y="17517"/>
                      <a:pt x="1096" y="21215"/>
                    </a:cubicBezTo>
                    <a:cubicBezTo>
                      <a:pt x="1091" y="21246"/>
                      <a:pt x="1088" y="21272"/>
                      <a:pt x="1084" y="21303"/>
                    </a:cubicBezTo>
                    <a:cubicBezTo>
                      <a:pt x="542" y="25039"/>
                      <a:pt x="2439" y="27187"/>
                      <a:pt x="5553" y="27596"/>
                    </a:cubicBezTo>
                    <a:cubicBezTo>
                      <a:pt x="5807" y="27629"/>
                      <a:pt x="6055" y="27645"/>
                      <a:pt x="6296" y="27645"/>
                    </a:cubicBezTo>
                    <a:cubicBezTo>
                      <a:pt x="9010" y="27645"/>
                      <a:pt x="10841" y="25634"/>
                      <a:pt x="10889" y="23394"/>
                    </a:cubicBezTo>
                    <a:cubicBezTo>
                      <a:pt x="10892" y="23137"/>
                      <a:pt x="10877" y="22878"/>
                      <a:pt x="10842" y="22623"/>
                    </a:cubicBezTo>
                    <a:cubicBezTo>
                      <a:pt x="10751" y="21886"/>
                      <a:pt x="10525" y="21124"/>
                      <a:pt x="10240" y="20318"/>
                    </a:cubicBezTo>
                    <a:cubicBezTo>
                      <a:pt x="9995" y="19608"/>
                      <a:pt x="9705" y="18868"/>
                      <a:pt x="9431" y="18086"/>
                    </a:cubicBezTo>
                    <a:cubicBezTo>
                      <a:pt x="9060" y="17048"/>
                      <a:pt x="8720" y="15933"/>
                      <a:pt x="8533" y="14723"/>
                    </a:cubicBezTo>
                    <a:cubicBezTo>
                      <a:pt x="7992" y="11201"/>
                      <a:pt x="7179" y="905"/>
                      <a:pt x="7179" y="905"/>
                    </a:cubicBezTo>
                    <a:cubicBezTo>
                      <a:pt x="6456" y="226"/>
                      <a:pt x="5418" y="0"/>
                      <a:pt x="43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55"/>
              <p:cNvSpPr/>
              <p:nvPr/>
            </p:nvSpPr>
            <p:spPr>
              <a:xfrm>
                <a:off x="2123447" y="3662532"/>
                <a:ext cx="95695" cy="59455"/>
              </a:xfrm>
              <a:custGeom>
                <a:avLst/>
                <a:gdLst/>
                <a:ahLst/>
                <a:cxnLst/>
                <a:rect l="l" t="t" r="r" b="b"/>
                <a:pathLst>
                  <a:path w="10351" h="6431" extrusionOk="0">
                    <a:moveTo>
                      <a:pt x="554" y="0"/>
                    </a:moveTo>
                    <a:cubicBezTo>
                      <a:pt x="549" y="31"/>
                      <a:pt x="546" y="57"/>
                      <a:pt x="542" y="88"/>
                    </a:cubicBezTo>
                    <a:cubicBezTo>
                      <a:pt x="0" y="3824"/>
                      <a:pt x="1897" y="5972"/>
                      <a:pt x="5011" y="6381"/>
                    </a:cubicBezTo>
                    <a:cubicBezTo>
                      <a:pt x="5265" y="6414"/>
                      <a:pt x="5513" y="6430"/>
                      <a:pt x="5754" y="6430"/>
                    </a:cubicBezTo>
                    <a:cubicBezTo>
                      <a:pt x="8468" y="6430"/>
                      <a:pt x="10299" y="4419"/>
                      <a:pt x="10347" y="2179"/>
                    </a:cubicBezTo>
                    <a:cubicBezTo>
                      <a:pt x="10350" y="1922"/>
                      <a:pt x="10335" y="1663"/>
                      <a:pt x="10300" y="1408"/>
                    </a:cubicBezTo>
                    <a:cubicBezTo>
                      <a:pt x="9743" y="2573"/>
                      <a:pt x="8766" y="3496"/>
                      <a:pt x="7515" y="3862"/>
                    </a:cubicBezTo>
                    <a:cubicBezTo>
                      <a:pt x="7076" y="3990"/>
                      <a:pt x="6625" y="4051"/>
                      <a:pt x="6172" y="4051"/>
                    </a:cubicBezTo>
                    <a:cubicBezTo>
                      <a:pt x="4750" y="4051"/>
                      <a:pt x="3321" y="3453"/>
                      <a:pt x="2268" y="2476"/>
                    </a:cubicBezTo>
                    <a:cubicBezTo>
                      <a:pt x="1522" y="1789"/>
                      <a:pt x="954" y="935"/>
                      <a:pt x="5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55"/>
              <p:cNvSpPr/>
              <p:nvPr/>
            </p:nvSpPr>
            <p:spPr>
              <a:xfrm>
                <a:off x="2048720" y="2710695"/>
                <a:ext cx="264352" cy="777421"/>
              </a:xfrm>
              <a:custGeom>
                <a:avLst/>
                <a:gdLst/>
                <a:ahLst/>
                <a:cxnLst/>
                <a:rect l="l" t="t" r="r" b="b"/>
                <a:pathLst>
                  <a:path w="28594" h="84091" extrusionOk="0">
                    <a:moveTo>
                      <a:pt x="22175" y="1"/>
                    </a:moveTo>
                    <a:lnTo>
                      <a:pt x="1576" y="1626"/>
                    </a:lnTo>
                    <a:lnTo>
                      <a:pt x="2247" y="6981"/>
                    </a:lnTo>
                    <a:lnTo>
                      <a:pt x="2256" y="7046"/>
                    </a:lnTo>
                    <a:cubicBezTo>
                      <a:pt x="2256" y="7046"/>
                      <a:pt x="233" y="12503"/>
                      <a:pt x="33" y="20715"/>
                    </a:cubicBezTo>
                    <a:cubicBezTo>
                      <a:pt x="0" y="22011"/>
                      <a:pt x="16" y="23372"/>
                      <a:pt x="88" y="24791"/>
                    </a:cubicBezTo>
                    <a:cubicBezTo>
                      <a:pt x="149" y="25974"/>
                      <a:pt x="240" y="27177"/>
                      <a:pt x="363" y="28378"/>
                    </a:cubicBezTo>
                    <a:cubicBezTo>
                      <a:pt x="1283" y="37774"/>
                      <a:pt x="3748" y="47353"/>
                      <a:pt x="4832" y="51078"/>
                    </a:cubicBezTo>
                    <a:cubicBezTo>
                      <a:pt x="6049" y="55277"/>
                      <a:pt x="5236" y="59208"/>
                      <a:pt x="5236" y="63951"/>
                    </a:cubicBezTo>
                    <a:cubicBezTo>
                      <a:pt x="5236" y="68690"/>
                      <a:pt x="6861" y="77632"/>
                      <a:pt x="8487" y="83394"/>
                    </a:cubicBezTo>
                    <a:cubicBezTo>
                      <a:pt x="8894" y="83916"/>
                      <a:pt x="9544" y="84091"/>
                      <a:pt x="10230" y="84091"/>
                    </a:cubicBezTo>
                    <a:cubicBezTo>
                      <a:pt x="10593" y="84091"/>
                      <a:pt x="10966" y="84042"/>
                      <a:pt x="11319" y="83970"/>
                    </a:cubicBezTo>
                    <a:cubicBezTo>
                      <a:pt x="12304" y="83772"/>
                      <a:pt x="13634" y="83145"/>
                      <a:pt x="13634" y="83145"/>
                    </a:cubicBezTo>
                    <a:cubicBezTo>
                      <a:pt x="13634" y="83145"/>
                      <a:pt x="15089" y="68835"/>
                      <a:pt x="14197" y="64362"/>
                    </a:cubicBezTo>
                    <a:cubicBezTo>
                      <a:pt x="13303" y="59886"/>
                      <a:pt x="13907" y="56768"/>
                      <a:pt x="14316" y="54191"/>
                    </a:cubicBezTo>
                    <a:cubicBezTo>
                      <a:pt x="14720" y="51620"/>
                      <a:pt x="13365" y="42811"/>
                      <a:pt x="13365" y="38614"/>
                    </a:cubicBezTo>
                    <a:cubicBezTo>
                      <a:pt x="13365" y="34413"/>
                      <a:pt x="12956" y="29181"/>
                      <a:pt x="12956" y="29181"/>
                    </a:cubicBezTo>
                    <a:lnTo>
                      <a:pt x="14785" y="28264"/>
                    </a:lnTo>
                    <a:lnTo>
                      <a:pt x="15942" y="28264"/>
                    </a:lnTo>
                    <a:cubicBezTo>
                      <a:pt x="15942" y="28264"/>
                      <a:pt x="15917" y="28428"/>
                      <a:pt x="15876" y="28740"/>
                    </a:cubicBezTo>
                    <a:cubicBezTo>
                      <a:pt x="15728" y="29924"/>
                      <a:pt x="15343" y="33248"/>
                      <a:pt x="15129" y="38045"/>
                    </a:cubicBezTo>
                    <a:cubicBezTo>
                      <a:pt x="14858" y="44114"/>
                      <a:pt x="14587" y="49857"/>
                      <a:pt x="14991" y="52566"/>
                    </a:cubicBezTo>
                    <a:cubicBezTo>
                      <a:pt x="15400" y="55275"/>
                      <a:pt x="15533" y="58257"/>
                      <a:pt x="15262" y="63542"/>
                    </a:cubicBezTo>
                    <a:cubicBezTo>
                      <a:pt x="14991" y="68828"/>
                      <a:pt x="14297" y="77668"/>
                      <a:pt x="14297" y="77668"/>
                    </a:cubicBezTo>
                    <a:cubicBezTo>
                      <a:pt x="14297" y="77668"/>
                      <a:pt x="14991" y="79396"/>
                      <a:pt x="17210" y="79667"/>
                    </a:cubicBezTo>
                    <a:cubicBezTo>
                      <a:pt x="17381" y="79687"/>
                      <a:pt x="17546" y="79697"/>
                      <a:pt x="17707" y="79697"/>
                    </a:cubicBezTo>
                    <a:cubicBezTo>
                      <a:pt x="19633" y="79697"/>
                      <a:pt x="20820" y="78312"/>
                      <a:pt x="20820" y="78312"/>
                    </a:cubicBezTo>
                    <a:cubicBezTo>
                      <a:pt x="20820" y="78312"/>
                      <a:pt x="21769" y="74441"/>
                      <a:pt x="22716" y="70350"/>
                    </a:cubicBezTo>
                    <a:cubicBezTo>
                      <a:pt x="22718" y="70348"/>
                      <a:pt x="22720" y="70343"/>
                      <a:pt x="22720" y="70340"/>
                    </a:cubicBezTo>
                    <a:cubicBezTo>
                      <a:pt x="23155" y="68454"/>
                      <a:pt x="23590" y="66519"/>
                      <a:pt x="23933" y="64897"/>
                    </a:cubicBezTo>
                    <a:cubicBezTo>
                      <a:pt x="25017" y="59748"/>
                      <a:pt x="23933" y="54462"/>
                      <a:pt x="23933" y="49995"/>
                    </a:cubicBezTo>
                    <a:cubicBezTo>
                      <a:pt x="23933" y="45522"/>
                      <a:pt x="27719" y="39018"/>
                      <a:pt x="28430" y="29748"/>
                    </a:cubicBezTo>
                    <a:cubicBezTo>
                      <a:pt x="28513" y="28633"/>
                      <a:pt x="28561" y="27533"/>
                      <a:pt x="28575" y="26444"/>
                    </a:cubicBezTo>
                    <a:cubicBezTo>
                      <a:pt x="28594" y="24910"/>
                      <a:pt x="28540" y="23414"/>
                      <a:pt x="28433" y="21986"/>
                    </a:cubicBezTo>
                    <a:cubicBezTo>
                      <a:pt x="27983" y="16009"/>
                      <a:pt x="26540" y="11236"/>
                      <a:pt x="24956" y="9888"/>
                    </a:cubicBezTo>
                    <a:cubicBezTo>
                      <a:pt x="22727" y="7992"/>
                      <a:pt x="22007" y="4663"/>
                      <a:pt x="22007" y="4663"/>
                    </a:cubicBezTo>
                    <a:lnTo>
                      <a:pt x="22175" y="1"/>
                    </a:lnTo>
                    <a:close/>
                  </a:path>
                </a:pathLst>
              </a:custGeom>
              <a:solidFill>
                <a:srgbClr val="F2D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55"/>
              <p:cNvSpPr/>
              <p:nvPr/>
            </p:nvSpPr>
            <p:spPr>
              <a:xfrm>
                <a:off x="2238853" y="2899672"/>
                <a:ext cx="74210" cy="461316"/>
              </a:xfrm>
              <a:custGeom>
                <a:avLst/>
                <a:gdLst/>
                <a:ahLst/>
                <a:cxnLst/>
                <a:rect l="l" t="t" r="r" b="b"/>
                <a:pathLst>
                  <a:path w="8027" h="49899" extrusionOk="0">
                    <a:moveTo>
                      <a:pt x="2061" y="1"/>
                    </a:moveTo>
                    <a:cubicBezTo>
                      <a:pt x="704" y="1"/>
                      <a:pt x="1" y="607"/>
                      <a:pt x="1011" y="2422"/>
                    </a:cubicBezTo>
                    <a:cubicBezTo>
                      <a:pt x="1985" y="4175"/>
                      <a:pt x="3320" y="5675"/>
                      <a:pt x="3928" y="7625"/>
                    </a:cubicBezTo>
                    <a:cubicBezTo>
                      <a:pt x="4794" y="10422"/>
                      <a:pt x="4649" y="13758"/>
                      <a:pt x="4092" y="16600"/>
                    </a:cubicBezTo>
                    <a:cubicBezTo>
                      <a:pt x="3550" y="19349"/>
                      <a:pt x="2478" y="21985"/>
                      <a:pt x="2069" y="24760"/>
                    </a:cubicBezTo>
                    <a:cubicBezTo>
                      <a:pt x="1543" y="28354"/>
                      <a:pt x="2145" y="32008"/>
                      <a:pt x="2458" y="35628"/>
                    </a:cubicBezTo>
                    <a:cubicBezTo>
                      <a:pt x="2866" y="40382"/>
                      <a:pt x="2763" y="45165"/>
                      <a:pt x="2152" y="49899"/>
                    </a:cubicBezTo>
                    <a:cubicBezTo>
                      <a:pt x="2587" y="48013"/>
                      <a:pt x="3022" y="46078"/>
                      <a:pt x="3365" y="44456"/>
                    </a:cubicBezTo>
                    <a:cubicBezTo>
                      <a:pt x="4451" y="39307"/>
                      <a:pt x="3365" y="34021"/>
                      <a:pt x="3365" y="29554"/>
                    </a:cubicBezTo>
                    <a:cubicBezTo>
                      <a:pt x="3365" y="25081"/>
                      <a:pt x="7151" y="18577"/>
                      <a:pt x="7862" y="9307"/>
                    </a:cubicBezTo>
                    <a:cubicBezTo>
                      <a:pt x="7945" y="8192"/>
                      <a:pt x="7993" y="7092"/>
                      <a:pt x="8007" y="6003"/>
                    </a:cubicBezTo>
                    <a:cubicBezTo>
                      <a:pt x="8026" y="4469"/>
                      <a:pt x="7973" y="2973"/>
                      <a:pt x="7866" y="1545"/>
                    </a:cubicBezTo>
                    <a:cubicBezTo>
                      <a:pt x="6185" y="848"/>
                      <a:pt x="3666" y="1"/>
                      <a:pt x="2061" y="1"/>
                    </a:cubicBezTo>
                    <a:close/>
                  </a:path>
                </a:pathLst>
              </a:custGeom>
              <a:solidFill>
                <a:srgbClr val="EEC0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55"/>
              <p:cNvSpPr/>
              <p:nvPr/>
            </p:nvSpPr>
            <p:spPr>
              <a:xfrm>
                <a:off x="2048720" y="2900874"/>
                <a:ext cx="110866" cy="587242"/>
              </a:xfrm>
              <a:custGeom>
                <a:avLst/>
                <a:gdLst/>
                <a:ahLst/>
                <a:cxnLst/>
                <a:rect l="l" t="t" r="r" b="b"/>
                <a:pathLst>
                  <a:path w="11992" h="63520" extrusionOk="0">
                    <a:moveTo>
                      <a:pt x="1792" y="1"/>
                    </a:moveTo>
                    <a:cubicBezTo>
                      <a:pt x="1198" y="1"/>
                      <a:pt x="606" y="44"/>
                      <a:pt x="35" y="145"/>
                    </a:cubicBezTo>
                    <a:cubicBezTo>
                      <a:pt x="0" y="1440"/>
                      <a:pt x="16" y="2801"/>
                      <a:pt x="88" y="4220"/>
                    </a:cubicBezTo>
                    <a:cubicBezTo>
                      <a:pt x="149" y="5403"/>
                      <a:pt x="240" y="6606"/>
                      <a:pt x="363" y="7807"/>
                    </a:cubicBezTo>
                    <a:cubicBezTo>
                      <a:pt x="1283" y="17203"/>
                      <a:pt x="3748" y="26782"/>
                      <a:pt x="4832" y="30507"/>
                    </a:cubicBezTo>
                    <a:cubicBezTo>
                      <a:pt x="6049" y="34706"/>
                      <a:pt x="5236" y="38637"/>
                      <a:pt x="5236" y="43380"/>
                    </a:cubicBezTo>
                    <a:cubicBezTo>
                      <a:pt x="5236" y="48119"/>
                      <a:pt x="6861" y="57061"/>
                      <a:pt x="8487" y="62823"/>
                    </a:cubicBezTo>
                    <a:cubicBezTo>
                      <a:pt x="8894" y="63345"/>
                      <a:pt x="9544" y="63520"/>
                      <a:pt x="10230" y="63520"/>
                    </a:cubicBezTo>
                    <a:cubicBezTo>
                      <a:pt x="10593" y="63520"/>
                      <a:pt x="10966" y="63471"/>
                      <a:pt x="11319" y="63399"/>
                    </a:cubicBezTo>
                    <a:cubicBezTo>
                      <a:pt x="11034" y="59542"/>
                      <a:pt x="9847" y="55791"/>
                      <a:pt x="8965" y="52008"/>
                    </a:cubicBezTo>
                    <a:cubicBezTo>
                      <a:pt x="7995" y="47872"/>
                      <a:pt x="7393" y="43463"/>
                      <a:pt x="8713" y="39422"/>
                    </a:cubicBezTo>
                    <a:cubicBezTo>
                      <a:pt x="8827" y="39066"/>
                      <a:pt x="8962" y="38704"/>
                      <a:pt x="8946" y="38330"/>
                    </a:cubicBezTo>
                    <a:cubicBezTo>
                      <a:pt x="8912" y="37305"/>
                      <a:pt x="7873" y="36651"/>
                      <a:pt x="7315" y="35790"/>
                    </a:cubicBezTo>
                    <a:cubicBezTo>
                      <a:pt x="6461" y="34468"/>
                      <a:pt x="6798" y="32747"/>
                      <a:pt x="6884" y="31175"/>
                    </a:cubicBezTo>
                    <a:cubicBezTo>
                      <a:pt x="7126" y="26854"/>
                      <a:pt x="5255" y="22573"/>
                      <a:pt x="5805" y="18283"/>
                    </a:cubicBezTo>
                    <a:cubicBezTo>
                      <a:pt x="6026" y="16558"/>
                      <a:pt x="6632" y="14825"/>
                      <a:pt x="6275" y="13124"/>
                    </a:cubicBezTo>
                    <a:cubicBezTo>
                      <a:pt x="6061" y="12116"/>
                      <a:pt x="5510" y="11184"/>
                      <a:pt x="5422" y="10159"/>
                    </a:cubicBezTo>
                    <a:cubicBezTo>
                      <a:pt x="5296" y="8654"/>
                      <a:pt x="6251" y="7177"/>
                      <a:pt x="7583" y="6456"/>
                    </a:cubicBezTo>
                    <a:cubicBezTo>
                      <a:pt x="8350" y="6042"/>
                      <a:pt x="9218" y="5857"/>
                      <a:pt x="10094" y="5857"/>
                    </a:cubicBezTo>
                    <a:cubicBezTo>
                      <a:pt x="10734" y="5857"/>
                      <a:pt x="11379" y="5956"/>
                      <a:pt x="11992" y="6137"/>
                    </a:cubicBezTo>
                    <a:lnTo>
                      <a:pt x="11201" y="2273"/>
                    </a:lnTo>
                    <a:cubicBezTo>
                      <a:pt x="8880" y="1227"/>
                      <a:pt x="6425" y="516"/>
                      <a:pt x="3904" y="159"/>
                    </a:cubicBezTo>
                    <a:cubicBezTo>
                      <a:pt x="3216" y="62"/>
                      <a:pt x="2502" y="1"/>
                      <a:pt x="1792" y="1"/>
                    </a:cubicBezTo>
                    <a:close/>
                  </a:path>
                </a:pathLst>
              </a:custGeom>
              <a:solidFill>
                <a:srgbClr val="EEC0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55"/>
              <p:cNvSpPr/>
              <p:nvPr/>
            </p:nvSpPr>
            <p:spPr>
              <a:xfrm>
                <a:off x="2044522" y="2753804"/>
                <a:ext cx="269205" cy="226669"/>
              </a:xfrm>
              <a:custGeom>
                <a:avLst/>
                <a:gdLst/>
                <a:ahLst/>
                <a:cxnLst/>
                <a:rect l="l" t="t" r="r" b="b"/>
                <a:pathLst>
                  <a:path w="29119" h="24518" extrusionOk="0">
                    <a:moveTo>
                      <a:pt x="22459" y="0"/>
                    </a:moveTo>
                    <a:cubicBezTo>
                      <a:pt x="22459" y="0"/>
                      <a:pt x="18563" y="2654"/>
                      <a:pt x="11923" y="2923"/>
                    </a:cubicBezTo>
                    <a:cubicBezTo>
                      <a:pt x="11317" y="2948"/>
                      <a:pt x="10725" y="2960"/>
                      <a:pt x="10152" y="2960"/>
                    </a:cubicBezTo>
                    <a:cubicBezTo>
                      <a:pt x="7027" y="2960"/>
                      <a:pt x="4420" y="2624"/>
                      <a:pt x="2701" y="2318"/>
                    </a:cubicBezTo>
                    <a:lnTo>
                      <a:pt x="2701" y="2318"/>
                    </a:lnTo>
                    <a:lnTo>
                      <a:pt x="2710" y="2381"/>
                    </a:lnTo>
                    <a:cubicBezTo>
                      <a:pt x="2710" y="2381"/>
                      <a:pt x="1" y="9698"/>
                      <a:pt x="542" y="20128"/>
                    </a:cubicBezTo>
                    <a:cubicBezTo>
                      <a:pt x="572" y="20754"/>
                      <a:pt x="615" y="21384"/>
                      <a:pt x="665" y="22017"/>
                    </a:cubicBezTo>
                    <a:cubicBezTo>
                      <a:pt x="710" y="22581"/>
                      <a:pt x="760" y="23151"/>
                      <a:pt x="817" y="23715"/>
                    </a:cubicBezTo>
                    <a:cubicBezTo>
                      <a:pt x="2315" y="23341"/>
                      <a:pt x="4336" y="22975"/>
                      <a:pt x="6525" y="22975"/>
                    </a:cubicBezTo>
                    <a:cubicBezTo>
                      <a:pt x="8772" y="22975"/>
                      <a:pt x="11196" y="23361"/>
                      <a:pt x="13410" y="24518"/>
                    </a:cubicBezTo>
                    <a:lnTo>
                      <a:pt x="15239" y="23601"/>
                    </a:lnTo>
                    <a:lnTo>
                      <a:pt x="16330" y="24077"/>
                    </a:lnTo>
                    <a:cubicBezTo>
                      <a:pt x="16330" y="24077"/>
                      <a:pt x="16697" y="24099"/>
                      <a:pt x="17335" y="24099"/>
                    </a:cubicBezTo>
                    <a:cubicBezTo>
                      <a:pt x="18539" y="24099"/>
                      <a:pt x="20705" y="24021"/>
                      <a:pt x="23184" y="23570"/>
                    </a:cubicBezTo>
                    <a:cubicBezTo>
                      <a:pt x="25051" y="23227"/>
                      <a:pt x="27089" y="22673"/>
                      <a:pt x="29027" y="21781"/>
                    </a:cubicBezTo>
                    <a:cubicBezTo>
                      <a:pt x="29119" y="13827"/>
                      <a:pt x="27370" y="6892"/>
                      <a:pt x="25408" y="5225"/>
                    </a:cubicBezTo>
                    <a:cubicBezTo>
                      <a:pt x="23181" y="3329"/>
                      <a:pt x="22459" y="0"/>
                      <a:pt x="224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55"/>
              <p:cNvSpPr/>
              <p:nvPr/>
            </p:nvSpPr>
            <p:spPr>
              <a:xfrm>
                <a:off x="2113407" y="2448886"/>
                <a:ext cx="68755" cy="96462"/>
              </a:xfrm>
              <a:custGeom>
                <a:avLst/>
                <a:gdLst/>
                <a:ahLst/>
                <a:cxnLst/>
                <a:rect l="l" t="t" r="r" b="b"/>
                <a:pathLst>
                  <a:path w="7437" h="10434" extrusionOk="0">
                    <a:moveTo>
                      <a:pt x="543" y="1"/>
                    </a:moveTo>
                    <a:lnTo>
                      <a:pt x="1" y="6368"/>
                    </a:lnTo>
                    <a:lnTo>
                      <a:pt x="4879" y="10434"/>
                    </a:lnTo>
                    <a:lnTo>
                      <a:pt x="7436" y="6368"/>
                    </a:lnTo>
                    <a:lnTo>
                      <a:pt x="7436" y="1"/>
                    </a:lnTo>
                    <a:close/>
                  </a:path>
                </a:pathLst>
              </a:custGeom>
              <a:solidFill>
                <a:srgbClr val="F2D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55"/>
              <p:cNvSpPr/>
              <p:nvPr/>
            </p:nvSpPr>
            <p:spPr>
              <a:xfrm>
                <a:off x="2123429" y="2473773"/>
                <a:ext cx="49747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2222" extrusionOk="0">
                    <a:moveTo>
                      <a:pt x="0" y="1"/>
                    </a:moveTo>
                    <a:cubicBezTo>
                      <a:pt x="0" y="1"/>
                      <a:pt x="824" y="2221"/>
                      <a:pt x="2799" y="2221"/>
                    </a:cubicBezTo>
                    <a:cubicBezTo>
                      <a:pt x="4775" y="2221"/>
                      <a:pt x="5381" y="268"/>
                      <a:pt x="5302" y="1"/>
                    </a:cubicBezTo>
                    <a:close/>
                  </a:path>
                </a:pathLst>
              </a:custGeom>
              <a:solidFill>
                <a:srgbClr val="EEC0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55"/>
              <p:cNvSpPr/>
              <p:nvPr/>
            </p:nvSpPr>
            <p:spPr>
              <a:xfrm>
                <a:off x="1989404" y="2501212"/>
                <a:ext cx="325572" cy="252601"/>
              </a:xfrm>
              <a:custGeom>
                <a:avLst/>
                <a:gdLst/>
                <a:ahLst/>
                <a:cxnLst/>
                <a:rect l="l" t="t" r="r" b="b"/>
                <a:pathLst>
                  <a:path w="35216" h="27323" extrusionOk="0">
                    <a:moveTo>
                      <a:pt x="24226" y="0"/>
                    </a:moveTo>
                    <a:cubicBezTo>
                      <a:pt x="22332" y="0"/>
                      <a:pt x="20849" y="208"/>
                      <a:pt x="20849" y="208"/>
                    </a:cubicBezTo>
                    <a:cubicBezTo>
                      <a:pt x="19316" y="1119"/>
                      <a:pt x="17851" y="1398"/>
                      <a:pt x="16634" y="1398"/>
                    </a:cubicBezTo>
                    <a:cubicBezTo>
                      <a:pt x="14719" y="1398"/>
                      <a:pt x="13416" y="708"/>
                      <a:pt x="13416" y="708"/>
                    </a:cubicBezTo>
                    <a:cubicBezTo>
                      <a:pt x="13416" y="708"/>
                      <a:pt x="11974" y="568"/>
                      <a:pt x="10179" y="568"/>
                    </a:cubicBezTo>
                    <a:cubicBezTo>
                      <a:pt x="7641" y="568"/>
                      <a:pt x="4397" y="848"/>
                      <a:pt x="3524" y="2197"/>
                    </a:cubicBezTo>
                    <a:cubicBezTo>
                      <a:pt x="2033" y="4501"/>
                      <a:pt x="2712" y="10328"/>
                      <a:pt x="1628" y="12901"/>
                    </a:cubicBezTo>
                    <a:cubicBezTo>
                      <a:pt x="543" y="15476"/>
                      <a:pt x="1" y="17780"/>
                      <a:pt x="1221" y="20760"/>
                    </a:cubicBezTo>
                    <a:cubicBezTo>
                      <a:pt x="2441" y="23740"/>
                      <a:pt x="6434" y="24689"/>
                      <a:pt x="6434" y="24689"/>
                    </a:cubicBezTo>
                    <a:lnTo>
                      <a:pt x="8375" y="27322"/>
                    </a:lnTo>
                    <a:cubicBezTo>
                      <a:pt x="8375" y="27322"/>
                      <a:pt x="14497" y="26180"/>
                      <a:pt x="20518" y="25136"/>
                    </a:cubicBezTo>
                    <a:cubicBezTo>
                      <a:pt x="22364" y="24816"/>
                      <a:pt x="23828" y="24705"/>
                      <a:pt x="24970" y="24705"/>
                    </a:cubicBezTo>
                    <a:cubicBezTo>
                      <a:pt x="27554" y="24705"/>
                      <a:pt x="28494" y="25272"/>
                      <a:pt x="28494" y="25272"/>
                    </a:cubicBezTo>
                    <a:lnTo>
                      <a:pt x="29265" y="23201"/>
                    </a:lnTo>
                    <a:cubicBezTo>
                      <a:pt x="29265" y="23201"/>
                      <a:pt x="30289" y="23742"/>
                      <a:pt x="31498" y="23742"/>
                    </a:cubicBezTo>
                    <a:cubicBezTo>
                      <a:pt x="32103" y="23742"/>
                      <a:pt x="32754" y="23607"/>
                      <a:pt x="33346" y="23201"/>
                    </a:cubicBezTo>
                    <a:cubicBezTo>
                      <a:pt x="35122" y="21985"/>
                      <a:pt x="35215" y="17226"/>
                      <a:pt x="35015" y="13481"/>
                    </a:cubicBezTo>
                    <a:cubicBezTo>
                      <a:pt x="34815" y="9738"/>
                      <a:pt x="33465" y="2874"/>
                      <a:pt x="30214" y="1114"/>
                    </a:cubicBezTo>
                    <a:cubicBezTo>
                      <a:pt x="28564" y="220"/>
                      <a:pt x="26177" y="0"/>
                      <a:pt x="24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55"/>
              <p:cNvSpPr/>
              <p:nvPr/>
            </p:nvSpPr>
            <p:spPr>
              <a:xfrm>
                <a:off x="2082029" y="2311181"/>
                <a:ext cx="117809" cy="176330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19073" extrusionOk="0">
                    <a:moveTo>
                      <a:pt x="6278" y="0"/>
                    </a:moveTo>
                    <a:cubicBezTo>
                      <a:pt x="5043" y="0"/>
                      <a:pt x="3872" y="361"/>
                      <a:pt x="3007" y="675"/>
                    </a:cubicBezTo>
                    <a:cubicBezTo>
                      <a:pt x="292" y="1657"/>
                      <a:pt x="1" y="10556"/>
                      <a:pt x="465" y="12637"/>
                    </a:cubicBezTo>
                    <a:cubicBezTo>
                      <a:pt x="923" y="14696"/>
                      <a:pt x="4069" y="19073"/>
                      <a:pt x="6808" y="19073"/>
                    </a:cubicBezTo>
                    <a:cubicBezTo>
                      <a:pt x="6835" y="19073"/>
                      <a:pt x="6862" y="19072"/>
                      <a:pt x="6889" y="19072"/>
                    </a:cubicBezTo>
                    <a:cubicBezTo>
                      <a:pt x="9648" y="18984"/>
                      <a:pt x="11619" y="16161"/>
                      <a:pt x="12138" y="14773"/>
                    </a:cubicBezTo>
                    <a:cubicBezTo>
                      <a:pt x="12656" y="13387"/>
                      <a:pt x="12742" y="8934"/>
                      <a:pt x="12742" y="8934"/>
                    </a:cubicBezTo>
                    <a:cubicBezTo>
                      <a:pt x="11856" y="1649"/>
                      <a:pt x="8919" y="0"/>
                      <a:pt x="6278" y="0"/>
                    </a:cubicBezTo>
                    <a:close/>
                  </a:path>
                </a:pathLst>
              </a:custGeom>
              <a:solidFill>
                <a:srgbClr val="F2D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55"/>
              <p:cNvSpPr/>
              <p:nvPr/>
            </p:nvSpPr>
            <p:spPr>
              <a:xfrm>
                <a:off x="2136316" y="2398315"/>
                <a:ext cx="13858" cy="40419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4372" extrusionOk="0">
                    <a:moveTo>
                      <a:pt x="1247" y="0"/>
                    </a:moveTo>
                    <a:cubicBezTo>
                      <a:pt x="1167" y="2"/>
                      <a:pt x="1105" y="68"/>
                      <a:pt x="1107" y="147"/>
                    </a:cubicBezTo>
                    <a:lnTo>
                      <a:pt x="1205" y="4085"/>
                    </a:lnTo>
                    <a:lnTo>
                      <a:pt x="139" y="4085"/>
                    </a:lnTo>
                    <a:cubicBezTo>
                      <a:pt x="61" y="4087"/>
                      <a:pt x="1" y="4151"/>
                      <a:pt x="1" y="4228"/>
                    </a:cubicBezTo>
                    <a:cubicBezTo>
                      <a:pt x="1" y="4304"/>
                      <a:pt x="61" y="4368"/>
                      <a:pt x="139" y="4371"/>
                    </a:cubicBezTo>
                    <a:lnTo>
                      <a:pt x="1499" y="4371"/>
                    </a:lnTo>
                    <a:lnTo>
                      <a:pt x="1393" y="140"/>
                    </a:lnTo>
                    <a:cubicBezTo>
                      <a:pt x="1392" y="63"/>
                      <a:pt x="1328" y="0"/>
                      <a:pt x="1250" y="0"/>
                    </a:cubicBezTo>
                    <a:close/>
                  </a:path>
                </a:pathLst>
              </a:custGeom>
              <a:solidFill>
                <a:srgbClr val="E58D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55"/>
              <p:cNvSpPr/>
              <p:nvPr/>
            </p:nvSpPr>
            <p:spPr>
              <a:xfrm>
                <a:off x="1980547" y="2280266"/>
                <a:ext cx="308728" cy="373803"/>
              </a:xfrm>
              <a:custGeom>
                <a:avLst/>
                <a:gdLst/>
                <a:ahLst/>
                <a:cxnLst/>
                <a:rect l="l" t="t" r="r" b="b"/>
                <a:pathLst>
                  <a:path w="33394" h="40433" extrusionOk="0">
                    <a:moveTo>
                      <a:pt x="17998" y="1"/>
                    </a:moveTo>
                    <a:cubicBezTo>
                      <a:pt x="17068" y="1"/>
                      <a:pt x="16076" y="257"/>
                      <a:pt x="15024" y="840"/>
                    </a:cubicBezTo>
                    <a:cubicBezTo>
                      <a:pt x="14383" y="566"/>
                      <a:pt x="13812" y="443"/>
                      <a:pt x="13305" y="443"/>
                    </a:cubicBezTo>
                    <a:cubicBezTo>
                      <a:pt x="10291" y="443"/>
                      <a:pt x="9493" y="4757"/>
                      <a:pt x="9245" y="7082"/>
                    </a:cubicBezTo>
                    <a:cubicBezTo>
                      <a:pt x="8957" y="9796"/>
                      <a:pt x="8148" y="14374"/>
                      <a:pt x="8206" y="18240"/>
                    </a:cubicBezTo>
                    <a:cubicBezTo>
                      <a:pt x="8263" y="22105"/>
                      <a:pt x="3093" y="23496"/>
                      <a:pt x="3048" y="27856"/>
                    </a:cubicBezTo>
                    <a:cubicBezTo>
                      <a:pt x="3005" y="32217"/>
                      <a:pt x="1" y="31120"/>
                      <a:pt x="174" y="34645"/>
                    </a:cubicBezTo>
                    <a:cubicBezTo>
                      <a:pt x="340" y="38052"/>
                      <a:pt x="3154" y="40433"/>
                      <a:pt x="3289" y="40433"/>
                    </a:cubicBezTo>
                    <a:cubicBezTo>
                      <a:pt x="3294" y="40433"/>
                      <a:pt x="3295" y="40430"/>
                      <a:pt x="3293" y="40424"/>
                    </a:cubicBezTo>
                    <a:cubicBezTo>
                      <a:pt x="3235" y="40251"/>
                      <a:pt x="3640" y="38286"/>
                      <a:pt x="4508" y="36379"/>
                    </a:cubicBezTo>
                    <a:cubicBezTo>
                      <a:pt x="5375" y="34472"/>
                      <a:pt x="9419" y="30312"/>
                      <a:pt x="9419" y="30312"/>
                    </a:cubicBezTo>
                    <a:cubicBezTo>
                      <a:pt x="9419" y="30312"/>
                      <a:pt x="12370" y="29387"/>
                      <a:pt x="13811" y="27365"/>
                    </a:cubicBezTo>
                    <a:cubicBezTo>
                      <a:pt x="15252" y="25342"/>
                      <a:pt x="14677" y="21932"/>
                      <a:pt x="13695" y="20661"/>
                    </a:cubicBezTo>
                    <a:cubicBezTo>
                      <a:pt x="12714" y="19389"/>
                      <a:pt x="12020" y="16673"/>
                      <a:pt x="12251" y="14709"/>
                    </a:cubicBezTo>
                    <a:cubicBezTo>
                      <a:pt x="12481" y="12744"/>
                      <a:pt x="13521" y="12571"/>
                      <a:pt x="13868" y="10433"/>
                    </a:cubicBezTo>
                    <a:cubicBezTo>
                      <a:pt x="14154" y="8671"/>
                      <a:pt x="14479" y="6323"/>
                      <a:pt x="15972" y="6323"/>
                    </a:cubicBezTo>
                    <a:cubicBezTo>
                      <a:pt x="16292" y="6323"/>
                      <a:pt x="16666" y="6431"/>
                      <a:pt x="17105" y="6676"/>
                    </a:cubicBezTo>
                    <a:cubicBezTo>
                      <a:pt x="17105" y="6676"/>
                      <a:pt x="17551" y="6350"/>
                      <a:pt x="18153" y="6350"/>
                    </a:cubicBezTo>
                    <a:cubicBezTo>
                      <a:pt x="18711" y="6350"/>
                      <a:pt x="19403" y="6632"/>
                      <a:pt x="19996" y="7717"/>
                    </a:cubicBezTo>
                    <a:cubicBezTo>
                      <a:pt x="20939" y="9448"/>
                      <a:pt x="21438" y="13865"/>
                      <a:pt x="23721" y="15154"/>
                    </a:cubicBezTo>
                    <a:cubicBezTo>
                      <a:pt x="23343" y="17192"/>
                      <a:pt x="24113" y="18964"/>
                      <a:pt x="23635" y="21470"/>
                    </a:cubicBezTo>
                    <a:cubicBezTo>
                      <a:pt x="23157" y="23976"/>
                      <a:pt x="20325" y="27133"/>
                      <a:pt x="21807" y="29675"/>
                    </a:cubicBezTo>
                    <a:cubicBezTo>
                      <a:pt x="21901" y="28231"/>
                      <a:pt x="22653" y="27132"/>
                      <a:pt x="22653" y="27132"/>
                    </a:cubicBezTo>
                    <a:cubicBezTo>
                      <a:pt x="22653" y="27132"/>
                      <a:pt x="22769" y="30947"/>
                      <a:pt x="24848" y="32623"/>
                    </a:cubicBezTo>
                    <a:cubicBezTo>
                      <a:pt x="26861" y="34243"/>
                      <a:pt x="27413" y="36676"/>
                      <a:pt x="27447" y="36676"/>
                    </a:cubicBezTo>
                    <a:cubicBezTo>
                      <a:pt x="27448" y="36676"/>
                      <a:pt x="27448" y="36673"/>
                      <a:pt x="27448" y="36667"/>
                    </a:cubicBezTo>
                    <a:cubicBezTo>
                      <a:pt x="27448" y="36495"/>
                      <a:pt x="33393" y="33142"/>
                      <a:pt x="32993" y="27479"/>
                    </a:cubicBezTo>
                    <a:cubicBezTo>
                      <a:pt x="32591" y="21815"/>
                      <a:pt x="29992" y="20614"/>
                      <a:pt x="29992" y="18412"/>
                    </a:cubicBezTo>
                    <a:cubicBezTo>
                      <a:pt x="29992" y="16212"/>
                      <a:pt x="27911" y="14989"/>
                      <a:pt x="27680" y="12797"/>
                    </a:cubicBezTo>
                    <a:cubicBezTo>
                      <a:pt x="27479" y="10897"/>
                      <a:pt x="24064" y="1"/>
                      <a:pt x="17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55"/>
              <p:cNvSpPr/>
              <p:nvPr/>
            </p:nvSpPr>
            <p:spPr>
              <a:xfrm>
                <a:off x="2191407" y="2403234"/>
                <a:ext cx="52290" cy="42980"/>
              </a:xfrm>
              <a:custGeom>
                <a:avLst/>
                <a:gdLst/>
                <a:ahLst/>
                <a:cxnLst/>
                <a:rect l="l" t="t" r="r" b="b"/>
                <a:pathLst>
                  <a:path w="5656" h="4649" extrusionOk="0">
                    <a:moveTo>
                      <a:pt x="2372" y="1"/>
                    </a:moveTo>
                    <a:cubicBezTo>
                      <a:pt x="2121" y="1"/>
                      <a:pt x="1903" y="11"/>
                      <a:pt x="1772" y="43"/>
                    </a:cubicBezTo>
                    <a:cubicBezTo>
                      <a:pt x="1350" y="147"/>
                      <a:pt x="804" y="469"/>
                      <a:pt x="946" y="771"/>
                    </a:cubicBezTo>
                    <a:cubicBezTo>
                      <a:pt x="1087" y="1075"/>
                      <a:pt x="1329" y="1154"/>
                      <a:pt x="1329" y="1154"/>
                    </a:cubicBezTo>
                    <a:cubicBezTo>
                      <a:pt x="1329" y="1154"/>
                      <a:pt x="38" y="1279"/>
                      <a:pt x="18" y="1883"/>
                    </a:cubicBezTo>
                    <a:cubicBezTo>
                      <a:pt x="0" y="2386"/>
                      <a:pt x="740" y="2428"/>
                      <a:pt x="988" y="2428"/>
                    </a:cubicBezTo>
                    <a:cubicBezTo>
                      <a:pt x="1037" y="2428"/>
                      <a:pt x="1067" y="2426"/>
                      <a:pt x="1067" y="2426"/>
                    </a:cubicBezTo>
                    <a:cubicBezTo>
                      <a:pt x="1067" y="2426"/>
                      <a:pt x="1536" y="4326"/>
                      <a:pt x="2471" y="4649"/>
                    </a:cubicBezTo>
                    <a:cubicBezTo>
                      <a:pt x="3065" y="4405"/>
                      <a:pt x="5655" y="3380"/>
                      <a:pt x="5655" y="3380"/>
                    </a:cubicBezTo>
                    <a:cubicBezTo>
                      <a:pt x="5655" y="3380"/>
                      <a:pt x="4347" y="43"/>
                      <a:pt x="3950" y="43"/>
                    </a:cubicBezTo>
                    <a:cubicBezTo>
                      <a:pt x="3949" y="43"/>
                      <a:pt x="3948" y="43"/>
                      <a:pt x="3947" y="43"/>
                    </a:cubicBezTo>
                    <a:cubicBezTo>
                      <a:pt x="3920" y="44"/>
                      <a:pt x="3888" y="45"/>
                      <a:pt x="3853" y="45"/>
                    </a:cubicBezTo>
                    <a:cubicBezTo>
                      <a:pt x="3531" y="45"/>
                      <a:pt x="2883" y="1"/>
                      <a:pt x="2372" y="1"/>
                    </a:cubicBezTo>
                    <a:close/>
                  </a:path>
                </a:pathLst>
              </a:custGeom>
              <a:solidFill>
                <a:srgbClr val="F2D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55"/>
              <p:cNvSpPr/>
              <p:nvPr/>
            </p:nvSpPr>
            <p:spPr>
              <a:xfrm>
                <a:off x="2190510" y="2439049"/>
                <a:ext cx="19997" cy="20995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271" extrusionOk="0">
                    <a:moveTo>
                      <a:pt x="537" y="1"/>
                    </a:moveTo>
                    <a:cubicBezTo>
                      <a:pt x="494" y="1"/>
                      <a:pt x="456" y="9"/>
                      <a:pt x="423" y="28"/>
                    </a:cubicBezTo>
                    <a:cubicBezTo>
                      <a:pt x="1" y="264"/>
                      <a:pt x="618" y="1344"/>
                      <a:pt x="1906" y="2271"/>
                    </a:cubicBezTo>
                    <a:lnTo>
                      <a:pt x="2163" y="1196"/>
                    </a:lnTo>
                    <a:cubicBezTo>
                      <a:pt x="2163" y="1196"/>
                      <a:pt x="1041" y="1"/>
                      <a:pt x="537" y="1"/>
                    </a:cubicBezTo>
                    <a:close/>
                  </a:path>
                </a:pathLst>
              </a:custGeom>
              <a:solidFill>
                <a:srgbClr val="F2D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55"/>
              <p:cNvSpPr/>
              <p:nvPr/>
            </p:nvSpPr>
            <p:spPr>
              <a:xfrm>
                <a:off x="2053009" y="2423360"/>
                <a:ext cx="53723" cy="40170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4345" extrusionOk="0">
                    <a:moveTo>
                      <a:pt x="2723" y="1"/>
                    </a:moveTo>
                    <a:cubicBezTo>
                      <a:pt x="2017" y="1"/>
                      <a:pt x="1400" y="48"/>
                      <a:pt x="1250" y="142"/>
                    </a:cubicBezTo>
                    <a:cubicBezTo>
                      <a:pt x="888" y="368"/>
                      <a:pt x="1" y="2365"/>
                      <a:pt x="128" y="3783"/>
                    </a:cubicBezTo>
                    <a:cubicBezTo>
                      <a:pt x="166" y="4198"/>
                      <a:pt x="463" y="4345"/>
                      <a:pt x="865" y="4345"/>
                    </a:cubicBezTo>
                    <a:cubicBezTo>
                      <a:pt x="1838" y="4345"/>
                      <a:pt x="3424" y="3485"/>
                      <a:pt x="3424" y="3485"/>
                    </a:cubicBezTo>
                    <a:lnTo>
                      <a:pt x="3424" y="2220"/>
                    </a:lnTo>
                    <a:cubicBezTo>
                      <a:pt x="3424" y="2220"/>
                      <a:pt x="3662" y="2235"/>
                      <a:pt x="3979" y="2235"/>
                    </a:cubicBezTo>
                    <a:cubicBezTo>
                      <a:pt x="4546" y="2235"/>
                      <a:pt x="5366" y="2187"/>
                      <a:pt x="5540" y="1918"/>
                    </a:cubicBezTo>
                    <a:cubicBezTo>
                      <a:pt x="5811" y="1498"/>
                      <a:pt x="5179" y="1181"/>
                      <a:pt x="5179" y="1181"/>
                    </a:cubicBezTo>
                    <a:cubicBezTo>
                      <a:pt x="5179" y="1181"/>
                      <a:pt x="5674" y="594"/>
                      <a:pt x="5179" y="278"/>
                    </a:cubicBezTo>
                    <a:cubicBezTo>
                      <a:pt x="4889" y="94"/>
                      <a:pt x="3717" y="1"/>
                      <a:pt x="2723" y="1"/>
                    </a:cubicBezTo>
                    <a:close/>
                  </a:path>
                </a:pathLst>
              </a:custGeom>
              <a:solidFill>
                <a:srgbClr val="F2D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55"/>
              <p:cNvSpPr/>
              <p:nvPr/>
            </p:nvSpPr>
            <p:spPr>
              <a:xfrm>
                <a:off x="1995247" y="2447832"/>
                <a:ext cx="118586" cy="279587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30242" extrusionOk="0">
                    <a:moveTo>
                      <a:pt x="7731" y="1"/>
                    </a:moveTo>
                    <a:cubicBezTo>
                      <a:pt x="6636" y="1"/>
                      <a:pt x="5838" y="488"/>
                      <a:pt x="5872" y="1785"/>
                    </a:cubicBezTo>
                    <a:cubicBezTo>
                      <a:pt x="5916" y="3457"/>
                      <a:pt x="4787" y="4315"/>
                      <a:pt x="4697" y="6030"/>
                    </a:cubicBezTo>
                    <a:cubicBezTo>
                      <a:pt x="4608" y="7747"/>
                      <a:pt x="3253" y="9735"/>
                      <a:pt x="3253" y="11766"/>
                    </a:cubicBezTo>
                    <a:cubicBezTo>
                      <a:pt x="3253" y="13799"/>
                      <a:pt x="1952" y="16837"/>
                      <a:pt x="1293" y="19495"/>
                    </a:cubicBezTo>
                    <a:cubicBezTo>
                      <a:pt x="634" y="22154"/>
                      <a:pt x="0" y="25994"/>
                      <a:pt x="1943" y="28387"/>
                    </a:cubicBezTo>
                    <a:cubicBezTo>
                      <a:pt x="2878" y="29539"/>
                      <a:pt x="4127" y="30241"/>
                      <a:pt x="5362" y="30241"/>
                    </a:cubicBezTo>
                    <a:cubicBezTo>
                      <a:pt x="6693" y="30241"/>
                      <a:pt x="8008" y="29426"/>
                      <a:pt x="8897" y="27483"/>
                    </a:cubicBezTo>
                    <a:cubicBezTo>
                      <a:pt x="10613" y="23735"/>
                      <a:pt x="9305" y="23312"/>
                      <a:pt x="10162" y="21288"/>
                    </a:cubicBezTo>
                    <a:cubicBezTo>
                      <a:pt x="11020" y="19264"/>
                      <a:pt x="9950" y="15605"/>
                      <a:pt x="10395" y="14159"/>
                    </a:cubicBezTo>
                    <a:cubicBezTo>
                      <a:pt x="10841" y="12715"/>
                      <a:pt x="12502" y="10584"/>
                      <a:pt x="12299" y="8506"/>
                    </a:cubicBezTo>
                    <a:cubicBezTo>
                      <a:pt x="12095" y="6429"/>
                      <a:pt x="12827" y="5172"/>
                      <a:pt x="11878" y="3186"/>
                    </a:cubicBezTo>
                    <a:cubicBezTo>
                      <a:pt x="10930" y="1198"/>
                      <a:pt x="10476" y="475"/>
                      <a:pt x="8739" y="115"/>
                    </a:cubicBezTo>
                    <a:cubicBezTo>
                      <a:pt x="8387" y="41"/>
                      <a:pt x="8046" y="1"/>
                      <a:pt x="7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55"/>
              <p:cNvSpPr/>
              <p:nvPr/>
            </p:nvSpPr>
            <p:spPr>
              <a:xfrm>
                <a:off x="2203305" y="2433225"/>
                <a:ext cx="116201" cy="290321"/>
              </a:xfrm>
              <a:custGeom>
                <a:avLst/>
                <a:gdLst/>
                <a:ahLst/>
                <a:cxnLst/>
                <a:rect l="l" t="t" r="r" b="b"/>
                <a:pathLst>
                  <a:path w="12569" h="31403" extrusionOk="0">
                    <a:moveTo>
                      <a:pt x="3210" y="1"/>
                    </a:moveTo>
                    <a:cubicBezTo>
                      <a:pt x="1234" y="1"/>
                      <a:pt x="155" y="1300"/>
                      <a:pt x="83" y="2488"/>
                    </a:cubicBezTo>
                    <a:cubicBezTo>
                      <a:pt x="1" y="3891"/>
                      <a:pt x="1457" y="8673"/>
                      <a:pt x="1825" y="10975"/>
                    </a:cubicBezTo>
                    <a:cubicBezTo>
                      <a:pt x="2192" y="13279"/>
                      <a:pt x="3014" y="15582"/>
                      <a:pt x="2796" y="18631"/>
                    </a:cubicBezTo>
                    <a:cubicBezTo>
                      <a:pt x="2580" y="21679"/>
                      <a:pt x="2064" y="24524"/>
                      <a:pt x="3284" y="27574"/>
                    </a:cubicBezTo>
                    <a:cubicBezTo>
                      <a:pt x="4329" y="30182"/>
                      <a:pt x="6513" y="31402"/>
                      <a:pt x="8523" y="31402"/>
                    </a:cubicBezTo>
                    <a:cubicBezTo>
                      <a:pt x="8862" y="31402"/>
                      <a:pt x="9195" y="31367"/>
                      <a:pt x="9517" y="31299"/>
                    </a:cubicBezTo>
                    <a:cubicBezTo>
                      <a:pt x="11752" y="30825"/>
                      <a:pt x="11888" y="28725"/>
                      <a:pt x="12228" y="24794"/>
                    </a:cubicBezTo>
                    <a:cubicBezTo>
                      <a:pt x="12568" y="20861"/>
                      <a:pt x="10239" y="16462"/>
                      <a:pt x="9878" y="14459"/>
                    </a:cubicBezTo>
                    <a:cubicBezTo>
                      <a:pt x="9516" y="12456"/>
                      <a:pt x="8884" y="8107"/>
                      <a:pt x="8092" y="6195"/>
                    </a:cubicBezTo>
                    <a:cubicBezTo>
                      <a:pt x="7300" y="4283"/>
                      <a:pt x="5542" y="3049"/>
                      <a:pt x="5452" y="1876"/>
                    </a:cubicBezTo>
                    <a:cubicBezTo>
                      <a:pt x="5360" y="701"/>
                      <a:pt x="4368" y="136"/>
                      <a:pt x="4368" y="136"/>
                    </a:cubicBezTo>
                    <a:cubicBezTo>
                      <a:pt x="3953" y="43"/>
                      <a:pt x="3567" y="1"/>
                      <a:pt x="3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55"/>
              <p:cNvSpPr/>
              <p:nvPr/>
            </p:nvSpPr>
            <p:spPr>
              <a:xfrm>
                <a:off x="2050670" y="2897361"/>
                <a:ext cx="208198" cy="83113"/>
              </a:xfrm>
              <a:custGeom>
                <a:avLst/>
                <a:gdLst/>
                <a:ahLst/>
                <a:cxnLst/>
                <a:rect l="l" t="t" r="r" b="b"/>
                <a:pathLst>
                  <a:path w="22520" h="8990" extrusionOk="0">
                    <a:moveTo>
                      <a:pt x="18153" y="1"/>
                    </a:moveTo>
                    <a:cubicBezTo>
                      <a:pt x="16902" y="986"/>
                      <a:pt x="15974" y="2323"/>
                      <a:pt x="15489" y="3840"/>
                    </a:cubicBezTo>
                    <a:cubicBezTo>
                      <a:pt x="15218" y="4684"/>
                      <a:pt x="15032" y="5669"/>
                      <a:pt x="14285" y="6146"/>
                    </a:cubicBezTo>
                    <a:cubicBezTo>
                      <a:pt x="14005" y="6324"/>
                      <a:pt x="13683" y="6401"/>
                      <a:pt x="13354" y="6401"/>
                    </a:cubicBezTo>
                    <a:cubicBezTo>
                      <a:pt x="12916" y="6401"/>
                      <a:pt x="12465" y="6263"/>
                      <a:pt x="12083" y="6042"/>
                    </a:cubicBezTo>
                    <a:cubicBezTo>
                      <a:pt x="11410" y="5657"/>
                      <a:pt x="10895" y="5062"/>
                      <a:pt x="10348" y="4512"/>
                    </a:cubicBezTo>
                    <a:cubicBezTo>
                      <a:pt x="9018" y="3178"/>
                      <a:pt x="7458" y="2094"/>
                      <a:pt x="5743" y="1314"/>
                    </a:cubicBezTo>
                    <a:lnTo>
                      <a:pt x="5743" y="1314"/>
                    </a:lnTo>
                    <a:cubicBezTo>
                      <a:pt x="6956" y="3112"/>
                      <a:pt x="8324" y="4801"/>
                      <a:pt x="9831" y="6363"/>
                    </a:cubicBezTo>
                    <a:lnTo>
                      <a:pt x="1436" y="6410"/>
                    </a:lnTo>
                    <a:cubicBezTo>
                      <a:pt x="966" y="6410"/>
                      <a:pt x="473" y="6420"/>
                      <a:pt x="0" y="6489"/>
                    </a:cubicBezTo>
                    <a:cubicBezTo>
                      <a:pt x="45" y="7053"/>
                      <a:pt x="95" y="7623"/>
                      <a:pt x="152" y="8187"/>
                    </a:cubicBezTo>
                    <a:cubicBezTo>
                      <a:pt x="1650" y="7813"/>
                      <a:pt x="3671" y="7447"/>
                      <a:pt x="5860" y="7447"/>
                    </a:cubicBezTo>
                    <a:cubicBezTo>
                      <a:pt x="8107" y="7447"/>
                      <a:pt x="10531" y="7833"/>
                      <a:pt x="12745" y="8990"/>
                    </a:cubicBezTo>
                    <a:lnTo>
                      <a:pt x="14574" y="8073"/>
                    </a:lnTo>
                    <a:lnTo>
                      <a:pt x="15665" y="8549"/>
                    </a:lnTo>
                    <a:cubicBezTo>
                      <a:pt x="15665" y="8549"/>
                      <a:pt x="16032" y="8571"/>
                      <a:pt x="16670" y="8571"/>
                    </a:cubicBezTo>
                    <a:cubicBezTo>
                      <a:pt x="17874" y="8571"/>
                      <a:pt x="20040" y="8493"/>
                      <a:pt x="22519" y="8042"/>
                    </a:cubicBezTo>
                    <a:lnTo>
                      <a:pt x="22519" y="8042"/>
                    </a:lnTo>
                    <a:cubicBezTo>
                      <a:pt x="22208" y="8049"/>
                      <a:pt x="21897" y="8053"/>
                      <a:pt x="21586" y="8053"/>
                    </a:cubicBezTo>
                    <a:cubicBezTo>
                      <a:pt x="20302" y="8053"/>
                      <a:pt x="19019" y="7993"/>
                      <a:pt x="17741" y="7875"/>
                    </a:cubicBezTo>
                    <a:cubicBezTo>
                      <a:pt x="17914" y="5336"/>
                      <a:pt x="22245" y="4589"/>
                      <a:pt x="22195" y="2047"/>
                    </a:cubicBezTo>
                    <a:lnTo>
                      <a:pt x="22195" y="2047"/>
                    </a:lnTo>
                    <a:cubicBezTo>
                      <a:pt x="20725" y="3288"/>
                      <a:pt x="19258" y="4531"/>
                      <a:pt x="17791" y="5776"/>
                    </a:cubicBezTo>
                    <a:cubicBezTo>
                      <a:pt x="17320" y="6172"/>
                      <a:pt x="16704" y="6583"/>
                      <a:pt x="16134" y="6583"/>
                    </a:cubicBezTo>
                    <a:cubicBezTo>
                      <a:pt x="15936" y="6583"/>
                      <a:pt x="15744" y="6534"/>
                      <a:pt x="15565" y="6417"/>
                    </a:cubicBezTo>
                    <a:cubicBezTo>
                      <a:pt x="16160" y="4180"/>
                      <a:pt x="17030" y="2025"/>
                      <a:pt x="18153" y="1"/>
                    </a:cubicBezTo>
                    <a:close/>
                  </a:path>
                </a:pathLst>
              </a:custGeom>
              <a:solidFill>
                <a:srgbClr val="191919">
                  <a:alpha val="2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55"/>
              <p:cNvSpPr/>
              <p:nvPr/>
            </p:nvSpPr>
            <p:spPr>
              <a:xfrm>
                <a:off x="2221176" y="2798809"/>
                <a:ext cx="53538" cy="41603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4500" extrusionOk="0">
                    <a:moveTo>
                      <a:pt x="470" y="0"/>
                    </a:moveTo>
                    <a:cubicBezTo>
                      <a:pt x="395" y="0"/>
                      <a:pt x="343" y="18"/>
                      <a:pt x="318" y="55"/>
                    </a:cubicBezTo>
                    <a:cubicBezTo>
                      <a:pt x="0" y="530"/>
                      <a:pt x="523" y="1110"/>
                      <a:pt x="989" y="1441"/>
                    </a:cubicBezTo>
                    <a:cubicBezTo>
                      <a:pt x="2154" y="2266"/>
                      <a:pt x="3493" y="3591"/>
                      <a:pt x="4804" y="4145"/>
                    </a:cubicBezTo>
                    <a:cubicBezTo>
                      <a:pt x="5209" y="4316"/>
                      <a:pt x="5463" y="4499"/>
                      <a:pt x="5608" y="4499"/>
                    </a:cubicBezTo>
                    <a:cubicBezTo>
                      <a:pt x="5754" y="4499"/>
                      <a:pt x="5791" y="4316"/>
                      <a:pt x="5760" y="3753"/>
                    </a:cubicBezTo>
                    <a:cubicBezTo>
                      <a:pt x="5697" y="2600"/>
                      <a:pt x="1384" y="0"/>
                      <a:pt x="470" y="0"/>
                    </a:cubicBezTo>
                    <a:close/>
                  </a:path>
                </a:pathLst>
              </a:custGeom>
              <a:solidFill>
                <a:srgbClr val="191919">
                  <a:alpha val="2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55"/>
              <p:cNvSpPr/>
              <p:nvPr/>
            </p:nvSpPr>
            <p:spPr>
              <a:xfrm>
                <a:off x="2060378" y="2806898"/>
                <a:ext cx="53538" cy="41612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4501" extrusionOk="0">
                    <a:moveTo>
                      <a:pt x="5322" y="0"/>
                    </a:moveTo>
                    <a:cubicBezTo>
                      <a:pt x="4406" y="0"/>
                      <a:pt x="94" y="2600"/>
                      <a:pt x="32" y="3755"/>
                    </a:cubicBezTo>
                    <a:cubicBezTo>
                      <a:pt x="1" y="4317"/>
                      <a:pt x="38" y="4501"/>
                      <a:pt x="183" y="4501"/>
                    </a:cubicBezTo>
                    <a:cubicBezTo>
                      <a:pt x="328" y="4501"/>
                      <a:pt x="582" y="4317"/>
                      <a:pt x="986" y="4147"/>
                    </a:cubicBezTo>
                    <a:cubicBezTo>
                      <a:pt x="2298" y="3591"/>
                      <a:pt x="3637" y="2267"/>
                      <a:pt x="4802" y="1443"/>
                    </a:cubicBezTo>
                    <a:cubicBezTo>
                      <a:pt x="5269" y="1111"/>
                      <a:pt x="5790" y="530"/>
                      <a:pt x="5475" y="55"/>
                    </a:cubicBezTo>
                    <a:cubicBezTo>
                      <a:pt x="5449" y="18"/>
                      <a:pt x="5397" y="0"/>
                      <a:pt x="5322" y="0"/>
                    </a:cubicBezTo>
                    <a:close/>
                  </a:path>
                </a:pathLst>
              </a:custGeom>
              <a:solidFill>
                <a:srgbClr val="191919">
                  <a:alpha val="2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55"/>
              <p:cNvSpPr/>
              <p:nvPr/>
            </p:nvSpPr>
            <p:spPr>
              <a:xfrm>
                <a:off x="2157006" y="2836935"/>
                <a:ext cx="38792" cy="131556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14230" extrusionOk="0">
                    <a:moveTo>
                      <a:pt x="1783" y="0"/>
                    </a:moveTo>
                    <a:lnTo>
                      <a:pt x="1" y="154"/>
                    </a:lnTo>
                    <a:cubicBezTo>
                      <a:pt x="196" y="2868"/>
                      <a:pt x="389" y="5583"/>
                      <a:pt x="584" y="8295"/>
                    </a:cubicBezTo>
                    <a:cubicBezTo>
                      <a:pt x="658" y="9334"/>
                      <a:pt x="482" y="14230"/>
                      <a:pt x="1560" y="14230"/>
                    </a:cubicBezTo>
                    <a:cubicBezTo>
                      <a:pt x="1589" y="14230"/>
                      <a:pt x="1618" y="14226"/>
                      <a:pt x="1649" y="14219"/>
                    </a:cubicBezTo>
                    <a:cubicBezTo>
                      <a:pt x="4196" y="13627"/>
                      <a:pt x="2009" y="1971"/>
                      <a:pt x="1783" y="0"/>
                    </a:cubicBezTo>
                    <a:close/>
                  </a:path>
                </a:pathLst>
              </a:custGeom>
              <a:solidFill>
                <a:srgbClr val="191919">
                  <a:alpha val="28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55"/>
              <p:cNvSpPr/>
              <p:nvPr/>
            </p:nvSpPr>
            <p:spPr>
              <a:xfrm>
                <a:off x="2142177" y="2536695"/>
                <a:ext cx="14265" cy="14284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545" extrusionOk="0">
                    <a:moveTo>
                      <a:pt x="771" y="0"/>
                    </a:moveTo>
                    <a:cubicBezTo>
                      <a:pt x="345" y="0"/>
                      <a:pt x="0" y="345"/>
                      <a:pt x="0" y="772"/>
                    </a:cubicBezTo>
                    <a:cubicBezTo>
                      <a:pt x="0" y="1200"/>
                      <a:pt x="345" y="1545"/>
                      <a:pt x="771" y="1545"/>
                    </a:cubicBezTo>
                    <a:cubicBezTo>
                      <a:pt x="1198" y="1545"/>
                      <a:pt x="1543" y="1200"/>
                      <a:pt x="1543" y="772"/>
                    </a:cubicBezTo>
                    <a:cubicBezTo>
                      <a:pt x="1543" y="345"/>
                      <a:pt x="1198" y="0"/>
                      <a:pt x="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55"/>
              <p:cNvSpPr/>
              <p:nvPr/>
            </p:nvSpPr>
            <p:spPr>
              <a:xfrm>
                <a:off x="2142177" y="2571234"/>
                <a:ext cx="14265" cy="14284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545" extrusionOk="0">
                    <a:moveTo>
                      <a:pt x="771" y="0"/>
                    </a:moveTo>
                    <a:cubicBezTo>
                      <a:pt x="345" y="0"/>
                      <a:pt x="0" y="347"/>
                      <a:pt x="0" y="773"/>
                    </a:cubicBezTo>
                    <a:cubicBezTo>
                      <a:pt x="0" y="1200"/>
                      <a:pt x="345" y="1545"/>
                      <a:pt x="771" y="1545"/>
                    </a:cubicBezTo>
                    <a:cubicBezTo>
                      <a:pt x="1198" y="1545"/>
                      <a:pt x="1543" y="1200"/>
                      <a:pt x="1543" y="773"/>
                    </a:cubicBezTo>
                    <a:cubicBezTo>
                      <a:pt x="1543" y="347"/>
                      <a:pt x="1198" y="0"/>
                      <a:pt x="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55"/>
              <p:cNvSpPr/>
              <p:nvPr/>
            </p:nvSpPr>
            <p:spPr>
              <a:xfrm>
                <a:off x="2094519" y="2300688"/>
                <a:ext cx="87643" cy="45180"/>
              </a:xfrm>
              <a:custGeom>
                <a:avLst/>
                <a:gdLst/>
                <a:ahLst/>
                <a:cxnLst/>
                <a:rect l="l" t="t" r="r" b="b"/>
                <a:pathLst>
                  <a:path w="9480" h="4887" extrusionOk="0">
                    <a:moveTo>
                      <a:pt x="7147" y="0"/>
                    </a:moveTo>
                    <a:cubicBezTo>
                      <a:pt x="5679" y="0"/>
                      <a:pt x="4568" y="1180"/>
                      <a:pt x="4568" y="1180"/>
                    </a:cubicBezTo>
                    <a:cubicBezTo>
                      <a:pt x="4568" y="1180"/>
                      <a:pt x="3224" y="116"/>
                      <a:pt x="1733" y="116"/>
                    </a:cubicBezTo>
                    <a:cubicBezTo>
                      <a:pt x="1203" y="116"/>
                      <a:pt x="655" y="250"/>
                      <a:pt x="142" y="614"/>
                    </a:cubicBezTo>
                    <a:cubicBezTo>
                      <a:pt x="503" y="531"/>
                      <a:pt x="838" y="495"/>
                      <a:pt x="1148" y="495"/>
                    </a:cubicBezTo>
                    <a:cubicBezTo>
                      <a:pt x="3130" y="495"/>
                      <a:pt x="4054" y="1969"/>
                      <a:pt x="4054" y="1969"/>
                    </a:cubicBezTo>
                    <a:cubicBezTo>
                      <a:pt x="4054" y="1969"/>
                      <a:pt x="3973" y="1963"/>
                      <a:pt x="3834" y="1963"/>
                    </a:cubicBezTo>
                    <a:cubicBezTo>
                      <a:pt x="3018" y="1963"/>
                      <a:pt x="210" y="2162"/>
                      <a:pt x="1" y="4887"/>
                    </a:cubicBezTo>
                    <a:cubicBezTo>
                      <a:pt x="901" y="3940"/>
                      <a:pt x="2215" y="2401"/>
                      <a:pt x="3537" y="2401"/>
                    </a:cubicBezTo>
                    <a:cubicBezTo>
                      <a:pt x="4085" y="2401"/>
                      <a:pt x="4633" y="2664"/>
                      <a:pt x="5155" y="3342"/>
                    </a:cubicBezTo>
                    <a:cubicBezTo>
                      <a:pt x="5155" y="3342"/>
                      <a:pt x="5500" y="2328"/>
                      <a:pt x="6453" y="2328"/>
                    </a:cubicBezTo>
                    <a:cubicBezTo>
                      <a:pt x="6857" y="2328"/>
                      <a:pt x="7372" y="2512"/>
                      <a:pt x="8016" y="3033"/>
                    </a:cubicBezTo>
                    <a:cubicBezTo>
                      <a:pt x="7328" y="2250"/>
                      <a:pt x="6607" y="2039"/>
                      <a:pt x="6030" y="2039"/>
                    </a:cubicBezTo>
                    <a:cubicBezTo>
                      <a:pt x="5355" y="2039"/>
                      <a:pt x="4877" y="2328"/>
                      <a:pt x="4877" y="2328"/>
                    </a:cubicBezTo>
                    <a:cubicBezTo>
                      <a:pt x="4877" y="2328"/>
                      <a:pt x="5970" y="619"/>
                      <a:pt x="7757" y="619"/>
                    </a:cubicBezTo>
                    <a:cubicBezTo>
                      <a:pt x="8276" y="619"/>
                      <a:pt x="8853" y="763"/>
                      <a:pt x="9479" y="1135"/>
                    </a:cubicBezTo>
                    <a:cubicBezTo>
                      <a:pt x="8675" y="285"/>
                      <a:pt x="7868" y="0"/>
                      <a:pt x="71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55"/>
              <p:cNvSpPr/>
              <p:nvPr/>
            </p:nvSpPr>
            <p:spPr>
              <a:xfrm>
                <a:off x="2159114" y="2398241"/>
                <a:ext cx="21901" cy="9476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025" extrusionOk="0">
                    <a:moveTo>
                      <a:pt x="1560" y="1"/>
                    </a:moveTo>
                    <a:cubicBezTo>
                      <a:pt x="483" y="1"/>
                      <a:pt x="1" y="1025"/>
                      <a:pt x="1" y="1025"/>
                    </a:cubicBezTo>
                    <a:lnTo>
                      <a:pt x="2368" y="176"/>
                    </a:lnTo>
                    <a:cubicBezTo>
                      <a:pt x="2068" y="52"/>
                      <a:pt x="1799" y="1"/>
                      <a:pt x="15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5"/>
              <p:cNvSpPr/>
              <p:nvPr/>
            </p:nvSpPr>
            <p:spPr>
              <a:xfrm>
                <a:off x="2106150" y="2399425"/>
                <a:ext cx="24240" cy="8293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897" extrusionOk="0">
                    <a:moveTo>
                      <a:pt x="724" y="0"/>
                    </a:moveTo>
                    <a:cubicBezTo>
                      <a:pt x="220" y="0"/>
                      <a:pt x="1" y="276"/>
                      <a:pt x="1" y="276"/>
                    </a:cubicBezTo>
                    <a:lnTo>
                      <a:pt x="2622" y="897"/>
                    </a:lnTo>
                    <a:cubicBezTo>
                      <a:pt x="1765" y="192"/>
                      <a:pt x="1145" y="0"/>
                      <a:pt x="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55"/>
              <p:cNvSpPr/>
              <p:nvPr/>
            </p:nvSpPr>
            <p:spPr>
              <a:xfrm>
                <a:off x="2155786" y="2379493"/>
                <a:ext cx="25230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950" extrusionOk="0">
                    <a:moveTo>
                      <a:pt x="1343" y="1"/>
                    </a:moveTo>
                    <a:cubicBezTo>
                      <a:pt x="659" y="1"/>
                      <a:pt x="93" y="384"/>
                      <a:pt x="0" y="949"/>
                    </a:cubicBezTo>
                    <a:cubicBezTo>
                      <a:pt x="559" y="516"/>
                      <a:pt x="1199" y="401"/>
                      <a:pt x="1718" y="401"/>
                    </a:cubicBezTo>
                    <a:cubicBezTo>
                      <a:pt x="2298" y="401"/>
                      <a:pt x="2728" y="544"/>
                      <a:pt x="2728" y="544"/>
                    </a:cubicBezTo>
                    <a:cubicBezTo>
                      <a:pt x="2282" y="163"/>
                      <a:pt x="1788" y="1"/>
                      <a:pt x="1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55"/>
              <p:cNvSpPr/>
              <p:nvPr/>
            </p:nvSpPr>
            <p:spPr>
              <a:xfrm>
                <a:off x="2106261" y="2380094"/>
                <a:ext cx="25230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950" extrusionOk="0">
                    <a:moveTo>
                      <a:pt x="1384" y="0"/>
                    </a:moveTo>
                    <a:cubicBezTo>
                      <a:pt x="940" y="0"/>
                      <a:pt x="446" y="163"/>
                      <a:pt x="1" y="543"/>
                    </a:cubicBezTo>
                    <a:cubicBezTo>
                      <a:pt x="1" y="543"/>
                      <a:pt x="430" y="400"/>
                      <a:pt x="1009" y="400"/>
                    </a:cubicBezTo>
                    <a:cubicBezTo>
                      <a:pt x="1529" y="400"/>
                      <a:pt x="2169" y="515"/>
                      <a:pt x="2729" y="950"/>
                    </a:cubicBezTo>
                    <a:cubicBezTo>
                      <a:pt x="2635" y="384"/>
                      <a:pt x="2068" y="0"/>
                      <a:pt x="1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5"/>
              <p:cNvSpPr/>
              <p:nvPr/>
            </p:nvSpPr>
            <p:spPr>
              <a:xfrm>
                <a:off x="2133275" y="2447832"/>
                <a:ext cx="26043" cy="7831"/>
              </a:xfrm>
              <a:custGeom>
                <a:avLst/>
                <a:gdLst/>
                <a:ahLst/>
                <a:cxnLst/>
                <a:rect l="l" t="t" r="r" b="b"/>
                <a:pathLst>
                  <a:path w="2817" h="847" extrusionOk="0">
                    <a:moveTo>
                      <a:pt x="69" y="1"/>
                    </a:moveTo>
                    <a:cubicBezTo>
                      <a:pt x="69" y="1"/>
                      <a:pt x="0" y="847"/>
                      <a:pt x="1296" y="847"/>
                    </a:cubicBezTo>
                    <a:cubicBezTo>
                      <a:pt x="1311" y="847"/>
                      <a:pt x="1327" y="847"/>
                      <a:pt x="1343" y="846"/>
                    </a:cubicBezTo>
                    <a:cubicBezTo>
                      <a:pt x="2687" y="824"/>
                      <a:pt x="2816" y="1"/>
                      <a:pt x="28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55"/>
              <p:cNvSpPr/>
              <p:nvPr/>
            </p:nvSpPr>
            <p:spPr>
              <a:xfrm>
                <a:off x="2128245" y="2444282"/>
                <a:ext cx="36481" cy="6361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688" extrusionOk="0">
                    <a:moveTo>
                      <a:pt x="2295" y="1"/>
                    </a:moveTo>
                    <a:cubicBezTo>
                      <a:pt x="2034" y="1"/>
                      <a:pt x="1907" y="207"/>
                      <a:pt x="1907" y="207"/>
                    </a:cubicBezTo>
                    <a:cubicBezTo>
                      <a:pt x="1805" y="51"/>
                      <a:pt x="1721" y="5"/>
                      <a:pt x="1607" y="5"/>
                    </a:cubicBezTo>
                    <a:cubicBezTo>
                      <a:pt x="1483" y="5"/>
                      <a:pt x="1323" y="60"/>
                      <a:pt x="1062" y="86"/>
                    </a:cubicBezTo>
                    <a:cubicBezTo>
                      <a:pt x="854" y="108"/>
                      <a:pt x="635" y="114"/>
                      <a:pt x="451" y="114"/>
                    </a:cubicBezTo>
                    <a:cubicBezTo>
                      <a:pt x="192" y="114"/>
                      <a:pt x="1" y="102"/>
                      <a:pt x="1" y="102"/>
                    </a:cubicBezTo>
                    <a:lnTo>
                      <a:pt x="1" y="102"/>
                    </a:lnTo>
                    <a:cubicBezTo>
                      <a:pt x="1" y="102"/>
                      <a:pt x="629" y="666"/>
                      <a:pt x="1799" y="687"/>
                    </a:cubicBezTo>
                    <a:cubicBezTo>
                      <a:pt x="1820" y="687"/>
                      <a:pt x="1841" y="687"/>
                      <a:pt x="1863" y="687"/>
                    </a:cubicBezTo>
                    <a:cubicBezTo>
                      <a:pt x="3006" y="687"/>
                      <a:pt x="3945" y="105"/>
                      <a:pt x="3945" y="105"/>
                    </a:cubicBezTo>
                    <a:lnTo>
                      <a:pt x="3945" y="105"/>
                    </a:lnTo>
                    <a:cubicBezTo>
                      <a:pt x="3945" y="105"/>
                      <a:pt x="3578" y="194"/>
                      <a:pt x="3194" y="194"/>
                    </a:cubicBezTo>
                    <a:cubicBezTo>
                      <a:pt x="2979" y="194"/>
                      <a:pt x="2760" y="166"/>
                      <a:pt x="2594" y="81"/>
                    </a:cubicBezTo>
                    <a:cubicBezTo>
                      <a:pt x="2480" y="23"/>
                      <a:pt x="2380" y="1"/>
                      <a:pt x="2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55"/>
              <p:cNvSpPr/>
              <p:nvPr/>
            </p:nvSpPr>
            <p:spPr>
              <a:xfrm>
                <a:off x="2144646" y="3535700"/>
                <a:ext cx="25692" cy="3532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82" extrusionOk="0">
                    <a:moveTo>
                      <a:pt x="2587" y="0"/>
                    </a:moveTo>
                    <a:cubicBezTo>
                      <a:pt x="2585" y="0"/>
                      <a:pt x="2582" y="0"/>
                      <a:pt x="2580" y="0"/>
                    </a:cubicBezTo>
                    <a:lnTo>
                      <a:pt x="185" y="0"/>
                    </a:lnTo>
                    <a:cubicBezTo>
                      <a:pt x="82" y="4"/>
                      <a:pt x="1" y="88"/>
                      <a:pt x="1" y="190"/>
                    </a:cubicBezTo>
                    <a:cubicBezTo>
                      <a:pt x="1" y="294"/>
                      <a:pt x="82" y="378"/>
                      <a:pt x="185" y="382"/>
                    </a:cubicBezTo>
                    <a:lnTo>
                      <a:pt x="2580" y="382"/>
                    </a:lnTo>
                    <a:cubicBezTo>
                      <a:pt x="2582" y="382"/>
                      <a:pt x="2585" y="382"/>
                      <a:pt x="2587" y="382"/>
                    </a:cubicBezTo>
                    <a:cubicBezTo>
                      <a:pt x="2692" y="382"/>
                      <a:pt x="2779" y="297"/>
                      <a:pt x="2779" y="190"/>
                    </a:cubicBezTo>
                    <a:cubicBezTo>
                      <a:pt x="2779" y="85"/>
                      <a:pt x="2692" y="0"/>
                      <a:pt x="2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55"/>
              <p:cNvSpPr/>
              <p:nvPr/>
            </p:nvSpPr>
            <p:spPr>
              <a:xfrm>
                <a:off x="2148362" y="3562566"/>
                <a:ext cx="26958" cy="11667"/>
              </a:xfrm>
              <a:custGeom>
                <a:avLst/>
                <a:gdLst/>
                <a:ahLst/>
                <a:cxnLst/>
                <a:rect l="l" t="t" r="r" b="b"/>
                <a:pathLst>
                  <a:path w="2916" h="1262" extrusionOk="0">
                    <a:moveTo>
                      <a:pt x="2701" y="1"/>
                    </a:moveTo>
                    <a:cubicBezTo>
                      <a:pt x="2680" y="1"/>
                      <a:pt x="2659" y="4"/>
                      <a:pt x="2639" y="11"/>
                    </a:cubicBezTo>
                    <a:lnTo>
                      <a:pt x="201" y="891"/>
                    </a:lnTo>
                    <a:cubicBezTo>
                      <a:pt x="1" y="963"/>
                      <a:pt x="52" y="1262"/>
                      <a:pt x="266" y="1262"/>
                    </a:cubicBezTo>
                    <a:cubicBezTo>
                      <a:pt x="289" y="1262"/>
                      <a:pt x="309" y="1257"/>
                      <a:pt x="330" y="1250"/>
                    </a:cubicBezTo>
                    <a:lnTo>
                      <a:pt x="2768" y="370"/>
                    </a:lnTo>
                    <a:cubicBezTo>
                      <a:pt x="2865" y="333"/>
                      <a:pt x="2915" y="225"/>
                      <a:pt x="2881" y="126"/>
                    </a:cubicBezTo>
                    <a:cubicBezTo>
                      <a:pt x="2852" y="48"/>
                      <a:pt x="2779" y="1"/>
                      <a:pt x="27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55"/>
              <p:cNvSpPr/>
              <p:nvPr/>
            </p:nvSpPr>
            <p:spPr>
              <a:xfrm>
                <a:off x="2149000" y="3592428"/>
                <a:ext cx="26062" cy="354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383" extrusionOk="0">
                    <a:moveTo>
                      <a:pt x="191" y="1"/>
                    </a:moveTo>
                    <a:cubicBezTo>
                      <a:pt x="85" y="1"/>
                      <a:pt x="1" y="86"/>
                      <a:pt x="1" y="191"/>
                    </a:cubicBezTo>
                    <a:cubicBezTo>
                      <a:pt x="1" y="297"/>
                      <a:pt x="85" y="382"/>
                      <a:pt x="191" y="382"/>
                    </a:cubicBezTo>
                    <a:cubicBezTo>
                      <a:pt x="193" y="382"/>
                      <a:pt x="195" y="382"/>
                      <a:pt x="197" y="382"/>
                    </a:cubicBezTo>
                    <a:lnTo>
                      <a:pt x="2634" y="382"/>
                    </a:lnTo>
                    <a:cubicBezTo>
                      <a:pt x="2737" y="379"/>
                      <a:pt x="2819" y="294"/>
                      <a:pt x="2819" y="191"/>
                    </a:cubicBezTo>
                    <a:cubicBezTo>
                      <a:pt x="2819" y="89"/>
                      <a:pt x="2737" y="4"/>
                      <a:pt x="2634" y="1"/>
                    </a:cubicBezTo>
                    <a:lnTo>
                      <a:pt x="197" y="1"/>
                    </a:lnTo>
                    <a:cubicBezTo>
                      <a:pt x="195" y="1"/>
                      <a:pt x="193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55"/>
              <p:cNvSpPr/>
              <p:nvPr/>
            </p:nvSpPr>
            <p:spPr>
              <a:xfrm>
                <a:off x="2198045" y="3486350"/>
                <a:ext cx="22900" cy="6656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720" extrusionOk="0">
                    <a:moveTo>
                      <a:pt x="205" y="0"/>
                    </a:moveTo>
                    <a:cubicBezTo>
                      <a:pt x="114" y="0"/>
                      <a:pt x="33" y="67"/>
                      <a:pt x="17" y="160"/>
                    </a:cubicBezTo>
                    <a:cubicBezTo>
                      <a:pt x="0" y="263"/>
                      <a:pt x="71" y="362"/>
                      <a:pt x="174" y="379"/>
                    </a:cubicBezTo>
                    <a:lnTo>
                      <a:pt x="2247" y="717"/>
                    </a:lnTo>
                    <a:cubicBezTo>
                      <a:pt x="2257" y="719"/>
                      <a:pt x="2268" y="719"/>
                      <a:pt x="2278" y="719"/>
                    </a:cubicBezTo>
                    <a:cubicBezTo>
                      <a:pt x="2279" y="719"/>
                      <a:pt x="2280" y="719"/>
                      <a:pt x="2281" y="719"/>
                    </a:cubicBezTo>
                    <a:cubicBezTo>
                      <a:pt x="2380" y="719"/>
                      <a:pt x="2461" y="642"/>
                      <a:pt x="2469" y="545"/>
                    </a:cubicBezTo>
                    <a:cubicBezTo>
                      <a:pt x="2476" y="445"/>
                      <a:pt x="2407" y="357"/>
                      <a:pt x="2309" y="341"/>
                    </a:cubicBezTo>
                    <a:lnTo>
                      <a:pt x="237" y="3"/>
                    </a:lnTo>
                    <a:cubicBezTo>
                      <a:pt x="226" y="1"/>
                      <a:pt x="216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55"/>
              <p:cNvSpPr/>
              <p:nvPr/>
            </p:nvSpPr>
            <p:spPr>
              <a:xfrm>
                <a:off x="2198230" y="3510193"/>
                <a:ext cx="22586" cy="3532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382" extrusionOk="0">
                    <a:moveTo>
                      <a:pt x="185" y="0"/>
                    </a:moveTo>
                    <a:cubicBezTo>
                      <a:pt x="82" y="4"/>
                      <a:pt x="1" y="86"/>
                      <a:pt x="1" y="190"/>
                    </a:cubicBezTo>
                    <a:cubicBezTo>
                      <a:pt x="1" y="294"/>
                      <a:pt x="82" y="378"/>
                      <a:pt x="185" y="382"/>
                    </a:cubicBezTo>
                    <a:lnTo>
                      <a:pt x="2258" y="382"/>
                    </a:lnTo>
                    <a:cubicBezTo>
                      <a:pt x="2360" y="378"/>
                      <a:pt x="2443" y="294"/>
                      <a:pt x="2443" y="190"/>
                    </a:cubicBezTo>
                    <a:cubicBezTo>
                      <a:pt x="2443" y="86"/>
                      <a:pt x="2360" y="4"/>
                      <a:pt x="2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55"/>
              <p:cNvSpPr/>
              <p:nvPr/>
            </p:nvSpPr>
            <p:spPr>
              <a:xfrm>
                <a:off x="2201595" y="3535691"/>
                <a:ext cx="26080" cy="7193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778" extrusionOk="0">
                    <a:moveTo>
                      <a:pt x="206" y="1"/>
                    </a:moveTo>
                    <a:cubicBezTo>
                      <a:pt x="115" y="1"/>
                      <a:pt x="34" y="67"/>
                      <a:pt x="18" y="160"/>
                    </a:cubicBezTo>
                    <a:cubicBezTo>
                      <a:pt x="1" y="264"/>
                      <a:pt x="72" y="362"/>
                      <a:pt x="175" y="379"/>
                    </a:cubicBezTo>
                    <a:lnTo>
                      <a:pt x="2591" y="775"/>
                    </a:lnTo>
                    <a:cubicBezTo>
                      <a:pt x="2601" y="776"/>
                      <a:pt x="2612" y="776"/>
                      <a:pt x="2622" y="778"/>
                    </a:cubicBezTo>
                    <a:cubicBezTo>
                      <a:pt x="2722" y="776"/>
                      <a:pt x="2803" y="700"/>
                      <a:pt x="2812" y="602"/>
                    </a:cubicBezTo>
                    <a:cubicBezTo>
                      <a:pt x="2821" y="502"/>
                      <a:pt x="2752" y="414"/>
                      <a:pt x="2653" y="398"/>
                    </a:cubicBezTo>
                    <a:lnTo>
                      <a:pt x="237" y="3"/>
                    </a:lnTo>
                    <a:cubicBezTo>
                      <a:pt x="227" y="1"/>
                      <a:pt x="216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428549" y="2262113"/>
              <a:ext cx="734904" cy="1478022"/>
              <a:chOff x="6428549" y="2262113"/>
              <a:chExt cx="734904" cy="1478022"/>
            </a:xfrm>
          </p:grpSpPr>
          <p:sp>
            <p:nvSpPr>
              <p:cNvPr id="2013" name="Google Shape;2013;p55"/>
              <p:cNvSpPr/>
              <p:nvPr/>
            </p:nvSpPr>
            <p:spPr>
              <a:xfrm>
                <a:off x="6799886" y="3544304"/>
                <a:ext cx="94449" cy="195831"/>
              </a:xfrm>
              <a:custGeom>
                <a:avLst/>
                <a:gdLst/>
                <a:ahLst/>
                <a:cxnLst/>
                <a:rect l="l" t="t" r="r" b="b"/>
                <a:pathLst>
                  <a:path w="11948" h="24773" extrusionOk="0">
                    <a:moveTo>
                      <a:pt x="7563" y="1"/>
                    </a:moveTo>
                    <a:cubicBezTo>
                      <a:pt x="5221" y="1"/>
                      <a:pt x="3300" y="1318"/>
                      <a:pt x="3300" y="1318"/>
                    </a:cubicBezTo>
                    <a:cubicBezTo>
                      <a:pt x="3300" y="1318"/>
                      <a:pt x="3300" y="8601"/>
                      <a:pt x="2933" y="11069"/>
                    </a:cubicBezTo>
                    <a:cubicBezTo>
                      <a:pt x="2564" y="13535"/>
                      <a:pt x="710" y="17362"/>
                      <a:pt x="218" y="19955"/>
                    </a:cubicBezTo>
                    <a:cubicBezTo>
                      <a:pt x="137" y="20350"/>
                      <a:pt x="90" y="20751"/>
                      <a:pt x="77" y="21154"/>
                    </a:cubicBezTo>
                    <a:cubicBezTo>
                      <a:pt x="1" y="23200"/>
                      <a:pt x="948" y="24773"/>
                      <a:pt x="4166" y="24773"/>
                    </a:cubicBezTo>
                    <a:cubicBezTo>
                      <a:pt x="7994" y="24773"/>
                      <a:pt x="11817" y="21560"/>
                      <a:pt x="11817" y="21560"/>
                    </a:cubicBezTo>
                    <a:cubicBezTo>
                      <a:pt x="11817" y="21560"/>
                      <a:pt x="11871" y="20302"/>
                      <a:pt x="11907" y="18804"/>
                    </a:cubicBezTo>
                    <a:cubicBezTo>
                      <a:pt x="11939" y="17119"/>
                      <a:pt x="11948" y="15130"/>
                      <a:pt x="11817" y="14277"/>
                    </a:cubicBezTo>
                    <a:cubicBezTo>
                      <a:pt x="11572" y="12672"/>
                      <a:pt x="10710" y="10328"/>
                      <a:pt x="10583" y="8470"/>
                    </a:cubicBezTo>
                    <a:lnTo>
                      <a:pt x="11203" y="1318"/>
                    </a:lnTo>
                    <a:cubicBezTo>
                      <a:pt x="10009" y="330"/>
                      <a:pt x="8734" y="1"/>
                      <a:pt x="75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55"/>
              <p:cNvSpPr/>
              <p:nvPr/>
            </p:nvSpPr>
            <p:spPr>
              <a:xfrm>
                <a:off x="6428549" y="3221701"/>
                <a:ext cx="234486" cy="213356"/>
              </a:xfrm>
              <a:custGeom>
                <a:avLst/>
                <a:gdLst/>
                <a:ahLst/>
                <a:cxnLst/>
                <a:rect l="l" t="t" r="r" b="b"/>
                <a:pathLst>
                  <a:path w="29663" h="26990" extrusionOk="0">
                    <a:moveTo>
                      <a:pt x="21062" y="1"/>
                    </a:moveTo>
                    <a:cubicBezTo>
                      <a:pt x="18267" y="457"/>
                      <a:pt x="11197" y="2326"/>
                      <a:pt x="11197" y="2326"/>
                    </a:cubicBezTo>
                    <a:cubicBezTo>
                      <a:pt x="11197" y="2326"/>
                      <a:pt x="10038" y="10532"/>
                      <a:pt x="8821" y="15623"/>
                    </a:cubicBezTo>
                    <a:cubicBezTo>
                      <a:pt x="7720" y="20212"/>
                      <a:pt x="2461" y="21414"/>
                      <a:pt x="980" y="22607"/>
                    </a:cubicBezTo>
                    <a:cubicBezTo>
                      <a:pt x="817" y="22734"/>
                      <a:pt x="699" y="22865"/>
                      <a:pt x="639" y="22998"/>
                    </a:cubicBezTo>
                    <a:cubicBezTo>
                      <a:pt x="1" y="24354"/>
                      <a:pt x="491" y="26947"/>
                      <a:pt x="491" y="26947"/>
                    </a:cubicBezTo>
                    <a:cubicBezTo>
                      <a:pt x="491" y="26947"/>
                      <a:pt x="1250" y="26989"/>
                      <a:pt x="2443" y="26989"/>
                    </a:cubicBezTo>
                    <a:cubicBezTo>
                      <a:pt x="4798" y="26989"/>
                      <a:pt x="8845" y="26826"/>
                      <a:pt x="12105" y="25856"/>
                    </a:cubicBezTo>
                    <a:cubicBezTo>
                      <a:pt x="17018" y="24395"/>
                      <a:pt x="19668" y="21394"/>
                      <a:pt x="19668" y="21394"/>
                    </a:cubicBezTo>
                    <a:lnTo>
                      <a:pt x="21064" y="22628"/>
                    </a:lnTo>
                    <a:cubicBezTo>
                      <a:pt x="21064" y="22628"/>
                      <a:pt x="25221" y="21516"/>
                      <a:pt x="27445" y="20035"/>
                    </a:cubicBezTo>
                    <a:cubicBezTo>
                      <a:pt x="29662" y="18552"/>
                      <a:pt x="28799" y="17074"/>
                      <a:pt x="27936" y="15344"/>
                    </a:cubicBezTo>
                    <a:cubicBezTo>
                      <a:pt x="27926" y="15262"/>
                      <a:pt x="27915" y="15187"/>
                      <a:pt x="27906" y="15107"/>
                    </a:cubicBezTo>
                    <a:cubicBezTo>
                      <a:pt x="27485" y="12665"/>
                      <a:pt x="24438" y="9435"/>
                      <a:pt x="23581" y="6685"/>
                    </a:cubicBezTo>
                    <a:cubicBezTo>
                      <a:pt x="22697" y="3837"/>
                      <a:pt x="21062" y="1"/>
                      <a:pt x="21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55"/>
              <p:cNvSpPr/>
              <p:nvPr/>
            </p:nvSpPr>
            <p:spPr>
              <a:xfrm>
                <a:off x="6456343" y="2866925"/>
                <a:ext cx="527761" cy="699269"/>
              </a:xfrm>
              <a:custGeom>
                <a:avLst/>
                <a:gdLst/>
                <a:ahLst/>
                <a:cxnLst/>
                <a:rect l="l" t="t" r="r" b="b"/>
                <a:pathLst>
                  <a:path w="66763" h="88459" extrusionOk="0">
                    <a:moveTo>
                      <a:pt x="40835" y="1"/>
                    </a:moveTo>
                    <a:cubicBezTo>
                      <a:pt x="40835" y="1"/>
                      <a:pt x="38369" y="2068"/>
                      <a:pt x="30344" y="2818"/>
                    </a:cubicBezTo>
                    <a:cubicBezTo>
                      <a:pt x="22325" y="3569"/>
                      <a:pt x="5067" y="6037"/>
                      <a:pt x="3199" y="8879"/>
                    </a:cubicBezTo>
                    <a:cubicBezTo>
                      <a:pt x="1336" y="11716"/>
                      <a:pt x="1" y="16219"/>
                      <a:pt x="1991" y="21379"/>
                    </a:cubicBezTo>
                    <a:cubicBezTo>
                      <a:pt x="3979" y="26537"/>
                      <a:pt x="5635" y="42946"/>
                      <a:pt x="5275" y="44794"/>
                    </a:cubicBezTo>
                    <a:cubicBezTo>
                      <a:pt x="4967" y="46399"/>
                      <a:pt x="5445" y="47266"/>
                      <a:pt x="9170" y="47266"/>
                    </a:cubicBezTo>
                    <a:cubicBezTo>
                      <a:pt x="9742" y="47266"/>
                      <a:pt x="10391" y="47245"/>
                      <a:pt x="11126" y="47204"/>
                    </a:cubicBezTo>
                    <a:cubicBezTo>
                      <a:pt x="11933" y="47157"/>
                      <a:pt x="12660" y="47109"/>
                      <a:pt x="13315" y="47032"/>
                    </a:cubicBezTo>
                    <a:cubicBezTo>
                      <a:pt x="17131" y="46607"/>
                      <a:pt x="18406" y="45429"/>
                      <a:pt x="17878" y="40363"/>
                    </a:cubicBezTo>
                    <a:cubicBezTo>
                      <a:pt x="17260" y="34429"/>
                      <a:pt x="14914" y="19368"/>
                      <a:pt x="14914" y="19368"/>
                    </a:cubicBezTo>
                    <a:lnTo>
                      <a:pt x="14914" y="19368"/>
                    </a:lnTo>
                    <a:cubicBezTo>
                      <a:pt x="14914" y="19368"/>
                      <a:pt x="20993" y="19554"/>
                      <a:pt x="28200" y="19554"/>
                    </a:cubicBezTo>
                    <a:cubicBezTo>
                      <a:pt x="30656" y="19554"/>
                      <a:pt x="33243" y="19533"/>
                      <a:pt x="35764" y="19475"/>
                    </a:cubicBezTo>
                    <a:cubicBezTo>
                      <a:pt x="37871" y="19424"/>
                      <a:pt x="39926" y="19347"/>
                      <a:pt x="41825" y="19241"/>
                    </a:cubicBezTo>
                    <a:cubicBezTo>
                      <a:pt x="43181" y="24058"/>
                      <a:pt x="43403" y="28102"/>
                      <a:pt x="43531" y="34150"/>
                    </a:cubicBezTo>
                    <a:cubicBezTo>
                      <a:pt x="43652" y="40200"/>
                      <a:pt x="46064" y="54778"/>
                      <a:pt x="46191" y="59837"/>
                    </a:cubicBezTo>
                    <a:cubicBezTo>
                      <a:pt x="46313" y="64898"/>
                      <a:pt x="45073" y="84668"/>
                      <a:pt x="45895" y="87626"/>
                    </a:cubicBezTo>
                    <a:cubicBezTo>
                      <a:pt x="45895" y="87626"/>
                      <a:pt x="46789" y="87854"/>
                      <a:pt x="48037" y="88073"/>
                    </a:cubicBezTo>
                    <a:cubicBezTo>
                      <a:pt x="49174" y="88270"/>
                      <a:pt x="50603" y="88458"/>
                      <a:pt x="51914" y="88458"/>
                    </a:cubicBezTo>
                    <a:cubicBezTo>
                      <a:pt x="52835" y="88458"/>
                      <a:pt x="53699" y="88366"/>
                      <a:pt x="54362" y="88118"/>
                    </a:cubicBezTo>
                    <a:cubicBezTo>
                      <a:pt x="57008" y="87130"/>
                      <a:pt x="57616" y="82567"/>
                      <a:pt x="57620" y="77008"/>
                    </a:cubicBezTo>
                    <a:lnTo>
                      <a:pt x="57620" y="54914"/>
                    </a:lnTo>
                    <a:cubicBezTo>
                      <a:pt x="57620" y="54914"/>
                      <a:pt x="59951" y="40973"/>
                      <a:pt x="60443" y="34307"/>
                    </a:cubicBezTo>
                    <a:cubicBezTo>
                      <a:pt x="60940" y="27644"/>
                      <a:pt x="61473" y="21680"/>
                      <a:pt x="61473" y="21680"/>
                    </a:cubicBezTo>
                    <a:cubicBezTo>
                      <a:pt x="61473" y="21680"/>
                      <a:pt x="66763" y="14569"/>
                      <a:pt x="65959" y="7159"/>
                    </a:cubicBezTo>
                    <a:cubicBezTo>
                      <a:pt x="61219" y="5091"/>
                      <a:pt x="57071" y="3625"/>
                      <a:pt x="53585" y="2575"/>
                    </a:cubicBezTo>
                    <a:cubicBezTo>
                      <a:pt x="45388" y="119"/>
                      <a:pt x="40835" y="1"/>
                      <a:pt x="40835" y="1"/>
                    </a:cubicBezTo>
                    <a:close/>
                  </a:path>
                </a:pathLst>
              </a:custGeom>
              <a:solidFill>
                <a:srgbClr val="E8EA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55"/>
              <p:cNvSpPr/>
              <p:nvPr/>
            </p:nvSpPr>
            <p:spPr>
              <a:xfrm>
                <a:off x="6836075" y="2887280"/>
                <a:ext cx="148013" cy="678921"/>
              </a:xfrm>
              <a:custGeom>
                <a:avLst/>
                <a:gdLst/>
                <a:ahLst/>
                <a:cxnLst/>
                <a:rect l="l" t="t" r="r" b="b"/>
                <a:pathLst>
                  <a:path w="18724" h="85885" extrusionOk="0">
                    <a:moveTo>
                      <a:pt x="5548" y="0"/>
                    </a:moveTo>
                    <a:lnTo>
                      <a:pt x="4765" y="1504"/>
                    </a:lnTo>
                    <a:cubicBezTo>
                      <a:pt x="6670" y="3082"/>
                      <a:pt x="8572" y="4662"/>
                      <a:pt x="10476" y="6244"/>
                    </a:cubicBezTo>
                    <a:cubicBezTo>
                      <a:pt x="11506" y="7096"/>
                      <a:pt x="12603" y="8057"/>
                      <a:pt x="12888" y="9365"/>
                    </a:cubicBezTo>
                    <a:cubicBezTo>
                      <a:pt x="13144" y="10574"/>
                      <a:pt x="12256" y="12050"/>
                      <a:pt x="11091" y="12050"/>
                    </a:cubicBezTo>
                    <a:cubicBezTo>
                      <a:pt x="10990" y="12050"/>
                      <a:pt x="10886" y="12038"/>
                      <a:pt x="10781" y="12015"/>
                    </a:cubicBezTo>
                    <a:cubicBezTo>
                      <a:pt x="10506" y="23069"/>
                      <a:pt x="9836" y="34107"/>
                      <a:pt x="8770" y="45123"/>
                    </a:cubicBezTo>
                    <a:cubicBezTo>
                      <a:pt x="8649" y="46378"/>
                      <a:pt x="8518" y="47657"/>
                      <a:pt x="7958" y="48784"/>
                    </a:cubicBezTo>
                    <a:cubicBezTo>
                      <a:pt x="7405" y="49909"/>
                      <a:pt x="6329" y="50870"/>
                      <a:pt x="5071" y="50915"/>
                    </a:cubicBezTo>
                    <a:cubicBezTo>
                      <a:pt x="5028" y="50916"/>
                      <a:pt x="4985" y="50917"/>
                      <a:pt x="4943" y="50917"/>
                    </a:cubicBezTo>
                    <a:cubicBezTo>
                      <a:pt x="4410" y="50917"/>
                      <a:pt x="3878" y="50777"/>
                      <a:pt x="3346" y="50777"/>
                    </a:cubicBezTo>
                    <a:cubicBezTo>
                      <a:pt x="3266" y="50777"/>
                      <a:pt x="3186" y="50780"/>
                      <a:pt x="3107" y="50787"/>
                    </a:cubicBezTo>
                    <a:cubicBezTo>
                      <a:pt x="2451" y="50849"/>
                      <a:pt x="1745" y="51377"/>
                      <a:pt x="1867" y="52027"/>
                    </a:cubicBezTo>
                    <a:cubicBezTo>
                      <a:pt x="2071" y="53128"/>
                      <a:pt x="3756" y="52656"/>
                      <a:pt x="4837" y="52965"/>
                    </a:cubicBezTo>
                    <a:cubicBezTo>
                      <a:pt x="6213" y="53356"/>
                      <a:pt x="6516" y="55137"/>
                      <a:pt x="6569" y="56563"/>
                    </a:cubicBezTo>
                    <a:cubicBezTo>
                      <a:pt x="6679" y="59773"/>
                      <a:pt x="6789" y="62978"/>
                      <a:pt x="6898" y="66183"/>
                    </a:cubicBezTo>
                    <a:cubicBezTo>
                      <a:pt x="6141" y="65670"/>
                      <a:pt x="5251" y="65397"/>
                      <a:pt x="4338" y="65397"/>
                    </a:cubicBezTo>
                    <a:cubicBezTo>
                      <a:pt x="4332" y="65397"/>
                      <a:pt x="4326" y="65397"/>
                      <a:pt x="4320" y="65397"/>
                    </a:cubicBezTo>
                    <a:cubicBezTo>
                      <a:pt x="5335" y="67528"/>
                      <a:pt x="6196" y="69730"/>
                      <a:pt x="6894" y="71984"/>
                    </a:cubicBezTo>
                    <a:cubicBezTo>
                      <a:pt x="6097" y="71761"/>
                      <a:pt x="5299" y="71533"/>
                      <a:pt x="4503" y="71304"/>
                    </a:cubicBezTo>
                    <a:lnTo>
                      <a:pt x="4503" y="71304"/>
                    </a:lnTo>
                    <a:cubicBezTo>
                      <a:pt x="5898" y="74268"/>
                      <a:pt x="7319" y="77633"/>
                      <a:pt x="6188" y="80705"/>
                    </a:cubicBezTo>
                    <a:cubicBezTo>
                      <a:pt x="5234" y="83297"/>
                      <a:pt x="2756" y="84819"/>
                      <a:pt x="0" y="85498"/>
                    </a:cubicBezTo>
                    <a:cubicBezTo>
                      <a:pt x="1138" y="85696"/>
                      <a:pt x="2569" y="85884"/>
                      <a:pt x="3882" y="85884"/>
                    </a:cubicBezTo>
                    <a:cubicBezTo>
                      <a:pt x="4801" y="85884"/>
                      <a:pt x="5662" y="85792"/>
                      <a:pt x="6325" y="85545"/>
                    </a:cubicBezTo>
                    <a:cubicBezTo>
                      <a:pt x="8969" y="84555"/>
                      <a:pt x="9577" y="79992"/>
                      <a:pt x="9583" y="74435"/>
                    </a:cubicBezTo>
                    <a:lnTo>
                      <a:pt x="9583" y="52341"/>
                    </a:lnTo>
                    <a:cubicBezTo>
                      <a:pt x="9583" y="52341"/>
                      <a:pt x="11912" y="38398"/>
                      <a:pt x="12405" y="31734"/>
                    </a:cubicBezTo>
                    <a:cubicBezTo>
                      <a:pt x="12903" y="25069"/>
                      <a:pt x="13434" y="19105"/>
                      <a:pt x="13434" y="19105"/>
                    </a:cubicBezTo>
                    <a:cubicBezTo>
                      <a:pt x="13434" y="19105"/>
                      <a:pt x="18724" y="11994"/>
                      <a:pt x="17922" y="4584"/>
                    </a:cubicBezTo>
                    <a:cubicBezTo>
                      <a:pt x="13182" y="2518"/>
                      <a:pt x="9034" y="1050"/>
                      <a:pt x="5548" y="0"/>
                    </a:cubicBezTo>
                    <a:close/>
                  </a:path>
                </a:pathLst>
              </a:custGeom>
              <a:solidFill>
                <a:srgbClr val="191919">
                  <a:alpha val="29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55"/>
              <p:cNvSpPr/>
              <p:nvPr/>
            </p:nvSpPr>
            <p:spPr>
              <a:xfrm>
                <a:off x="6725484" y="2911343"/>
                <a:ext cx="61477" cy="108986"/>
              </a:xfrm>
              <a:custGeom>
                <a:avLst/>
                <a:gdLst/>
                <a:ahLst/>
                <a:cxnLst/>
                <a:rect l="l" t="t" r="r" b="b"/>
                <a:pathLst>
                  <a:path w="7777" h="13787" extrusionOk="0">
                    <a:moveTo>
                      <a:pt x="1605" y="0"/>
                    </a:moveTo>
                    <a:lnTo>
                      <a:pt x="1605" y="0"/>
                    </a:lnTo>
                    <a:cubicBezTo>
                      <a:pt x="0" y="5481"/>
                      <a:pt x="4198" y="13786"/>
                      <a:pt x="4198" y="13786"/>
                    </a:cubicBezTo>
                    <a:lnTo>
                      <a:pt x="7776" y="13627"/>
                    </a:lnTo>
                    <a:cubicBezTo>
                      <a:pt x="7776" y="13627"/>
                      <a:pt x="3580" y="4766"/>
                      <a:pt x="1605" y="0"/>
                    </a:cubicBezTo>
                    <a:close/>
                  </a:path>
                </a:pathLst>
              </a:custGeom>
              <a:solidFill>
                <a:srgbClr val="191919">
                  <a:alpha val="29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55"/>
              <p:cNvSpPr/>
              <p:nvPr/>
            </p:nvSpPr>
            <p:spPr>
              <a:xfrm>
                <a:off x="6762559" y="2923493"/>
                <a:ext cx="24403" cy="95579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12091" extrusionOk="0">
                    <a:moveTo>
                      <a:pt x="2470" y="1"/>
                    </a:moveTo>
                    <a:lnTo>
                      <a:pt x="2470" y="1"/>
                    </a:lnTo>
                    <a:cubicBezTo>
                      <a:pt x="0" y="3712"/>
                      <a:pt x="3086" y="12090"/>
                      <a:pt x="3086" y="12090"/>
                    </a:cubicBezTo>
                    <a:cubicBezTo>
                      <a:pt x="3086" y="12090"/>
                      <a:pt x="2715" y="3326"/>
                      <a:pt x="2470" y="1"/>
                    </a:cubicBezTo>
                    <a:close/>
                  </a:path>
                </a:pathLst>
              </a:custGeom>
              <a:solidFill>
                <a:srgbClr val="191919">
                  <a:alpha val="29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55"/>
              <p:cNvSpPr/>
              <p:nvPr/>
            </p:nvSpPr>
            <p:spPr>
              <a:xfrm>
                <a:off x="6513757" y="2971271"/>
                <a:ext cx="46837" cy="40964"/>
              </a:xfrm>
              <a:custGeom>
                <a:avLst/>
                <a:gdLst/>
                <a:ahLst/>
                <a:cxnLst/>
                <a:rect l="l" t="t" r="r" b="b"/>
                <a:pathLst>
                  <a:path w="5925" h="5182" extrusionOk="0">
                    <a:moveTo>
                      <a:pt x="1377" y="1"/>
                    </a:moveTo>
                    <a:lnTo>
                      <a:pt x="1377" y="1"/>
                    </a:lnTo>
                    <a:cubicBezTo>
                      <a:pt x="1" y="615"/>
                      <a:pt x="5925" y="5181"/>
                      <a:pt x="5925" y="5181"/>
                    </a:cubicBezTo>
                    <a:lnTo>
                      <a:pt x="13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55"/>
              <p:cNvSpPr/>
              <p:nvPr/>
            </p:nvSpPr>
            <p:spPr>
              <a:xfrm>
                <a:off x="6517330" y="3008124"/>
                <a:ext cx="43264" cy="13012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1646" extrusionOk="0">
                    <a:moveTo>
                      <a:pt x="934" y="0"/>
                    </a:moveTo>
                    <a:cubicBezTo>
                      <a:pt x="474" y="0"/>
                      <a:pt x="157" y="144"/>
                      <a:pt x="112" y="519"/>
                    </a:cubicBezTo>
                    <a:cubicBezTo>
                      <a:pt x="0" y="1450"/>
                      <a:pt x="1823" y="1646"/>
                      <a:pt x="3373" y="1646"/>
                    </a:cubicBezTo>
                    <a:cubicBezTo>
                      <a:pt x="4494" y="1646"/>
                      <a:pt x="5473" y="1543"/>
                      <a:pt x="5473" y="1543"/>
                    </a:cubicBezTo>
                    <a:cubicBezTo>
                      <a:pt x="5473" y="1543"/>
                      <a:pt x="2439" y="0"/>
                      <a:pt x="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55"/>
              <p:cNvSpPr/>
              <p:nvPr/>
            </p:nvSpPr>
            <p:spPr>
              <a:xfrm>
                <a:off x="6684426" y="2508457"/>
                <a:ext cx="144495" cy="223079"/>
              </a:xfrm>
              <a:custGeom>
                <a:avLst/>
                <a:gdLst/>
                <a:ahLst/>
                <a:cxnLst/>
                <a:rect l="l" t="t" r="r" b="b"/>
                <a:pathLst>
                  <a:path w="18279" h="28220" extrusionOk="0">
                    <a:moveTo>
                      <a:pt x="4917" y="0"/>
                    </a:moveTo>
                    <a:cubicBezTo>
                      <a:pt x="4802" y="0"/>
                      <a:pt x="4715" y="24"/>
                      <a:pt x="4664" y="75"/>
                    </a:cubicBezTo>
                    <a:cubicBezTo>
                      <a:pt x="4208" y="533"/>
                      <a:pt x="6434" y="2394"/>
                      <a:pt x="6434" y="2394"/>
                    </a:cubicBezTo>
                    <a:lnTo>
                      <a:pt x="6434" y="3432"/>
                    </a:lnTo>
                    <a:cubicBezTo>
                      <a:pt x="6434" y="3432"/>
                      <a:pt x="4089" y="1268"/>
                      <a:pt x="3283" y="1268"/>
                    </a:cubicBezTo>
                    <a:cubicBezTo>
                      <a:pt x="3261" y="1268"/>
                      <a:pt x="3240" y="1270"/>
                      <a:pt x="3221" y="1273"/>
                    </a:cubicBezTo>
                    <a:cubicBezTo>
                      <a:pt x="2481" y="1396"/>
                      <a:pt x="381" y="2282"/>
                      <a:pt x="506" y="2765"/>
                    </a:cubicBezTo>
                    <a:cubicBezTo>
                      <a:pt x="630" y="3248"/>
                      <a:pt x="3221" y="3432"/>
                      <a:pt x="3221" y="3432"/>
                    </a:cubicBezTo>
                    <a:lnTo>
                      <a:pt x="4666" y="4851"/>
                    </a:lnTo>
                    <a:cubicBezTo>
                      <a:pt x="4666" y="4851"/>
                      <a:pt x="3824" y="4754"/>
                      <a:pt x="3108" y="4754"/>
                    </a:cubicBezTo>
                    <a:cubicBezTo>
                      <a:pt x="2926" y="4754"/>
                      <a:pt x="2753" y="4760"/>
                      <a:pt x="2603" y="4776"/>
                    </a:cubicBezTo>
                    <a:cubicBezTo>
                      <a:pt x="1863" y="4851"/>
                      <a:pt x="1985" y="6566"/>
                      <a:pt x="1985" y="6566"/>
                    </a:cubicBezTo>
                    <a:cubicBezTo>
                      <a:pt x="1985" y="6566"/>
                      <a:pt x="0" y="6826"/>
                      <a:pt x="500" y="7813"/>
                    </a:cubicBezTo>
                    <a:cubicBezTo>
                      <a:pt x="998" y="8801"/>
                      <a:pt x="3837" y="11022"/>
                      <a:pt x="3837" y="11022"/>
                    </a:cubicBezTo>
                    <a:cubicBezTo>
                      <a:pt x="3837" y="11022"/>
                      <a:pt x="3723" y="13245"/>
                      <a:pt x="4829" y="14478"/>
                    </a:cubicBezTo>
                    <a:cubicBezTo>
                      <a:pt x="5936" y="15714"/>
                      <a:pt x="15193" y="28219"/>
                      <a:pt x="15193" y="28219"/>
                    </a:cubicBezTo>
                    <a:cubicBezTo>
                      <a:pt x="15193" y="28219"/>
                      <a:pt x="18278" y="23981"/>
                      <a:pt x="17044" y="18365"/>
                    </a:cubicBezTo>
                    <a:cubicBezTo>
                      <a:pt x="16939" y="17897"/>
                      <a:pt x="8651" y="11760"/>
                      <a:pt x="8651" y="11760"/>
                    </a:cubicBezTo>
                    <a:cubicBezTo>
                      <a:pt x="8651" y="11760"/>
                      <a:pt x="8774" y="3392"/>
                      <a:pt x="8651" y="2394"/>
                    </a:cubicBezTo>
                    <a:cubicBezTo>
                      <a:pt x="8541" y="1507"/>
                      <a:pt x="5837" y="0"/>
                      <a:pt x="4917" y="0"/>
                    </a:cubicBezTo>
                    <a:close/>
                  </a:path>
                </a:pathLst>
              </a:custGeom>
              <a:solidFill>
                <a:srgbClr val="EFC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55"/>
              <p:cNvSpPr/>
              <p:nvPr/>
            </p:nvSpPr>
            <p:spPr>
              <a:xfrm>
                <a:off x="6754599" y="2466821"/>
                <a:ext cx="408854" cy="475075"/>
              </a:xfrm>
              <a:custGeom>
                <a:avLst/>
                <a:gdLst/>
                <a:ahLst/>
                <a:cxnLst/>
                <a:rect l="l" t="t" r="r" b="b"/>
                <a:pathLst>
                  <a:path w="51721" h="60098" extrusionOk="0">
                    <a:moveTo>
                      <a:pt x="25854" y="0"/>
                    </a:moveTo>
                    <a:cubicBezTo>
                      <a:pt x="23456" y="0"/>
                      <a:pt x="20522" y="667"/>
                      <a:pt x="18042" y="3207"/>
                    </a:cubicBezTo>
                    <a:cubicBezTo>
                      <a:pt x="14073" y="7270"/>
                      <a:pt x="8414" y="14192"/>
                      <a:pt x="7057" y="17871"/>
                    </a:cubicBezTo>
                    <a:cubicBezTo>
                      <a:pt x="5700" y="21550"/>
                      <a:pt x="4960" y="30485"/>
                      <a:pt x="4102" y="33994"/>
                    </a:cubicBezTo>
                    <a:cubicBezTo>
                      <a:pt x="3247" y="37501"/>
                      <a:pt x="0" y="50615"/>
                      <a:pt x="0" y="50615"/>
                    </a:cubicBezTo>
                    <a:cubicBezTo>
                      <a:pt x="0" y="50615"/>
                      <a:pt x="2489" y="52826"/>
                      <a:pt x="7179" y="54322"/>
                    </a:cubicBezTo>
                    <a:cubicBezTo>
                      <a:pt x="11869" y="55818"/>
                      <a:pt x="29767" y="60098"/>
                      <a:pt x="29767" y="60098"/>
                    </a:cubicBezTo>
                    <a:cubicBezTo>
                      <a:pt x="29767" y="60098"/>
                      <a:pt x="32113" y="58381"/>
                      <a:pt x="33609" y="55822"/>
                    </a:cubicBezTo>
                    <a:cubicBezTo>
                      <a:pt x="35105" y="53262"/>
                      <a:pt x="35075" y="46531"/>
                      <a:pt x="35075" y="46531"/>
                    </a:cubicBezTo>
                    <a:lnTo>
                      <a:pt x="38299" y="36164"/>
                    </a:lnTo>
                    <a:cubicBezTo>
                      <a:pt x="38299" y="36164"/>
                      <a:pt x="40503" y="41992"/>
                      <a:pt x="44343" y="44275"/>
                    </a:cubicBezTo>
                    <a:cubicBezTo>
                      <a:pt x="44666" y="44467"/>
                      <a:pt x="45039" y="44559"/>
                      <a:pt x="45439" y="44559"/>
                    </a:cubicBezTo>
                    <a:cubicBezTo>
                      <a:pt x="48007" y="44559"/>
                      <a:pt x="51721" y="40787"/>
                      <a:pt x="51091" y="35761"/>
                    </a:cubicBezTo>
                    <a:cubicBezTo>
                      <a:pt x="50372" y="30028"/>
                      <a:pt x="45678" y="23561"/>
                      <a:pt x="45730" y="19770"/>
                    </a:cubicBezTo>
                    <a:cubicBezTo>
                      <a:pt x="45797" y="14714"/>
                      <a:pt x="41985" y="11106"/>
                      <a:pt x="40259" y="7959"/>
                    </a:cubicBezTo>
                    <a:cubicBezTo>
                      <a:pt x="38531" y="4812"/>
                      <a:pt x="30508" y="818"/>
                      <a:pt x="30508" y="818"/>
                    </a:cubicBezTo>
                    <a:cubicBezTo>
                      <a:pt x="30508" y="818"/>
                      <a:pt x="28509" y="0"/>
                      <a:pt x="25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55"/>
              <p:cNvSpPr/>
              <p:nvPr/>
            </p:nvSpPr>
            <p:spPr>
              <a:xfrm>
                <a:off x="6824028" y="2310579"/>
                <a:ext cx="165286" cy="251150"/>
              </a:xfrm>
              <a:custGeom>
                <a:avLst/>
                <a:gdLst/>
                <a:ahLst/>
                <a:cxnLst/>
                <a:rect l="l" t="t" r="r" b="b"/>
                <a:pathLst>
                  <a:path w="20909" h="31771" extrusionOk="0">
                    <a:moveTo>
                      <a:pt x="11234" y="0"/>
                    </a:moveTo>
                    <a:lnTo>
                      <a:pt x="3458" y="2092"/>
                    </a:lnTo>
                    <a:cubicBezTo>
                      <a:pt x="3458" y="2092"/>
                      <a:pt x="0" y="7295"/>
                      <a:pt x="371" y="10235"/>
                    </a:cubicBezTo>
                    <a:cubicBezTo>
                      <a:pt x="742" y="13172"/>
                      <a:pt x="2522" y="16481"/>
                      <a:pt x="4604" y="18654"/>
                    </a:cubicBezTo>
                    <a:cubicBezTo>
                      <a:pt x="5405" y="19490"/>
                      <a:pt x="6771" y="19669"/>
                      <a:pt x="7659" y="19669"/>
                    </a:cubicBezTo>
                    <a:cubicBezTo>
                      <a:pt x="8131" y="19669"/>
                      <a:pt x="8468" y="19619"/>
                      <a:pt x="8514" y="19589"/>
                    </a:cubicBezTo>
                    <a:lnTo>
                      <a:pt x="8519" y="19583"/>
                    </a:lnTo>
                    <a:lnTo>
                      <a:pt x="9259" y="22974"/>
                    </a:lnTo>
                    <a:lnTo>
                      <a:pt x="9778" y="25136"/>
                    </a:lnTo>
                    <a:lnTo>
                      <a:pt x="10234" y="27056"/>
                    </a:lnTo>
                    <a:lnTo>
                      <a:pt x="9280" y="31770"/>
                    </a:lnTo>
                    <a:lnTo>
                      <a:pt x="20212" y="22639"/>
                    </a:lnTo>
                    <a:lnTo>
                      <a:pt x="17671" y="12036"/>
                    </a:lnTo>
                    <a:cubicBezTo>
                      <a:pt x="17671" y="12036"/>
                      <a:pt x="20909" y="11270"/>
                      <a:pt x="19413" y="6919"/>
                    </a:cubicBezTo>
                    <a:cubicBezTo>
                      <a:pt x="19038" y="5827"/>
                      <a:pt x="17900" y="5726"/>
                      <a:pt x="17900" y="5726"/>
                    </a:cubicBezTo>
                    <a:lnTo>
                      <a:pt x="11234" y="0"/>
                    </a:lnTo>
                    <a:close/>
                  </a:path>
                </a:pathLst>
              </a:custGeom>
              <a:solidFill>
                <a:srgbClr val="EFC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55"/>
              <p:cNvSpPr/>
              <p:nvPr/>
            </p:nvSpPr>
            <p:spPr>
              <a:xfrm>
                <a:off x="6801222" y="2262113"/>
                <a:ext cx="195862" cy="132393"/>
              </a:xfrm>
              <a:custGeom>
                <a:avLst/>
                <a:gdLst/>
                <a:ahLst/>
                <a:cxnLst/>
                <a:rect l="l" t="t" r="r" b="b"/>
                <a:pathLst>
                  <a:path w="24777" h="16748" extrusionOk="0">
                    <a:moveTo>
                      <a:pt x="9886" y="1"/>
                    </a:moveTo>
                    <a:cubicBezTo>
                      <a:pt x="4797" y="1"/>
                      <a:pt x="1432" y="4199"/>
                      <a:pt x="743" y="7215"/>
                    </a:cubicBezTo>
                    <a:cubicBezTo>
                      <a:pt x="0" y="10468"/>
                      <a:pt x="635" y="14701"/>
                      <a:pt x="2560" y="16748"/>
                    </a:cubicBezTo>
                    <a:lnTo>
                      <a:pt x="4861" y="14250"/>
                    </a:lnTo>
                    <a:lnTo>
                      <a:pt x="4861" y="12462"/>
                    </a:lnTo>
                    <a:lnTo>
                      <a:pt x="5724" y="13510"/>
                    </a:lnTo>
                    <a:lnTo>
                      <a:pt x="6695" y="9610"/>
                    </a:lnTo>
                    <a:lnTo>
                      <a:pt x="7737" y="12067"/>
                    </a:lnTo>
                    <a:cubicBezTo>
                      <a:pt x="7737" y="12067"/>
                      <a:pt x="11015" y="10413"/>
                      <a:pt x="12658" y="10413"/>
                    </a:cubicBezTo>
                    <a:cubicBezTo>
                      <a:pt x="12693" y="10413"/>
                      <a:pt x="12727" y="10414"/>
                      <a:pt x="12760" y="10415"/>
                    </a:cubicBezTo>
                    <a:cubicBezTo>
                      <a:pt x="14782" y="15257"/>
                      <a:pt x="19682" y="16656"/>
                      <a:pt x="19682" y="16656"/>
                    </a:cubicBezTo>
                    <a:lnTo>
                      <a:pt x="20143" y="13808"/>
                    </a:lnTo>
                    <a:lnTo>
                      <a:pt x="23470" y="14252"/>
                    </a:lnTo>
                    <a:cubicBezTo>
                      <a:pt x="24777" y="7090"/>
                      <a:pt x="22051" y="1115"/>
                      <a:pt x="17254" y="1115"/>
                    </a:cubicBezTo>
                    <a:cubicBezTo>
                      <a:pt x="16615" y="1115"/>
                      <a:pt x="15938" y="1221"/>
                      <a:pt x="15230" y="1445"/>
                    </a:cubicBezTo>
                    <a:cubicBezTo>
                      <a:pt x="13295" y="425"/>
                      <a:pt x="11503" y="1"/>
                      <a:pt x="98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55"/>
              <p:cNvSpPr/>
              <p:nvPr/>
            </p:nvSpPr>
            <p:spPr>
              <a:xfrm>
                <a:off x="6849546" y="2382419"/>
                <a:ext cx="22292" cy="32276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4083" extrusionOk="0">
                    <a:moveTo>
                      <a:pt x="216" y="0"/>
                    </a:moveTo>
                    <a:cubicBezTo>
                      <a:pt x="196" y="0"/>
                      <a:pt x="175" y="3"/>
                      <a:pt x="156" y="10"/>
                    </a:cubicBezTo>
                    <a:cubicBezTo>
                      <a:pt x="54" y="42"/>
                      <a:pt x="0" y="154"/>
                      <a:pt x="36" y="253"/>
                    </a:cubicBezTo>
                    <a:lnTo>
                      <a:pt x="1298" y="4082"/>
                    </a:lnTo>
                    <a:lnTo>
                      <a:pt x="2687" y="3388"/>
                    </a:lnTo>
                    <a:cubicBezTo>
                      <a:pt x="2781" y="3339"/>
                      <a:pt x="2820" y="3225"/>
                      <a:pt x="2773" y="3131"/>
                    </a:cubicBezTo>
                    <a:cubicBezTo>
                      <a:pt x="2739" y="3065"/>
                      <a:pt x="2672" y="3026"/>
                      <a:pt x="2602" y="3026"/>
                    </a:cubicBezTo>
                    <a:cubicBezTo>
                      <a:pt x="2573" y="3026"/>
                      <a:pt x="2544" y="3033"/>
                      <a:pt x="2517" y="3047"/>
                    </a:cubicBezTo>
                    <a:lnTo>
                      <a:pt x="1521" y="3545"/>
                    </a:lnTo>
                    <a:lnTo>
                      <a:pt x="397" y="135"/>
                    </a:lnTo>
                    <a:cubicBezTo>
                      <a:pt x="373" y="53"/>
                      <a:pt x="297" y="0"/>
                      <a:pt x="216" y="0"/>
                    </a:cubicBezTo>
                    <a:close/>
                  </a:path>
                </a:pathLst>
              </a:custGeom>
              <a:solidFill>
                <a:srgbClr val="E58D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55"/>
              <p:cNvSpPr/>
              <p:nvPr/>
            </p:nvSpPr>
            <p:spPr>
              <a:xfrm>
                <a:off x="6814273" y="2502662"/>
                <a:ext cx="169546" cy="273782"/>
              </a:xfrm>
              <a:custGeom>
                <a:avLst/>
                <a:gdLst/>
                <a:ahLst/>
                <a:cxnLst/>
                <a:rect l="l" t="t" r="r" b="b"/>
                <a:pathLst>
                  <a:path w="21448" h="34634" extrusionOk="0">
                    <a:moveTo>
                      <a:pt x="21448" y="1"/>
                    </a:moveTo>
                    <a:lnTo>
                      <a:pt x="0" y="34633"/>
                    </a:lnTo>
                    <a:cubicBezTo>
                      <a:pt x="0" y="34633"/>
                      <a:pt x="20274" y="10553"/>
                      <a:pt x="214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55"/>
              <p:cNvSpPr/>
              <p:nvPr/>
            </p:nvSpPr>
            <p:spPr>
              <a:xfrm>
                <a:off x="6832803" y="2532504"/>
                <a:ext cx="53588" cy="199048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25180" extrusionOk="0">
                    <a:moveTo>
                      <a:pt x="6778" y="0"/>
                    </a:moveTo>
                    <a:cubicBezTo>
                      <a:pt x="1841" y="5554"/>
                      <a:pt x="1" y="25179"/>
                      <a:pt x="1" y="25179"/>
                    </a:cubicBezTo>
                    <a:lnTo>
                      <a:pt x="67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55"/>
              <p:cNvSpPr/>
              <p:nvPr/>
            </p:nvSpPr>
            <p:spPr>
              <a:xfrm>
                <a:off x="6908809" y="2700975"/>
                <a:ext cx="66979" cy="35367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4474" extrusionOk="0">
                    <a:moveTo>
                      <a:pt x="1002" y="1"/>
                    </a:moveTo>
                    <a:lnTo>
                      <a:pt x="0" y="1909"/>
                    </a:lnTo>
                    <a:lnTo>
                      <a:pt x="7914" y="4474"/>
                    </a:lnTo>
                    <a:lnTo>
                      <a:pt x="8472" y="2888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55"/>
              <p:cNvSpPr/>
              <p:nvPr/>
            </p:nvSpPr>
            <p:spPr>
              <a:xfrm>
                <a:off x="6786954" y="2807068"/>
                <a:ext cx="21019" cy="21043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662" extrusionOk="0">
                    <a:moveTo>
                      <a:pt x="1329" y="1"/>
                    </a:moveTo>
                    <a:cubicBezTo>
                      <a:pt x="596" y="1"/>
                      <a:pt x="0" y="596"/>
                      <a:pt x="0" y="1330"/>
                    </a:cubicBezTo>
                    <a:cubicBezTo>
                      <a:pt x="0" y="2066"/>
                      <a:pt x="596" y="2661"/>
                      <a:pt x="1329" y="2661"/>
                    </a:cubicBezTo>
                    <a:cubicBezTo>
                      <a:pt x="2063" y="2661"/>
                      <a:pt x="2659" y="2066"/>
                      <a:pt x="2659" y="1330"/>
                    </a:cubicBezTo>
                    <a:cubicBezTo>
                      <a:pt x="2659" y="596"/>
                      <a:pt x="2063" y="1"/>
                      <a:pt x="13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55"/>
              <p:cNvSpPr/>
              <p:nvPr/>
            </p:nvSpPr>
            <p:spPr>
              <a:xfrm>
                <a:off x="7006151" y="2463303"/>
                <a:ext cx="145737" cy="334326"/>
              </a:xfrm>
              <a:custGeom>
                <a:avLst/>
                <a:gdLst/>
                <a:ahLst/>
                <a:cxnLst/>
                <a:rect l="l" t="t" r="r" b="b"/>
                <a:pathLst>
                  <a:path w="18436" h="42293" extrusionOk="0">
                    <a:moveTo>
                      <a:pt x="6093" y="0"/>
                    </a:moveTo>
                    <a:cubicBezTo>
                      <a:pt x="5485" y="0"/>
                      <a:pt x="5259" y="836"/>
                      <a:pt x="5726" y="2366"/>
                    </a:cubicBezTo>
                    <a:cubicBezTo>
                      <a:pt x="5192" y="1135"/>
                      <a:pt x="4158" y="498"/>
                      <a:pt x="3523" y="498"/>
                    </a:cubicBezTo>
                    <a:cubicBezTo>
                      <a:pt x="3241" y="498"/>
                      <a:pt x="3038" y="623"/>
                      <a:pt x="2990" y="877"/>
                    </a:cubicBezTo>
                    <a:cubicBezTo>
                      <a:pt x="2839" y="1699"/>
                      <a:pt x="4919" y="3598"/>
                      <a:pt x="5108" y="5760"/>
                    </a:cubicBezTo>
                    <a:cubicBezTo>
                      <a:pt x="5269" y="7618"/>
                      <a:pt x="3875" y="8618"/>
                      <a:pt x="3038" y="8618"/>
                    </a:cubicBezTo>
                    <a:cubicBezTo>
                      <a:pt x="2901" y="8618"/>
                      <a:pt x="2779" y="8591"/>
                      <a:pt x="2682" y="8537"/>
                    </a:cubicBezTo>
                    <a:cubicBezTo>
                      <a:pt x="2682" y="8537"/>
                      <a:pt x="2509" y="6790"/>
                      <a:pt x="2747" y="5888"/>
                    </a:cubicBezTo>
                    <a:cubicBezTo>
                      <a:pt x="2895" y="5330"/>
                      <a:pt x="2549" y="4719"/>
                      <a:pt x="1976" y="4629"/>
                    </a:cubicBezTo>
                    <a:cubicBezTo>
                      <a:pt x="1935" y="4625"/>
                      <a:pt x="1896" y="4622"/>
                      <a:pt x="1856" y="4622"/>
                    </a:cubicBezTo>
                    <a:cubicBezTo>
                      <a:pt x="1767" y="4622"/>
                      <a:pt x="1681" y="4637"/>
                      <a:pt x="1601" y="4680"/>
                    </a:cubicBezTo>
                    <a:cubicBezTo>
                      <a:pt x="1062" y="4948"/>
                      <a:pt x="204" y="8455"/>
                      <a:pt x="118" y="9451"/>
                    </a:cubicBezTo>
                    <a:cubicBezTo>
                      <a:pt x="0" y="10795"/>
                      <a:pt x="1098" y="11400"/>
                      <a:pt x="2513" y="13405"/>
                    </a:cubicBezTo>
                    <a:cubicBezTo>
                      <a:pt x="3569" y="14903"/>
                      <a:pt x="5969" y="19700"/>
                      <a:pt x="7091" y="24008"/>
                    </a:cubicBezTo>
                    <a:cubicBezTo>
                      <a:pt x="8126" y="27966"/>
                      <a:pt x="7772" y="34555"/>
                      <a:pt x="9304" y="38625"/>
                    </a:cubicBezTo>
                    <a:cubicBezTo>
                      <a:pt x="9437" y="38974"/>
                      <a:pt x="9589" y="39314"/>
                      <a:pt x="9761" y="39646"/>
                    </a:cubicBezTo>
                    <a:cubicBezTo>
                      <a:pt x="10725" y="41462"/>
                      <a:pt x="12352" y="42293"/>
                      <a:pt x="13890" y="42293"/>
                    </a:cubicBezTo>
                    <a:cubicBezTo>
                      <a:pt x="15653" y="42293"/>
                      <a:pt x="17300" y="41200"/>
                      <a:pt x="17696" y="39245"/>
                    </a:cubicBezTo>
                    <a:cubicBezTo>
                      <a:pt x="18435" y="35581"/>
                      <a:pt x="16954" y="30069"/>
                      <a:pt x="14854" y="27053"/>
                    </a:cubicBezTo>
                    <a:cubicBezTo>
                      <a:pt x="12757" y="24044"/>
                      <a:pt x="10412" y="14633"/>
                      <a:pt x="10412" y="14633"/>
                    </a:cubicBezTo>
                    <a:cubicBezTo>
                      <a:pt x="10412" y="14633"/>
                      <a:pt x="10472" y="13435"/>
                      <a:pt x="11051" y="12201"/>
                    </a:cubicBezTo>
                    <a:cubicBezTo>
                      <a:pt x="11629" y="10969"/>
                      <a:pt x="11935" y="10080"/>
                      <a:pt x="11781" y="6446"/>
                    </a:cubicBezTo>
                    <a:cubicBezTo>
                      <a:pt x="11706" y="4624"/>
                      <a:pt x="11345" y="3405"/>
                      <a:pt x="10909" y="2654"/>
                    </a:cubicBezTo>
                    <a:cubicBezTo>
                      <a:pt x="10492" y="1928"/>
                      <a:pt x="10004" y="1633"/>
                      <a:pt x="9623" y="1633"/>
                    </a:cubicBezTo>
                    <a:cubicBezTo>
                      <a:pt x="9610" y="1633"/>
                      <a:pt x="9598" y="1633"/>
                      <a:pt x="9585" y="1634"/>
                    </a:cubicBezTo>
                    <a:cubicBezTo>
                      <a:pt x="9459" y="901"/>
                      <a:pt x="8897" y="692"/>
                      <a:pt x="8313" y="692"/>
                    </a:cubicBezTo>
                    <a:cubicBezTo>
                      <a:pt x="8003" y="692"/>
                      <a:pt x="7687" y="751"/>
                      <a:pt x="7426" y="821"/>
                    </a:cubicBezTo>
                    <a:cubicBezTo>
                      <a:pt x="6898" y="265"/>
                      <a:pt x="6435" y="0"/>
                      <a:pt x="6093" y="0"/>
                    </a:cubicBezTo>
                    <a:close/>
                  </a:path>
                </a:pathLst>
              </a:custGeom>
              <a:solidFill>
                <a:srgbClr val="EFC5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5"/>
              <p:cNvSpPr/>
              <p:nvPr/>
            </p:nvSpPr>
            <p:spPr>
              <a:xfrm>
                <a:off x="6799886" y="3692942"/>
                <a:ext cx="94125" cy="47193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5970" extrusionOk="0">
                    <a:moveTo>
                      <a:pt x="11907" y="1"/>
                    </a:moveTo>
                    <a:lnTo>
                      <a:pt x="11907" y="1"/>
                    </a:lnTo>
                    <a:cubicBezTo>
                      <a:pt x="11470" y="725"/>
                      <a:pt x="10873" y="1341"/>
                      <a:pt x="10162" y="1798"/>
                    </a:cubicBezTo>
                    <a:cubicBezTo>
                      <a:pt x="9286" y="2349"/>
                      <a:pt x="8250" y="2630"/>
                      <a:pt x="7216" y="2630"/>
                    </a:cubicBezTo>
                    <a:cubicBezTo>
                      <a:pt x="6450" y="2630"/>
                      <a:pt x="5686" y="2476"/>
                      <a:pt x="4988" y="2163"/>
                    </a:cubicBezTo>
                    <a:cubicBezTo>
                      <a:pt x="4547" y="1971"/>
                      <a:pt x="4131" y="1716"/>
                      <a:pt x="3665" y="1600"/>
                    </a:cubicBezTo>
                    <a:cubicBezTo>
                      <a:pt x="3460" y="1549"/>
                      <a:pt x="3254" y="1527"/>
                      <a:pt x="3046" y="1527"/>
                    </a:cubicBezTo>
                    <a:cubicBezTo>
                      <a:pt x="2357" y="1527"/>
                      <a:pt x="1659" y="1770"/>
                      <a:pt x="1000" y="2012"/>
                    </a:cubicBezTo>
                    <a:cubicBezTo>
                      <a:pt x="690" y="2122"/>
                      <a:pt x="386" y="2240"/>
                      <a:pt x="75" y="2351"/>
                    </a:cubicBezTo>
                    <a:cubicBezTo>
                      <a:pt x="1" y="4397"/>
                      <a:pt x="948" y="5970"/>
                      <a:pt x="4166" y="5970"/>
                    </a:cubicBezTo>
                    <a:cubicBezTo>
                      <a:pt x="7994" y="5970"/>
                      <a:pt x="11817" y="2757"/>
                      <a:pt x="11817" y="2757"/>
                    </a:cubicBezTo>
                    <a:cubicBezTo>
                      <a:pt x="11817" y="2757"/>
                      <a:pt x="11871" y="1499"/>
                      <a:pt x="119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5"/>
              <p:cNvSpPr/>
              <p:nvPr/>
            </p:nvSpPr>
            <p:spPr>
              <a:xfrm>
                <a:off x="6428549" y="3341114"/>
                <a:ext cx="234486" cy="93943"/>
              </a:xfrm>
              <a:custGeom>
                <a:avLst/>
                <a:gdLst/>
                <a:ahLst/>
                <a:cxnLst/>
                <a:rect l="l" t="t" r="r" b="b"/>
                <a:pathLst>
                  <a:path w="29663" h="11884" extrusionOk="0">
                    <a:moveTo>
                      <a:pt x="27906" y="1"/>
                    </a:moveTo>
                    <a:cubicBezTo>
                      <a:pt x="23085" y="2461"/>
                      <a:pt x="18261" y="4927"/>
                      <a:pt x="13440" y="7396"/>
                    </a:cubicBezTo>
                    <a:cubicBezTo>
                      <a:pt x="11205" y="8541"/>
                      <a:pt x="8672" y="9693"/>
                      <a:pt x="6252" y="9693"/>
                    </a:cubicBezTo>
                    <a:cubicBezTo>
                      <a:pt x="5303" y="9693"/>
                      <a:pt x="4371" y="9515"/>
                      <a:pt x="3481" y="9091"/>
                    </a:cubicBezTo>
                    <a:cubicBezTo>
                      <a:pt x="2588" y="8664"/>
                      <a:pt x="1826" y="8010"/>
                      <a:pt x="980" y="7501"/>
                    </a:cubicBezTo>
                    <a:cubicBezTo>
                      <a:pt x="817" y="7628"/>
                      <a:pt x="699" y="7761"/>
                      <a:pt x="639" y="7892"/>
                    </a:cubicBezTo>
                    <a:cubicBezTo>
                      <a:pt x="1" y="9248"/>
                      <a:pt x="491" y="11841"/>
                      <a:pt x="491" y="11841"/>
                    </a:cubicBezTo>
                    <a:cubicBezTo>
                      <a:pt x="491" y="11841"/>
                      <a:pt x="1250" y="11883"/>
                      <a:pt x="2443" y="11883"/>
                    </a:cubicBezTo>
                    <a:cubicBezTo>
                      <a:pt x="4798" y="11883"/>
                      <a:pt x="8845" y="11720"/>
                      <a:pt x="12105" y="10750"/>
                    </a:cubicBezTo>
                    <a:cubicBezTo>
                      <a:pt x="17018" y="9289"/>
                      <a:pt x="19668" y="6288"/>
                      <a:pt x="19668" y="6288"/>
                    </a:cubicBezTo>
                    <a:lnTo>
                      <a:pt x="21064" y="7522"/>
                    </a:lnTo>
                    <a:cubicBezTo>
                      <a:pt x="21064" y="7522"/>
                      <a:pt x="25221" y="6410"/>
                      <a:pt x="27445" y="4929"/>
                    </a:cubicBezTo>
                    <a:cubicBezTo>
                      <a:pt x="29662" y="3446"/>
                      <a:pt x="28799" y="1968"/>
                      <a:pt x="27936" y="238"/>
                    </a:cubicBezTo>
                    <a:cubicBezTo>
                      <a:pt x="27926" y="156"/>
                      <a:pt x="27915" y="81"/>
                      <a:pt x="279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5"/>
              <p:cNvSpPr/>
              <p:nvPr/>
            </p:nvSpPr>
            <p:spPr>
              <a:xfrm>
                <a:off x="6541772" y="2968267"/>
                <a:ext cx="197293" cy="270446"/>
              </a:xfrm>
              <a:custGeom>
                <a:avLst/>
                <a:gdLst/>
                <a:ahLst/>
                <a:cxnLst/>
                <a:rect l="l" t="t" r="r" b="b"/>
                <a:pathLst>
                  <a:path w="24958" h="34212" extrusionOk="0">
                    <a:moveTo>
                      <a:pt x="18964" y="0"/>
                    </a:moveTo>
                    <a:cubicBezTo>
                      <a:pt x="19344" y="1528"/>
                      <a:pt x="19726" y="3062"/>
                      <a:pt x="20110" y="4588"/>
                    </a:cubicBezTo>
                    <a:cubicBezTo>
                      <a:pt x="16238" y="4243"/>
                      <a:pt x="12368" y="3899"/>
                      <a:pt x="8501" y="3552"/>
                    </a:cubicBezTo>
                    <a:cubicBezTo>
                      <a:pt x="7905" y="3499"/>
                      <a:pt x="7289" y="3452"/>
                      <a:pt x="6679" y="3452"/>
                    </a:cubicBezTo>
                    <a:cubicBezTo>
                      <a:pt x="5474" y="3452"/>
                      <a:pt x="4294" y="3638"/>
                      <a:pt x="3339" y="4335"/>
                    </a:cubicBezTo>
                    <a:cubicBezTo>
                      <a:pt x="1847" y="5421"/>
                      <a:pt x="1375" y="7462"/>
                      <a:pt x="1503" y="9299"/>
                    </a:cubicBezTo>
                    <a:cubicBezTo>
                      <a:pt x="1624" y="11141"/>
                      <a:pt x="2233" y="12918"/>
                      <a:pt x="2446" y="14751"/>
                    </a:cubicBezTo>
                    <a:cubicBezTo>
                      <a:pt x="2058" y="14468"/>
                      <a:pt x="1579" y="14326"/>
                      <a:pt x="1101" y="14326"/>
                    </a:cubicBezTo>
                    <a:cubicBezTo>
                      <a:pt x="718" y="14326"/>
                      <a:pt x="335" y="14418"/>
                      <a:pt x="1" y="14603"/>
                    </a:cubicBezTo>
                    <a:cubicBezTo>
                      <a:pt x="787" y="16623"/>
                      <a:pt x="2547" y="18095"/>
                      <a:pt x="3654" y="19958"/>
                    </a:cubicBezTo>
                    <a:cubicBezTo>
                      <a:pt x="6213" y="24249"/>
                      <a:pt x="4914" y="29812"/>
                      <a:pt x="2508" y="34212"/>
                    </a:cubicBezTo>
                    <a:cubicBezTo>
                      <a:pt x="6324" y="33787"/>
                      <a:pt x="7599" y="32609"/>
                      <a:pt x="7071" y="27543"/>
                    </a:cubicBezTo>
                    <a:cubicBezTo>
                      <a:pt x="6453" y="21609"/>
                      <a:pt x="4107" y="6548"/>
                      <a:pt x="4107" y="6548"/>
                    </a:cubicBezTo>
                    <a:lnTo>
                      <a:pt x="4107" y="6548"/>
                    </a:lnTo>
                    <a:cubicBezTo>
                      <a:pt x="4107" y="6548"/>
                      <a:pt x="10186" y="6734"/>
                      <a:pt x="17393" y="6734"/>
                    </a:cubicBezTo>
                    <a:cubicBezTo>
                      <a:pt x="19849" y="6734"/>
                      <a:pt x="22436" y="6713"/>
                      <a:pt x="24957" y="6655"/>
                    </a:cubicBezTo>
                    <a:cubicBezTo>
                      <a:pt x="22856" y="4756"/>
                      <a:pt x="21654" y="1249"/>
                      <a:pt x="18964" y="0"/>
                    </a:cubicBezTo>
                    <a:close/>
                  </a:path>
                </a:pathLst>
              </a:custGeom>
              <a:solidFill>
                <a:srgbClr val="191919">
                  <a:alpha val="29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5"/>
              <p:cNvSpPr/>
              <p:nvPr/>
            </p:nvSpPr>
            <p:spPr>
              <a:xfrm>
                <a:off x="7043060" y="2484283"/>
                <a:ext cx="108844" cy="313346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39639" extrusionOk="0">
                    <a:moveTo>
                      <a:pt x="6240" y="0"/>
                    </a:moveTo>
                    <a:cubicBezTo>
                      <a:pt x="6631" y="1198"/>
                      <a:pt x="6642" y="2528"/>
                      <a:pt x="6236" y="3720"/>
                    </a:cubicBezTo>
                    <a:cubicBezTo>
                      <a:pt x="5996" y="4411"/>
                      <a:pt x="5627" y="5102"/>
                      <a:pt x="5728" y="5823"/>
                    </a:cubicBezTo>
                    <a:cubicBezTo>
                      <a:pt x="5775" y="6153"/>
                      <a:pt x="5916" y="6497"/>
                      <a:pt x="5783" y="6802"/>
                    </a:cubicBezTo>
                    <a:cubicBezTo>
                      <a:pt x="5610" y="7224"/>
                      <a:pt x="5058" y="7300"/>
                      <a:pt x="4631" y="7467"/>
                    </a:cubicBezTo>
                    <a:cubicBezTo>
                      <a:pt x="4023" y="7710"/>
                      <a:pt x="3551" y="8283"/>
                      <a:pt x="3433" y="8933"/>
                    </a:cubicBezTo>
                    <a:cubicBezTo>
                      <a:pt x="3364" y="9336"/>
                      <a:pt x="3322" y="9867"/>
                      <a:pt x="2926" y="9959"/>
                    </a:cubicBezTo>
                    <a:cubicBezTo>
                      <a:pt x="2894" y="9966"/>
                      <a:pt x="2864" y="9969"/>
                      <a:pt x="2833" y="9969"/>
                    </a:cubicBezTo>
                    <a:cubicBezTo>
                      <a:pt x="2606" y="9969"/>
                      <a:pt x="2399" y="9797"/>
                      <a:pt x="2216" y="9650"/>
                    </a:cubicBezTo>
                    <a:cubicBezTo>
                      <a:pt x="1810" y="9326"/>
                      <a:pt x="1349" y="9081"/>
                      <a:pt x="855" y="8924"/>
                    </a:cubicBezTo>
                    <a:cubicBezTo>
                      <a:pt x="753" y="8892"/>
                      <a:pt x="636" y="8874"/>
                      <a:pt x="523" y="8874"/>
                    </a:cubicBezTo>
                    <a:cubicBezTo>
                      <a:pt x="266" y="8874"/>
                      <a:pt x="25" y="8966"/>
                      <a:pt x="12" y="9203"/>
                    </a:cubicBezTo>
                    <a:cubicBezTo>
                      <a:pt x="1" y="9364"/>
                      <a:pt x="113" y="9502"/>
                      <a:pt x="224" y="9613"/>
                    </a:cubicBezTo>
                    <a:cubicBezTo>
                      <a:pt x="1122" y="10541"/>
                      <a:pt x="2362" y="11105"/>
                      <a:pt x="3199" y="12090"/>
                    </a:cubicBezTo>
                    <a:cubicBezTo>
                      <a:pt x="3753" y="12734"/>
                      <a:pt x="4098" y="13531"/>
                      <a:pt x="4422" y="14318"/>
                    </a:cubicBezTo>
                    <a:cubicBezTo>
                      <a:pt x="6067" y="18317"/>
                      <a:pt x="7382" y="22444"/>
                      <a:pt x="8355" y="26657"/>
                    </a:cubicBezTo>
                    <a:cubicBezTo>
                      <a:pt x="8696" y="28139"/>
                      <a:pt x="8990" y="29727"/>
                      <a:pt x="8473" y="31165"/>
                    </a:cubicBezTo>
                    <a:cubicBezTo>
                      <a:pt x="8011" y="32438"/>
                      <a:pt x="6975" y="33403"/>
                      <a:pt x="6041" y="34382"/>
                    </a:cubicBezTo>
                    <a:cubicBezTo>
                      <a:pt x="5554" y="34895"/>
                      <a:pt x="5082" y="35423"/>
                      <a:pt x="4635" y="35971"/>
                    </a:cubicBezTo>
                    <a:cubicBezTo>
                      <a:pt x="4768" y="36320"/>
                      <a:pt x="4920" y="36660"/>
                      <a:pt x="5092" y="36992"/>
                    </a:cubicBezTo>
                    <a:cubicBezTo>
                      <a:pt x="6056" y="38808"/>
                      <a:pt x="7683" y="39639"/>
                      <a:pt x="9221" y="39639"/>
                    </a:cubicBezTo>
                    <a:cubicBezTo>
                      <a:pt x="10984" y="39639"/>
                      <a:pt x="12631" y="38546"/>
                      <a:pt x="13027" y="36591"/>
                    </a:cubicBezTo>
                    <a:cubicBezTo>
                      <a:pt x="13768" y="32925"/>
                      <a:pt x="12285" y="27413"/>
                      <a:pt x="10185" y="24399"/>
                    </a:cubicBezTo>
                    <a:cubicBezTo>
                      <a:pt x="8088" y="21388"/>
                      <a:pt x="5743" y="11979"/>
                      <a:pt x="5743" y="11979"/>
                    </a:cubicBezTo>
                    <a:cubicBezTo>
                      <a:pt x="5743" y="11979"/>
                      <a:pt x="5803" y="10781"/>
                      <a:pt x="6382" y="9547"/>
                    </a:cubicBezTo>
                    <a:cubicBezTo>
                      <a:pt x="6960" y="8313"/>
                      <a:pt x="7266" y="7426"/>
                      <a:pt x="7114" y="3792"/>
                    </a:cubicBezTo>
                    <a:cubicBezTo>
                      <a:pt x="7037" y="1970"/>
                      <a:pt x="6676" y="751"/>
                      <a:pt x="6240" y="0"/>
                    </a:cubicBezTo>
                    <a:close/>
                  </a:path>
                </a:pathLst>
              </a:custGeom>
              <a:solidFill>
                <a:srgbClr val="EAAB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5"/>
              <p:cNvSpPr/>
              <p:nvPr/>
            </p:nvSpPr>
            <p:spPr>
              <a:xfrm>
                <a:off x="6891355" y="2421407"/>
                <a:ext cx="51572" cy="87880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11117" extrusionOk="0">
                    <a:moveTo>
                      <a:pt x="6052" y="0"/>
                    </a:moveTo>
                    <a:lnTo>
                      <a:pt x="6052" y="0"/>
                    </a:lnTo>
                    <a:cubicBezTo>
                      <a:pt x="4099" y="4614"/>
                      <a:pt x="1" y="5563"/>
                      <a:pt x="1" y="5563"/>
                    </a:cubicBezTo>
                    <a:lnTo>
                      <a:pt x="742" y="8954"/>
                    </a:lnTo>
                    <a:lnTo>
                      <a:pt x="1261" y="11116"/>
                    </a:lnTo>
                    <a:cubicBezTo>
                      <a:pt x="3163" y="9152"/>
                      <a:pt x="6524" y="4940"/>
                      <a:pt x="6052" y="0"/>
                    </a:cubicBezTo>
                    <a:close/>
                  </a:path>
                </a:pathLst>
              </a:custGeom>
              <a:solidFill>
                <a:srgbClr val="EAAB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5"/>
              <p:cNvSpPr/>
              <p:nvPr/>
            </p:nvSpPr>
            <p:spPr>
              <a:xfrm>
                <a:off x="6868652" y="2373336"/>
                <a:ext cx="19280" cy="10632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1345" extrusionOk="0">
                    <a:moveTo>
                      <a:pt x="1846" y="0"/>
                    </a:moveTo>
                    <a:cubicBezTo>
                      <a:pt x="554" y="0"/>
                      <a:pt x="0" y="1344"/>
                      <a:pt x="0" y="1344"/>
                    </a:cubicBezTo>
                    <a:lnTo>
                      <a:pt x="2438" y="88"/>
                    </a:lnTo>
                    <a:cubicBezTo>
                      <a:pt x="2226" y="27"/>
                      <a:pt x="2029" y="0"/>
                      <a:pt x="1846" y="0"/>
                    </a:cubicBezTo>
                    <a:close/>
                  </a:path>
                </a:pathLst>
              </a:custGeom>
              <a:solidFill>
                <a:srgbClr val="372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55"/>
              <p:cNvSpPr/>
              <p:nvPr/>
            </p:nvSpPr>
            <p:spPr>
              <a:xfrm>
                <a:off x="6830289" y="2389123"/>
                <a:ext cx="14972" cy="2751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348" extrusionOk="0">
                    <a:moveTo>
                      <a:pt x="946" y="0"/>
                    </a:moveTo>
                    <a:cubicBezTo>
                      <a:pt x="385" y="0"/>
                      <a:pt x="0" y="347"/>
                      <a:pt x="0" y="347"/>
                    </a:cubicBezTo>
                    <a:lnTo>
                      <a:pt x="1893" y="347"/>
                    </a:lnTo>
                    <a:cubicBezTo>
                      <a:pt x="1551" y="87"/>
                      <a:pt x="1226" y="0"/>
                      <a:pt x="946" y="0"/>
                    </a:cubicBezTo>
                    <a:close/>
                  </a:path>
                </a:pathLst>
              </a:custGeom>
              <a:solidFill>
                <a:srgbClr val="372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55"/>
              <p:cNvSpPr/>
              <p:nvPr/>
            </p:nvSpPr>
            <p:spPr>
              <a:xfrm>
                <a:off x="6868652" y="2406221"/>
                <a:ext cx="20482" cy="15668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1982" extrusionOk="0">
                    <a:moveTo>
                      <a:pt x="2438" y="0"/>
                    </a:moveTo>
                    <a:cubicBezTo>
                      <a:pt x="2438" y="1"/>
                      <a:pt x="1391" y="1094"/>
                      <a:pt x="0" y="1687"/>
                    </a:cubicBezTo>
                    <a:cubicBezTo>
                      <a:pt x="304" y="1893"/>
                      <a:pt x="606" y="1981"/>
                      <a:pt x="888" y="1981"/>
                    </a:cubicBezTo>
                    <a:cubicBezTo>
                      <a:pt x="1850" y="1981"/>
                      <a:pt x="2590" y="954"/>
                      <a:pt x="24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5"/>
              <p:cNvSpPr/>
              <p:nvPr/>
            </p:nvSpPr>
            <p:spPr>
              <a:xfrm>
                <a:off x="6856976" y="2350317"/>
                <a:ext cx="29414" cy="11439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447" extrusionOk="0">
                    <a:moveTo>
                      <a:pt x="1828" y="0"/>
                    </a:moveTo>
                    <a:cubicBezTo>
                      <a:pt x="610" y="0"/>
                      <a:pt x="0" y="1446"/>
                      <a:pt x="0" y="1446"/>
                    </a:cubicBezTo>
                    <a:lnTo>
                      <a:pt x="3720" y="1015"/>
                    </a:lnTo>
                    <a:cubicBezTo>
                      <a:pt x="2979" y="264"/>
                      <a:pt x="2348" y="0"/>
                      <a:pt x="1828" y="0"/>
                    </a:cubicBezTo>
                    <a:close/>
                  </a:path>
                </a:pathLst>
              </a:custGeom>
              <a:solidFill>
                <a:srgbClr val="191919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55"/>
              <p:cNvSpPr/>
              <p:nvPr/>
            </p:nvSpPr>
            <p:spPr>
              <a:xfrm>
                <a:off x="6821072" y="2365724"/>
                <a:ext cx="15438" cy="11541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460" extrusionOk="0">
                    <a:moveTo>
                      <a:pt x="1250" y="1"/>
                    </a:moveTo>
                    <a:cubicBezTo>
                      <a:pt x="1" y="1"/>
                      <a:pt x="30" y="1459"/>
                      <a:pt x="30" y="1459"/>
                    </a:cubicBezTo>
                    <a:lnTo>
                      <a:pt x="1953" y="124"/>
                    </a:lnTo>
                    <a:cubicBezTo>
                      <a:pt x="1682" y="38"/>
                      <a:pt x="1450" y="1"/>
                      <a:pt x="1250" y="1"/>
                    </a:cubicBezTo>
                    <a:close/>
                  </a:path>
                </a:pathLst>
              </a:custGeom>
              <a:solidFill>
                <a:srgbClr val="191919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55"/>
              <p:cNvSpPr/>
              <p:nvPr/>
            </p:nvSpPr>
            <p:spPr>
              <a:xfrm>
                <a:off x="6922928" y="2282769"/>
                <a:ext cx="38236" cy="21794"/>
              </a:xfrm>
              <a:custGeom>
                <a:avLst/>
                <a:gdLst/>
                <a:ahLst/>
                <a:cxnLst/>
                <a:rect l="l" t="t" r="r" b="b"/>
                <a:pathLst>
                  <a:path w="4837" h="2757" extrusionOk="0">
                    <a:moveTo>
                      <a:pt x="854" y="1"/>
                    </a:moveTo>
                    <a:cubicBezTo>
                      <a:pt x="343" y="1"/>
                      <a:pt x="0" y="77"/>
                      <a:pt x="0" y="77"/>
                    </a:cubicBezTo>
                    <a:cubicBezTo>
                      <a:pt x="0" y="77"/>
                      <a:pt x="3464" y="1562"/>
                      <a:pt x="4836" y="2756"/>
                    </a:cubicBezTo>
                    <a:cubicBezTo>
                      <a:pt x="3933" y="372"/>
                      <a:pt x="1982" y="1"/>
                      <a:pt x="854" y="1"/>
                    </a:cubicBezTo>
                    <a:close/>
                  </a:path>
                </a:pathLst>
              </a:custGeom>
              <a:solidFill>
                <a:srgbClr val="191919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55"/>
              <p:cNvSpPr/>
              <p:nvPr/>
            </p:nvSpPr>
            <p:spPr>
              <a:xfrm>
                <a:off x="6918675" y="2288966"/>
                <a:ext cx="32110" cy="34537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4369" extrusionOk="0">
                    <a:moveTo>
                      <a:pt x="1" y="1"/>
                    </a:moveTo>
                    <a:cubicBezTo>
                      <a:pt x="1" y="1"/>
                      <a:pt x="2987" y="2568"/>
                      <a:pt x="4062" y="4369"/>
                    </a:cubicBezTo>
                    <a:cubicBezTo>
                      <a:pt x="3165" y="67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191919">
                  <a:alpha val="32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5" name="Google Shape;2523;p65"/>
          <p:cNvSpPr/>
          <p:nvPr/>
        </p:nvSpPr>
        <p:spPr>
          <a:xfrm>
            <a:off x="966557" y="3822123"/>
            <a:ext cx="594196" cy="646952"/>
          </a:xfrm>
          <a:custGeom>
            <a:avLst/>
            <a:gdLst/>
            <a:ahLst/>
            <a:cxnLst/>
            <a:rect l="l" t="t" r="r" b="b"/>
            <a:pathLst>
              <a:path w="18449" h="20087" extrusionOk="0">
                <a:moveTo>
                  <a:pt x="7390" y="0"/>
                </a:moveTo>
                <a:cubicBezTo>
                  <a:pt x="6865" y="3062"/>
                  <a:pt x="6529" y="5511"/>
                  <a:pt x="6267" y="7754"/>
                </a:cubicBezTo>
                <a:cubicBezTo>
                  <a:pt x="4326" y="8206"/>
                  <a:pt x="2322" y="8731"/>
                  <a:pt x="1" y="9448"/>
                </a:cubicBezTo>
                <a:cubicBezTo>
                  <a:pt x="2013" y="10456"/>
                  <a:pt x="3911" y="11407"/>
                  <a:pt x="5779" y="12312"/>
                </a:cubicBezTo>
                <a:cubicBezTo>
                  <a:pt x="5539" y="14644"/>
                  <a:pt x="5289" y="17063"/>
                  <a:pt x="4867" y="20086"/>
                </a:cubicBezTo>
                <a:cubicBezTo>
                  <a:pt x="7035" y="18183"/>
                  <a:pt x="8874" y="16425"/>
                  <a:pt x="10641" y="14563"/>
                </a:cubicBezTo>
                <a:cubicBezTo>
                  <a:pt x="13082" y="15635"/>
                  <a:pt x="15602" y="16643"/>
                  <a:pt x="18389" y="17602"/>
                </a:cubicBezTo>
                <a:cubicBezTo>
                  <a:pt x="17013" y="15079"/>
                  <a:pt x="15690" y="12704"/>
                  <a:pt x="14333" y="10404"/>
                </a:cubicBezTo>
                <a:cubicBezTo>
                  <a:pt x="15619" y="8864"/>
                  <a:pt x="16962" y="7182"/>
                  <a:pt x="18449" y="5252"/>
                </a:cubicBezTo>
                <a:lnTo>
                  <a:pt x="18449" y="5252"/>
                </a:lnTo>
                <a:cubicBezTo>
                  <a:pt x="15993" y="5773"/>
                  <a:pt x="13907" y="6178"/>
                  <a:pt x="11973" y="6557"/>
                </a:cubicBezTo>
                <a:cubicBezTo>
                  <a:pt x="10562" y="4357"/>
                  <a:pt x="9066" y="2192"/>
                  <a:pt x="739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3376707" y="2051125"/>
            <a:ext cx="17796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>
                <a:ln w="9525">
                  <a:solidFill>
                    <a:srgbClr val="00B0F0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/>
          <p:nvPr/>
        </p:nvSpPr>
        <p:spPr>
          <a:xfrm>
            <a:off x="99566" y="393710"/>
            <a:ext cx="90096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lnSpc>
                <a:spcPct val="150000"/>
              </a:lnSpc>
              <a:tabLst>
                <a:tab pos="1581150" algn="l"/>
              </a:tabLst>
            </a:pPr>
            <a:r>
              <a:rPr lang="vi-VN" sz="18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TÀI: ĐIỀU KHIỂN HỆ THỐNG NHÀ THÔNG MINH(SMART HOME)</a:t>
            </a:r>
            <a:endParaRPr lang="vi-VN" sz="18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矩形 6"/>
          <p:cNvSpPr/>
          <p:nvPr/>
        </p:nvSpPr>
        <p:spPr>
          <a:xfrm>
            <a:off x="-1296444" y="25895"/>
            <a:ext cx="5828963" cy="5117691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连接符 12"/>
          <p:cNvCxnSpPr/>
          <p:nvPr/>
        </p:nvCxnSpPr>
        <p:spPr>
          <a:xfrm>
            <a:off x="386837" y="693008"/>
            <a:ext cx="8757163" cy="1053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7"/>
          <p:cNvSpPr txBox="1"/>
          <p:nvPr/>
        </p:nvSpPr>
        <p:spPr>
          <a:xfrm>
            <a:off x="6705829" y="294874"/>
            <a:ext cx="883681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endParaRPr lang="zh-CN" altLang="en-US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矩形 20"/>
          <p:cNvSpPr/>
          <p:nvPr/>
        </p:nvSpPr>
        <p:spPr>
          <a:xfrm>
            <a:off x="6835810" y="629203"/>
            <a:ext cx="623717" cy="638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22"/>
          <p:cNvSpPr txBox="1"/>
          <p:nvPr/>
        </p:nvSpPr>
        <p:spPr>
          <a:xfrm>
            <a:off x="780613" y="749433"/>
            <a:ext cx="8105913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581150" algn="l"/>
              </a:tabLst>
            </a:pPr>
            <a:r>
              <a:rPr lang="vi-VN" sz="1800" b="1">
                <a:solidFill>
                  <a:srgbClr val="0070C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TÀI:</a:t>
            </a:r>
            <a:r>
              <a:rPr lang="en-US" sz="18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HỆ THỐNG QUẢN LÍ LỊCH GIẢNG DẠY CỦA GIẢNG VIÊN </a:t>
            </a:r>
            <a:endParaRPr lang="vi-VN" sz="1800">
              <a:solidFill>
                <a:srgbClr val="0070C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Nhóm 1"/>
          <p:cNvGrpSpPr/>
          <p:nvPr/>
        </p:nvGrpSpPr>
        <p:grpSpPr>
          <a:xfrm>
            <a:off x="3234644" y="1292201"/>
            <a:ext cx="3085869" cy="451406"/>
            <a:chOff x="4545854" y="2838099"/>
            <a:chExt cx="3085869" cy="451406"/>
          </a:xfrm>
        </p:grpSpPr>
        <p:sp>
          <p:nvSpPr>
            <p:cNvPr id="11" name="文本框 23"/>
            <p:cNvSpPr txBox="1"/>
            <p:nvPr/>
          </p:nvSpPr>
          <p:spPr>
            <a:xfrm>
              <a:off x="4545854" y="2838099"/>
              <a:ext cx="1593682" cy="451406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THÀNH VIÊN</a:t>
              </a:r>
              <a:endParaRPr lang="zh-CN" altLang="en-US">
                <a:latin typeface="Tahoma" panose="020B0604030504040204" pitchFamily="34" charset="0"/>
                <a:ea typeface="庞门正道标题体" panose="0201060003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12" name="文本框 24"/>
            <p:cNvSpPr txBox="1"/>
            <p:nvPr/>
          </p:nvSpPr>
          <p:spPr>
            <a:xfrm>
              <a:off x="6143979" y="2838099"/>
              <a:ext cx="1487744" cy="451406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GIẢNG VIÊN </a:t>
              </a:r>
              <a:endParaRPr lang="zh-CN" altLang="en-US">
                <a:latin typeface="Tahoma" panose="020B0604030504040204" pitchFamily="34" charset="0"/>
                <a:ea typeface="庞门正道标题体" panose="02010600030101010101" pitchFamily="2" charset="-122"/>
                <a:cs typeface="Tahoma" panose="020B0604030504040204" pitchFamily="34" charset="0"/>
              </a:endParaRPr>
            </a:p>
          </p:txBody>
        </p:sp>
      </p:grpSp>
      <p:cxnSp>
        <p:nvCxnSpPr>
          <p:cNvPr id="14" name="直接连接符 29"/>
          <p:cNvCxnSpPr/>
          <p:nvPr/>
        </p:nvCxnSpPr>
        <p:spPr>
          <a:xfrm>
            <a:off x="2299048" y="3426481"/>
            <a:ext cx="493260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46"/>
          <p:cNvGrpSpPr/>
          <p:nvPr/>
        </p:nvGrpSpPr>
        <p:grpSpPr>
          <a:xfrm>
            <a:off x="4240243" y="4474795"/>
            <a:ext cx="1050350" cy="174959"/>
            <a:chOff x="5745055" y="5925669"/>
            <a:chExt cx="1050350" cy="174959"/>
          </a:xfrm>
          <a:solidFill>
            <a:srgbClr val="0070C0"/>
          </a:solidFill>
        </p:grpSpPr>
        <p:sp>
          <p:nvSpPr>
            <p:cNvPr id="16" name="椭圆 42"/>
            <p:cNvSpPr/>
            <p:nvPr/>
          </p:nvSpPr>
          <p:spPr>
            <a:xfrm>
              <a:off x="5745055" y="5925669"/>
              <a:ext cx="174959" cy="1749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43"/>
            <p:cNvSpPr/>
            <p:nvPr/>
          </p:nvSpPr>
          <p:spPr>
            <a:xfrm>
              <a:off x="6036852" y="5925669"/>
              <a:ext cx="174959" cy="1749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44"/>
            <p:cNvSpPr/>
            <p:nvPr/>
          </p:nvSpPr>
          <p:spPr>
            <a:xfrm>
              <a:off x="6328649" y="5925669"/>
              <a:ext cx="174959" cy="1749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45"/>
            <p:cNvSpPr/>
            <p:nvPr/>
          </p:nvSpPr>
          <p:spPr>
            <a:xfrm>
              <a:off x="6620446" y="5925669"/>
              <a:ext cx="174959" cy="17495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26"/>
          <p:cNvSpPr txBox="1"/>
          <p:nvPr/>
        </p:nvSpPr>
        <p:spPr>
          <a:xfrm>
            <a:off x="2299048" y="2826734"/>
            <a:ext cx="5089594" cy="37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KIỀU CHÍ NGUYỆN</a:t>
            </a:r>
            <a:r>
              <a:rPr lang="vi-VN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MSSV 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110121275</a:t>
            </a:r>
            <a:endParaRPr lang="vi-VN" altLang="zh-C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文本框 14"/>
          <p:cNvSpPr txBox="1"/>
          <p:nvPr/>
        </p:nvSpPr>
        <p:spPr>
          <a:xfrm>
            <a:off x="7876781" y="294874"/>
            <a:ext cx="8781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vi-VN" altLang="zh-CN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  <p:bldP spid="6" grpId="0"/>
      <p:bldP spid="7" grpId="0" animBg="1"/>
      <p:bldP spid="9" grpId="0"/>
      <p:bldP spid="2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-1283109" y="29338"/>
            <a:ext cx="5828963" cy="5117691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直接连接符 12"/>
          <p:cNvCxnSpPr/>
          <p:nvPr/>
        </p:nvCxnSpPr>
        <p:spPr>
          <a:xfrm>
            <a:off x="430924" y="693013"/>
            <a:ext cx="874261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46"/>
          <p:cNvGrpSpPr/>
          <p:nvPr/>
        </p:nvGrpSpPr>
        <p:grpSpPr>
          <a:xfrm>
            <a:off x="4177010" y="4493911"/>
            <a:ext cx="1050350" cy="174959"/>
            <a:chOff x="5745055" y="5925669"/>
            <a:chExt cx="1050350" cy="174959"/>
          </a:xfrm>
          <a:solidFill>
            <a:srgbClr val="0070C0"/>
          </a:solidFill>
        </p:grpSpPr>
        <p:sp>
          <p:nvSpPr>
            <p:cNvPr id="5" name="椭圆 42"/>
            <p:cNvSpPr/>
            <p:nvPr/>
          </p:nvSpPr>
          <p:spPr>
            <a:xfrm>
              <a:off x="5745055" y="5925669"/>
              <a:ext cx="174959" cy="174959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43"/>
            <p:cNvSpPr/>
            <p:nvPr/>
          </p:nvSpPr>
          <p:spPr>
            <a:xfrm>
              <a:off x="6036852" y="5925669"/>
              <a:ext cx="174959" cy="174959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44"/>
            <p:cNvSpPr/>
            <p:nvPr/>
          </p:nvSpPr>
          <p:spPr>
            <a:xfrm>
              <a:off x="6328649" y="5925669"/>
              <a:ext cx="174959" cy="174959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45"/>
            <p:cNvSpPr/>
            <p:nvPr/>
          </p:nvSpPr>
          <p:spPr>
            <a:xfrm>
              <a:off x="6620446" y="5925669"/>
              <a:ext cx="174959" cy="174959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Nhóm 36"/>
          <p:cNvGrpSpPr/>
          <p:nvPr/>
        </p:nvGrpSpPr>
        <p:grpSpPr>
          <a:xfrm>
            <a:off x="3076991" y="1252649"/>
            <a:ext cx="3016090" cy="451406"/>
            <a:chOff x="4460365" y="3045924"/>
            <a:chExt cx="3016090" cy="451406"/>
          </a:xfrm>
        </p:grpSpPr>
        <p:sp>
          <p:nvSpPr>
            <p:cNvPr id="10" name="文本框 23"/>
            <p:cNvSpPr txBox="1"/>
            <p:nvPr/>
          </p:nvSpPr>
          <p:spPr>
            <a:xfrm>
              <a:off x="5968410" y="3045924"/>
              <a:ext cx="1508045" cy="451406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GIẢNG VIÊN</a:t>
              </a:r>
              <a:endParaRPr lang="zh-CN" altLang="en-US">
                <a:latin typeface="Tahoma" panose="020B0604030504040204" pitchFamily="34" charset="0"/>
                <a:ea typeface="庞门正道标题体" panose="0201060003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11" name="文本框 24"/>
            <p:cNvSpPr txBox="1"/>
            <p:nvPr/>
          </p:nvSpPr>
          <p:spPr>
            <a:xfrm>
              <a:off x="4460365" y="3045924"/>
              <a:ext cx="1508045" cy="451406"/>
            </a:xfrm>
            <a:prstGeom prst="rect">
              <a:avLst/>
            </a:prstGeom>
            <a:noFill/>
            <a:ln w="12700">
              <a:solidFill>
                <a:srgbClr val="07E6FF"/>
              </a:solidFill>
            </a:ln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THÀNH VIÊN</a:t>
              </a:r>
              <a:endParaRPr lang="zh-CN" altLang="en-US">
                <a:latin typeface="Tahoma" panose="020B0604030504040204" pitchFamily="34" charset="0"/>
                <a:ea typeface="庞门正道标题体" panose="02010600030101010101" pitchFamily="2" charset="-122"/>
                <a:cs typeface="Tahoma" panose="020B0604030504040204" pitchFamily="34" charset="0"/>
              </a:endParaRPr>
            </a:p>
          </p:txBody>
        </p:sp>
      </p:grpSp>
      <p:sp>
        <p:nvSpPr>
          <p:cNvPr id="12" name="文本框 27"/>
          <p:cNvSpPr txBox="1"/>
          <p:nvPr/>
        </p:nvSpPr>
        <p:spPr>
          <a:xfrm>
            <a:off x="2100529" y="2619598"/>
            <a:ext cx="5089594" cy="1017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endParaRPr lang="en-US" altLang="zh-C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Ths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zh-CN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Văn Nam</a:t>
            </a:r>
          </a:p>
        </p:txBody>
      </p:sp>
      <p:sp>
        <p:nvSpPr>
          <p:cNvPr id="13" name="矩形 20"/>
          <p:cNvSpPr/>
          <p:nvPr/>
        </p:nvSpPr>
        <p:spPr>
          <a:xfrm>
            <a:off x="8071582" y="627786"/>
            <a:ext cx="623717" cy="638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7"/>
          <p:cNvSpPr txBox="1"/>
          <p:nvPr/>
        </p:nvSpPr>
        <p:spPr>
          <a:xfrm>
            <a:off x="6664462" y="277065"/>
            <a:ext cx="883681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endParaRPr lang="zh-CN" altLang="en-US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直接连接符 30"/>
          <p:cNvCxnSpPr/>
          <p:nvPr/>
        </p:nvCxnSpPr>
        <p:spPr>
          <a:xfrm>
            <a:off x="2257531" y="3765095"/>
            <a:ext cx="493260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4"/>
          <p:cNvSpPr txBox="1"/>
          <p:nvPr/>
        </p:nvSpPr>
        <p:spPr>
          <a:xfrm>
            <a:off x="7928226" y="277065"/>
            <a:ext cx="9104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vi-VN" altLang="zh-CN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</a:t>
            </a:r>
          </a:p>
        </p:txBody>
      </p:sp>
      <p:sp>
        <p:nvSpPr>
          <p:cNvPr id="17" name="文本框 21"/>
          <p:cNvSpPr txBox="1"/>
          <p:nvPr/>
        </p:nvSpPr>
        <p:spPr>
          <a:xfrm>
            <a:off x="430924" y="168463"/>
            <a:ext cx="4666623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LẬP TRÌNH WEB</a:t>
            </a:r>
            <a:endParaRPr lang="zh-CN" altLang="en-US" sz="2000" b="1">
              <a:solidFill>
                <a:srgbClr val="0070C0"/>
              </a:solidFill>
              <a:latin typeface="Tahoma" panose="020B0604030504040204" pitchFamily="34" charset="0"/>
              <a:ea typeface="庞门正道标题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8" name="文本框 22"/>
          <p:cNvSpPr txBox="1"/>
          <p:nvPr/>
        </p:nvSpPr>
        <p:spPr>
          <a:xfrm>
            <a:off x="801304" y="735664"/>
            <a:ext cx="810591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1581150" algn="l"/>
              </a:tabLst>
            </a:pPr>
            <a:r>
              <a:rPr lang="en-US" sz="18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TÀI: QUẢN LÝ WEBSITE BÁN SÁCH</a:t>
            </a:r>
            <a:endParaRPr lang="vi-VN" sz="1800">
              <a:solidFill>
                <a:srgbClr val="0070C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 animBg="1"/>
      <p:bldP spid="14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"/>
          <p:cNvSpPr/>
          <p:nvPr/>
        </p:nvSpPr>
        <p:spPr>
          <a:xfrm>
            <a:off x="109855" y="-496570"/>
            <a:ext cx="12192000" cy="371475"/>
          </a:xfrm>
          <a:prstGeom prst="rect">
            <a:avLst/>
          </a:prstGeom>
          <a:solidFill>
            <a:srgbClr val="B4B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5" name="组合 6"/>
          <p:cNvGrpSpPr/>
          <p:nvPr/>
        </p:nvGrpSpPr>
        <p:grpSpPr>
          <a:xfrm>
            <a:off x="342900" y="147637"/>
            <a:ext cx="381000" cy="76200"/>
            <a:chOff x="76200" y="100012"/>
            <a:chExt cx="381000" cy="76200"/>
          </a:xfrm>
        </p:grpSpPr>
        <p:sp>
          <p:nvSpPr>
            <p:cNvPr id="16" name="椭圆 3"/>
            <p:cNvSpPr/>
            <p:nvPr/>
          </p:nvSpPr>
          <p:spPr>
            <a:xfrm>
              <a:off x="76200" y="100012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4"/>
            <p:cNvSpPr/>
            <p:nvPr/>
          </p:nvSpPr>
          <p:spPr>
            <a:xfrm>
              <a:off x="228600" y="100012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5"/>
            <p:cNvSpPr/>
            <p:nvPr/>
          </p:nvSpPr>
          <p:spPr>
            <a:xfrm>
              <a:off x="381000" y="100012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708362"/>
            <a:ext cx="934046" cy="700287"/>
          </a:xfrm>
          <a:prstGeom prst="rect">
            <a:avLst/>
          </a:prstGeom>
        </p:spPr>
      </p:pic>
      <p:sp>
        <p:nvSpPr>
          <p:cNvPr id="20" name="文本框 24"/>
          <p:cNvSpPr txBox="1"/>
          <p:nvPr/>
        </p:nvSpPr>
        <p:spPr>
          <a:xfrm>
            <a:off x="1760810" y="535484"/>
            <a:ext cx="5017416" cy="81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3600" b="1"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do chọn đề tài </a:t>
            </a:r>
          </a:p>
        </p:txBody>
      </p:sp>
      <p:sp>
        <p:nvSpPr>
          <p:cNvPr id="24" name="文本框 24"/>
          <p:cNvSpPr txBox="1"/>
          <p:nvPr/>
        </p:nvSpPr>
        <p:spPr>
          <a:xfrm>
            <a:off x="1657946" y="2763758"/>
            <a:ext cx="501741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zh-CN" sz="3600" b="1">
                <a:solidFill>
                  <a:srgbClr val="0070C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tiêu của đề tài </a:t>
            </a:r>
          </a:p>
        </p:txBody>
      </p:sp>
      <p:sp>
        <p:nvSpPr>
          <p:cNvPr id="26" name="文本框 25"/>
          <p:cNvSpPr txBox="1"/>
          <p:nvPr/>
        </p:nvSpPr>
        <p:spPr>
          <a:xfrm rot="10800000" flipV="1">
            <a:off x="419100" y="3698373"/>
            <a:ext cx="8350250" cy="923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vi-VN" altLang="zh-CN" sz="2200">
                <a:latin typeface="+mn-lt"/>
                <a:ea typeface="SimSun" panose="02010600030101010101" pitchFamily="2" charset="-122"/>
              </a:rPr>
              <a:t> </a:t>
            </a:r>
            <a:r>
              <a:rPr lang="en-US" altLang="zh-CN" sz="1600">
                <a:latin typeface="+mn-lt"/>
                <a:ea typeface="SimSun" panose="02010600030101010101" pitchFamily="2" charset="-122"/>
              </a:rPr>
              <a:t>T</a:t>
            </a:r>
            <a:r>
              <a:rPr lang="vi-VN" altLang="zh-CN" sz="1600">
                <a:latin typeface="+mn-lt"/>
                <a:ea typeface="SimSun" panose="02010600030101010101" pitchFamily="2" charset="-122"/>
              </a:rPr>
              <a:t>ối ưu hóa việc quản lý thời gian và nguồn lực trong môi trường giáo dục</a:t>
            </a:r>
            <a:r>
              <a:rPr lang="en-US" altLang="zh-CN" sz="1600">
                <a:latin typeface="+mn-lt"/>
                <a:ea typeface="SimSun" panose="02010600030101010101" pitchFamily="2" charset="-122"/>
              </a:rPr>
              <a:t>, </a:t>
            </a:r>
            <a:r>
              <a:rPr lang="en-US" altLang="zh-CN" sz="1600" err="1">
                <a:latin typeface="+mn-lt"/>
                <a:ea typeface="SimSun" panose="02010600030101010101" pitchFamily="2" charset="-122"/>
              </a:rPr>
              <a:t>đảm</a:t>
            </a:r>
            <a:r>
              <a:rPr lang="en-US" altLang="zh-CN" sz="1600">
                <a:latin typeface="+mn-lt"/>
                <a:ea typeface="SimSun" panose="02010600030101010101" pitchFamily="2" charset="-122"/>
              </a:rPr>
              <a:t> </a:t>
            </a:r>
            <a:r>
              <a:rPr lang="en-US" altLang="zh-CN" sz="1600" err="1">
                <a:latin typeface="+mn-lt"/>
                <a:ea typeface="SimSun" panose="02010600030101010101" pitchFamily="2" charset="-122"/>
              </a:rPr>
              <a:t>bảo</a:t>
            </a:r>
            <a:r>
              <a:rPr lang="en-US" altLang="zh-CN" sz="1600">
                <a:latin typeface="+mn-lt"/>
                <a:ea typeface="SimSun" panose="02010600030101010101" pitchFamily="2" charset="-122"/>
              </a:rPr>
              <a:t> </a:t>
            </a:r>
            <a:r>
              <a:rPr lang="en-US" altLang="zh-CN" sz="1600" err="1">
                <a:latin typeface="+mn-lt"/>
                <a:ea typeface="SimSun" panose="02010600030101010101" pitchFamily="2" charset="-122"/>
              </a:rPr>
              <a:t>sự</a:t>
            </a:r>
            <a:r>
              <a:rPr lang="en-US" altLang="zh-CN" sz="1600">
                <a:latin typeface="+mn-lt"/>
                <a:ea typeface="SimSun" panose="02010600030101010101" pitchFamily="2" charset="-122"/>
              </a:rPr>
              <a:t> </a:t>
            </a:r>
            <a:r>
              <a:rPr lang="en-US" altLang="zh-CN" sz="1600" err="1">
                <a:latin typeface="+mn-lt"/>
                <a:ea typeface="SimSun" panose="02010600030101010101" pitchFamily="2" charset="-122"/>
              </a:rPr>
              <a:t>công</a:t>
            </a:r>
            <a:r>
              <a:rPr lang="en-US" altLang="zh-CN" sz="1600">
                <a:latin typeface="+mn-lt"/>
                <a:ea typeface="SimSun" panose="02010600030101010101" pitchFamily="2" charset="-122"/>
              </a:rPr>
              <a:t> </a:t>
            </a:r>
            <a:r>
              <a:rPr lang="en-US" altLang="zh-CN" sz="1600" err="1">
                <a:latin typeface="+mn-lt"/>
                <a:ea typeface="SimSun" panose="02010600030101010101" pitchFamily="2" charset="-122"/>
              </a:rPr>
              <a:t>bằng</a:t>
            </a:r>
            <a:r>
              <a:rPr lang="en-US" altLang="zh-CN" sz="1600">
                <a:latin typeface="+mn-lt"/>
                <a:ea typeface="SimSun" panose="02010600030101010101" pitchFamily="2" charset="-122"/>
              </a:rPr>
              <a:t> và tiết kiệm nguồn lực bằng cách tự động hóa quá trình phân công.</a:t>
            </a:r>
            <a:endParaRPr lang="vi-VN" altLang="zh-CN" sz="16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8" name="文本框 25"/>
          <p:cNvSpPr txBox="1"/>
          <p:nvPr/>
        </p:nvSpPr>
        <p:spPr>
          <a:xfrm rot="10800000" flipV="1">
            <a:off x="717550" y="1352662"/>
            <a:ext cx="8350250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vi-VN" altLang="zh-CN" sz="1600">
                <a:latin typeface="+mn-lt"/>
              </a:rPr>
              <a:t>Việc quản lý giảng viên và công tác giảng dạy là vấn đề vô cùng quan trọng trong các tr</a:t>
            </a:r>
            <a:r>
              <a:rPr lang="en-US" altLang="zh-CN" sz="1600">
                <a:latin typeface="+mn-lt"/>
              </a:rPr>
              <a:t>ư</a:t>
            </a:r>
            <a:r>
              <a:rPr lang="vi-VN" altLang="zh-CN" sz="1600">
                <a:latin typeface="+mn-lt"/>
              </a:rPr>
              <a:t>ờng đại học và cao đẳng hiện nay của n</a:t>
            </a:r>
            <a:r>
              <a:rPr lang="en-US" altLang="zh-CN" sz="1600">
                <a:latin typeface="+mn-lt"/>
              </a:rPr>
              <a:t>ư</a:t>
            </a:r>
            <a:r>
              <a:rPr lang="vi-VN" altLang="zh-CN" sz="1600">
                <a:latin typeface="+mn-lt"/>
              </a:rPr>
              <a:t>ớc ta. Áp dụng công nghệ thông tin vào quản lý giảng dạy tốt sẽ giúp cho việc tổ chức điều hành công việc đ</a:t>
            </a:r>
            <a:r>
              <a:rPr lang="en-US" altLang="zh-CN" sz="1600">
                <a:latin typeface="+mn-lt"/>
              </a:rPr>
              <a:t>ư</a:t>
            </a:r>
            <a:r>
              <a:rPr lang="vi-VN" altLang="zh-CN" sz="1600">
                <a:latin typeface="+mn-lt"/>
              </a:rPr>
              <a:t>ợc hợp lý hơn, có hiệu quả cao và đồng thời giúp cho giảng viên có thể chủ động về thời gian giảng dạy</a:t>
            </a:r>
            <a:r>
              <a:rPr lang="en-US" altLang="zh-CN" sz="1600">
                <a:latin typeface="+mn-lt"/>
              </a:rPr>
              <a:t>.</a:t>
            </a:r>
            <a:endParaRPr lang="vi-VN" altLang="zh-CN" sz="16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  <p:bldP spid="24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8"/>
          <p:cNvSpPr txBox="1">
            <a:spLocks noGrp="1"/>
          </p:cNvSpPr>
          <p:nvPr>
            <p:ph type="title"/>
          </p:nvPr>
        </p:nvSpPr>
        <p:spPr>
          <a:xfrm>
            <a:off x="2159531" y="159475"/>
            <a:ext cx="420140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  <a:endParaRPr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6919" y="707605"/>
            <a:ext cx="8669425" cy="4075474"/>
            <a:chOff x="686679" y="997044"/>
            <a:chExt cx="7890504" cy="40640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2586944429"/>
                </p:ext>
              </p:extLst>
            </p:nvPr>
          </p:nvGraphicFramePr>
          <p:xfrm>
            <a:off x="686679" y="997044"/>
            <a:ext cx="7890504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29" name="Google Shape;3018;p71"/>
            <p:cNvGrpSpPr/>
            <p:nvPr/>
          </p:nvGrpSpPr>
          <p:grpSpPr>
            <a:xfrm>
              <a:off x="737633" y="1176377"/>
              <a:ext cx="658368" cy="658368"/>
              <a:chOff x="6106088" y="3304233"/>
              <a:chExt cx="232850" cy="229500"/>
            </a:xfrm>
          </p:grpSpPr>
          <p:sp>
            <p:nvSpPr>
              <p:cNvPr id="30" name="Google Shape;3019;p71"/>
              <p:cNvSpPr/>
              <p:nvPr/>
            </p:nvSpPr>
            <p:spPr>
              <a:xfrm>
                <a:off x="6106088" y="3304233"/>
                <a:ext cx="232850" cy="229500"/>
              </a:xfrm>
              <a:custGeom>
                <a:avLst/>
                <a:gdLst/>
                <a:ahLst/>
                <a:cxnLst/>
                <a:rect l="l" t="t" r="r" b="b"/>
                <a:pathLst>
                  <a:path w="9314" h="9180" extrusionOk="0">
                    <a:moveTo>
                      <a:pt x="4679" y="356"/>
                    </a:moveTo>
                    <a:cubicBezTo>
                      <a:pt x="6853" y="356"/>
                      <a:pt x="8610" y="2059"/>
                      <a:pt x="8822" y="4217"/>
                    </a:cubicBezTo>
                    <a:cubicBezTo>
                      <a:pt x="9061" y="6630"/>
                      <a:pt x="7128" y="8654"/>
                      <a:pt x="4775" y="8861"/>
                    </a:cubicBezTo>
                    <a:cubicBezTo>
                      <a:pt x="4735" y="8865"/>
                      <a:pt x="4708" y="8881"/>
                      <a:pt x="4685" y="8900"/>
                    </a:cubicBezTo>
                    <a:cubicBezTo>
                      <a:pt x="2488" y="8581"/>
                      <a:pt x="464" y="7272"/>
                      <a:pt x="381" y="4825"/>
                    </a:cubicBezTo>
                    <a:cubicBezTo>
                      <a:pt x="301" y="2476"/>
                      <a:pt x="2122" y="481"/>
                      <a:pt x="4466" y="361"/>
                    </a:cubicBezTo>
                    <a:cubicBezTo>
                      <a:pt x="4537" y="358"/>
                      <a:pt x="4608" y="356"/>
                      <a:pt x="4679" y="356"/>
                    </a:cubicBezTo>
                    <a:close/>
                    <a:moveTo>
                      <a:pt x="4571" y="0"/>
                    </a:moveTo>
                    <a:cubicBezTo>
                      <a:pt x="4536" y="0"/>
                      <a:pt x="4501" y="0"/>
                      <a:pt x="4466" y="1"/>
                    </a:cubicBezTo>
                    <a:cubicBezTo>
                      <a:pt x="1928" y="54"/>
                      <a:pt x="0" y="2139"/>
                      <a:pt x="23" y="4660"/>
                    </a:cubicBezTo>
                    <a:cubicBezTo>
                      <a:pt x="43" y="6920"/>
                      <a:pt x="2020" y="9149"/>
                      <a:pt x="4336" y="9149"/>
                    </a:cubicBezTo>
                    <a:cubicBezTo>
                      <a:pt x="4442" y="9149"/>
                      <a:pt x="4549" y="9145"/>
                      <a:pt x="4657" y="9135"/>
                    </a:cubicBezTo>
                    <a:cubicBezTo>
                      <a:pt x="4680" y="9162"/>
                      <a:pt x="4714" y="9179"/>
                      <a:pt x="4759" y="9179"/>
                    </a:cubicBezTo>
                    <a:cubicBezTo>
                      <a:pt x="4764" y="9179"/>
                      <a:pt x="4769" y="9179"/>
                      <a:pt x="4775" y="9179"/>
                    </a:cubicBezTo>
                    <a:cubicBezTo>
                      <a:pt x="7229" y="9022"/>
                      <a:pt x="9314" y="7057"/>
                      <a:pt x="9234" y="4517"/>
                    </a:cubicBezTo>
                    <a:cubicBezTo>
                      <a:pt x="9154" y="1969"/>
                      <a:pt x="7090" y="0"/>
                      <a:pt x="4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Google Shape;3020;p71"/>
              <p:cNvSpPr/>
              <p:nvPr/>
            </p:nvSpPr>
            <p:spPr>
              <a:xfrm>
                <a:off x="6113589" y="3313103"/>
                <a:ext cx="219025" cy="21360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8544" extrusionOk="0">
                    <a:moveTo>
                      <a:pt x="4641" y="1520"/>
                    </a:moveTo>
                    <a:cubicBezTo>
                      <a:pt x="4831" y="1520"/>
                      <a:pt x="5033" y="1625"/>
                      <a:pt x="5110" y="1828"/>
                    </a:cubicBezTo>
                    <a:cubicBezTo>
                      <a:pt x="5377" y="2527"/>
                      <a:pt x="5331" y="3329"/>
                      <a:pt x="5343" y="4068"/>
                    </a:cubicBezTo>
                    <a:cubicBezTo>
                      <a:pt x="5353" y="4827"/>
                      <a:pt x="5429" y="5609"/>
                      <a:pt x="5264" y="6353"/>
                    </a:cubicBezTo>
                    <a:cubicBezTo>
                      <a:pt x="5201" y="6647"/>
                      <a:pt x="4934" y="6795"/>
                      <a:pt x="4668" y="6795"/>
                    </a:cubicBezTo>
                    <a:cubicBezTo>
                      <a:pt x="4403" y="6795"/>
                      <a:pt x="4138" y="6648"/>
                      <a:pt x="4075" y="6353"/>
                    </a:cubicBezTo>
                    <a:cubicBezTo>
                      <a:pt x="3916" y="5607"/>
                      <a:pt x="3995" y="4827"/>
                      <a:pt x="4009" y="4068"/>
                    </a:cubicBezTo>
                    <a:cubicBezTo>
                      <a:pt x="4013" y="3772"/>
                      <a:pt x="4011" y="3467"/>
                      <a:pt x="4023" y="3162"/>
                    </a:cubicBezTo>
                    <a:lnTo>
                      <a:pt x="4023" y="3162"/>
                    </a:lnTo>
                    <a:cubicBezTo>
                      <a:pt x="3946" y="3211"/>
                      <a:pt x="3864" y="3255"/>
                      <a:pt x="3768" y="3294"/>
                    </a:cubicBezTo>
                    <a:cubicBezTo>
                      <a:pt x="3520" y="3394"/>
                      <a:pt x="3284" y="3437"/>
                      <a:pt x="3043" y="3437"/>
                    </a:cubicBezTo>
                    <a:cubicBezTo>
                      <a:pt x="2859" y="3437"/>
                      <a:pt x="2673" y="3412"/>
                      <a:pt x="2476" y="3366"/>
                    </a:cubicBezTo>
                    <a:cubicBezTo>
                      <a:pt x="2256" y="3313"/>
                      <a:pt x="2313" y="2987"/>
                      <a:pt x="2528" y="2982"/>
                    </a:cubicBezTo>
                    <a:cubicBezTo>
                      <a:pt x="2916" y="2975"/>
                      <a:pt x="3784" y="2768"/>
                      <a:pt x="4108" y="2333"/>
                    </a:cubicBezTo>
                    <a:cubicBezTo>
                      <a:pt x="4140" y="2177"/>
                      <a:pt x="4182" y="2020"/>
                      <a:pt x="4237" y="1869"/>
                    </a:cubicBezTo>
                    <a:cubicBezTo>
                      <a:pt x="4257" y="1634"/>
                      <a:pt x="4443" y="1520"/>
                      <a:pt x="4641" y="1520"/>
                    </a:cubicBezTo>
                    <a:close/>
                    <a:moveTo>
                      <a:pt x="4379" y="1"/>
                    </a:moveTo>
                    <a:cubicBezTo>
                      <a:pt x="4308" y="1"/>
                      <a:pt x="4237" y="3"/>
                      <a:pt x="4166" y="6"/>
                    </a:cubicBezTo>
                    <a:cubicBezTo>
                      <a:pt x="1822" y="126"/>
                      <a:pt x="1" y="2120"/>
                      <a:pt x="81" y="4470"/>
                    </a:cubicBezTo>
                    <a:cubicBezTo>
                      <a:pt x="164" y="6917"/>
                      <a:pt x="2190" y="8226"/>
                      <a:pt x="4385" y="8544"/>
                    </a:cubicBezTo>
                    <a:cubicBezTo>
                      <a:pt x="4408" y="8526"/>
                      <a:pt x="4436" y="8510"/>
                      <a:pt x="4475" y="8506"/>
                    </a:cubicBezTo>
                    <a:cubicBezTo>
                      <a:pt x="6828" y="8299"/>
                      <a:pt x="8761" y="6275"/>
                      <a:pt x="8522" y="3862"/>
                    </a:cubicBezTo>
                    <a:cubicBezTo>
                      <a:pt x="8310" y="1704"/>
                      <a:pt x="6553" y="1"/>
                      <a:pt x="4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Google Shape;3021;p71"/>
              <p:cNvSpPr/>
              <p:nvPr/>
            </p:nvSpPr>
            <p:spPr>
              <a:xfrm>
                <a:off x="6169963" y="3351106"/>
                <a:ext cx="79350" cy="131875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5275" extrusionOk="0">
                    <a:moveTo>
                      <a:pt x="2386" y="0"/>
                    </a:moveTo>
                    <a:cubicBezTo>
                      <a:pt x="2188" y="0"/>
                      <a:pt x="2002" y="114"/>
                      <a:pt x="1982" y="349"/>
                    </a:cubicBezTo>
                    <a:cubicBezTo>
                      <a:pt x="1927" y="500"/>
                      <a:pt x="1885" y="657"/>
                      <a:pt x="1853" y="814"/>
                    </a:cubicBezTo>
                    <a:cubicBezTo>
                      <a:pt x="1529" y="1248"/>
                      <a:pt x="661" y="1455"/>
                      <a:pt x="273" y="1462"/>
                    </a:cubicBezTo>
                    <a:cubicBezTo>
                      <a:pt x="58" y="1467"/>
                      <a:pt x="1" y="1793"/>
                      <a:pt x="220" y="1846"/>
                    </a:cubicBezTo>
                    <a:cubicBezTo>
                      <a:pt x="417" y="1892"/>
                      <a:pt x="604" y="1917"/>
                      <a:pt x="788" y="1917"/>
                    </a:cubicBezTo>
                    <a:cubicBezTo>
                      <a:pt x="1029" y="1917"/>
                      <a:pt x="1265" y="1874"/>
                      <a:pt x="1513" y="1774"/>
                    </a:cubicBezTo>
                    <a:cubicBezTo>
                      <a:pt x="1607" y="1735"/>
                      <a:pt x="1691" y="1691"/>
                      <a:pt x="1768" y="1642"/>
                    </a:cubicBezTo>
                    <a:lnTo>
                      <a:pt x="1768" y="1642"/>
                    </a:lnTo>
                    <a:cubicBezTo>
                      <a:pt x="1756" y="1947"/>
                      <a:pt x="1758" y="2252"/>
                      <a:pt x="1754" y="2548"/>
                    </a:cubicBezTo>
                    <a:cubicBezTo>
                      <a:pt x="1740" y="3307"/>
                      <a:pt x="1661" y="4087"/>
                      <a:pt x="1820" y="4833"/>
                    </a:cubicBezTo>
                    <a:cubicBezTo>
                      <a:pt x="1883" y="5128"/>
                      <a:pt x="2148" y="5275"/>
                      <a:pt x="2413" y="5275"/>
                    </a:cubicBezTo>
                    <a:cubicBezTo>
                      <a:pt x="2679" y="5275"/>
                      <a:pt x="2945" y="5127"/>
                      <a:pt x="3009" y="4833"/>
                    </a:cubicBezTo>
                    <a:cubicBezTo>
                      <a:pt x="3174" y="4089"/>
                      <a:pt x="3097" y="3307"/>
                      <a:pt x="3088" y="2548"/>
                    </a:cubicBezTo>
                    <a:cubicBezTo>
                      <a:pt x="3076" y="1809"/>
                      <a:pt x="3122" y="1007"/>
                      <a:pt x="2855" y="308"/>
                    </a:cubicBezTo>
                    <a:cubicBezTo>
                      <a:pt x="2778" y="105"/>
                      <a:pt x="2576" y="0"/>
                      <a:pt x="2386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oogle Shape;2974;p71"/>
            <p:cNvGrpSpPr/>
            <p:nvPr/>
          </p:nvGrpSpPr>
          <p:grpSpPr>
            <a:xfrm>
              <a:off x="1085653" y="3471119"/>
              <a:ext cx="658368" cy="658368"/>
              <a:chOff x="7116513" y="3304232"/>
              <a:chExt cx="232875" cy="229500"/>
            </a:xfrm>
          </p:grpSpPr>
          <p:sp>
            <p:nvSpPr>
              <p:cNvPr id="46" name="Google Shape;2975;p71"/>
              <p:cNvSpPr/>
              <p:nvPr/>
            </p:nvSpPr>
            <p:spPr>
              <a:xfrm>
                <a:off x="7116513" y="3304232"/>
                <a:ext cx="232875" cy="229500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9180" extrusionOk="0">
                    <a:moveTo>
                      <a:pt x="4679" y="356"/>
                    </a:moveTo>
                    <a:cubicBezTo>
                      <a:pt x="6853" y="356"/>
                      <a:pt x="8611" y="2059"/>
                      <a:pt x="8823" y="4217"/>
                    </a:cubicBezTo>
                    <a:cubicBezTo>
                      <a:pt x="9061" y="6630"/>
                      <a:pt x="7128" y="8654"/>
                      <a:pt x="4775" y="8861"/>
                    </a:cubicBezTo>
                    <a:cubicBezTo>
                      <a:pt x="4739" y="8865"/>
                      <a:pt x="4709" y="8881"/>
                      <a:pt x="4685" y="8900"/>
                    </a:cubicBezTo>
                    <a:cubicBezTo>
                      <a:pt x="2490" y="8581"/>
                      <a:pt x="464" y="7272"/>
                      <a:pt x="381" y="4825"/>
                    </a:cubicBezTo>
                    <a:cubicBezTo>
                      <a:pt x="301" y="2476"/>
                      <a:pt x="2122" y="481"/>
                      <a:pt x="4466" y="361"/>
                    </a:cubicBezTo>
                    <a:cubicBezTo>
                      <a:pt x="4538" y="358"/>
                      <a:pt x="4608" y="356"/>
                      <a:pt x="4679" y="356"/>
                    </a:cubicBezTo>
                    <a:close/>
                    <a:moveTo>
                      <a:pt x="4571" y="0"/>
                    </a:moveTo>
                    <a:cubicBezTo>
                      <a:pt x="4536" y="0"/>
                      <a:pt x="4501" y="0"/>
                      <a:pt x="4466" y="1"/>
                    </a:cubicBezTo>
                    <a:cubicBezTo>
                      <a:pt x="1928" y="54"/>
                      <a:pt x="1" y="2139"/>
                      <a:pt x="23" y="4660"/>
                    </a:cubicBezTo>
                    <a:cubicBezTo>
                      <a:pt x="44" y="6920"/>
                      <a:pt x="2020" y="9149"/>
                      <a:pt x="4338" y="9149"/>
                    </a:cubicBezTo>
                    <a:cubicBezTo>
                      <a:pt x="4445" y="9149"/>
                      <a:pt x="4552" y="9145"/>
                      <a:pt x="4660" y="9135"/>
                    </a:cubicBezTo>
                    <a:cubicBezTo>
                      <a:pt x="4683" y="9162"/>
                      <a:pt x="4715" y="9179"/>
                      <a:pt x="4760" y="9179"/>
                    </a:cubicBezTo>
                    <a:cubicBezTo>
                      <a:pt x="4765" y="9179"/>
                      <a:pt x="4770" y="9179"/>
                      <a:pt x="4775" y="9179"/>
                    </a:cubicBezTo>
                    <a:cubicBezTo>
                      <a:pt x="7230" y="9022"/>
                      <a:pt x="9314" y="7057"/>
                      <a:pt x="9234" y="4517"/>
                    </a:cubicBezTo>
                    <a:cubicBezTo>
                      <a:pt x="9154" y="1969"/>
                      <a:pt x="7091" y="0"/>
                      <a:pt x="4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Google Shape;2976;p71"/>
              <p:cNvSpPr/>
              <p:nvPr/>
            </p:nvSpPr>
            <p:spPr>
              <a:xfrm>
                <a:off x="7124038" y="3313107"/>
                <a:ext cx="219000" cy="213600"/>
              </a:xfrm>
              <a:custGeom>
                <a:avLst/>
                <a:gdLst/>
                <a:ahLst/>
                <a:cxnLst/>
                <a:rect l="l" t="t" r="r" b="b"/>
                <a:pathLst>
                  <a:path w="8760" h="8544" extrusionOk="0">
                    <a:moveTo>
                      <a:pt x="3507" y="1485"/>
                    </a:moveTo>
                    <a:cubicBezTo>
                      <a:pt x="3571" y="1485"/>
                      <a:pt x="3634" y="1539"/>
                      <a:pt x="3620" y="1627"/>
                    </a:cubicBezTo>
                    <a:cubicBezTo>
                      <a:pt x="3500" y="2356"/>
                      <a:pt x="3414" y="3112"/>
                      <a:pt x="3362" y="3853"/>
                    </a:cubicBezTo>
                    <a:cubicBezTo>
                      <a:pt x="3483" y="3855"/>
                      <a:pt x="3622" y="3857"/>
                      <a:pt x="3765" y="3857"/>
                    </a:cubicBezTo>
                    <a:cubicBezTo>
                      <a:pt x="4229" y="3857"/>
                      <a:pt x="4739" y="3836"/>
                      <a:pt x="4834" y="3716"/>
                    </a:cubicBezTo>
                    <a:cubicBezTo>
                      <a:pt x="4890" y="3647"/>
                      <a:pt x="4862" y="3120"/>
                      <a:pt x="4887" y="2991"/>
                    </a:cubicBezTo>
                    <a:cubicBezTo>
                      <a:pt x="4941" y="2698"/>
                      <a:pt x="5038" y="2442"/>
                      <a:pt x="5151" y="2167"/>
                    </a:cubicBezTo>
                    <a:cubicBezTo>
                      <a:pt x="5260" y="1903"/>
                      <a:pt x="5482" y="1775"/>
                      <a:pt x="5699" y="1775"/>
                    </a:cubicBezTo>
                    <a:cubicBezTo>
                      <a:pt x="5961" y="1775"/>
                      <a:pt x="6215" y="1961"/>
                      <a:pt x="6247" y="2315"/>
                    </a:cubicBezTo>
                    <a:cubicBezTo>
                      <a:pt x="6351" y="3462"/>
                      <a:pt x="6571" y="5136"/>
                      <a:pt x="5993" y="6176"/>
                    </a:cubicBezTo>
                    <a:cubicBezTo>
                      <a:pt x="5892" y="6356"/>
                      <a:pt x="5714" y="6440"/>
                      <a:pt x="5535" y="6440"/>
                    </a:cubicBezTo>
                    <a:cubicBezTo>
                      <a:pt x="5299" y="6440"/>
                      <a:pt x="5061" y="6297"/>
                      <a:pt x="4989" y="6044"/>
                    </a:cubicBezTo>
                    <a:cubicBezTo>
                      <a:pt x="4841" y="5520"/>
                      <a:pt x="4939" y="5000"/>
                      <a:pt x="4996" y="4466"/>
                    </a:cubicBezTo>
                    <a:cubicBezTo>
                      <a:pt x="4869" y="4446"/>
                      <a:pt x="4731" y="4438"/>
                      <a:pt x="4588" y="4438"/>
                    </a:cubicBezTo>
                    <a:cubicBezTo>
                      <a:pt x="4139" y="4438"/>
                      <a:pt x="3637" y="4514"/>
                      <a:pt x="3225" y="4514"/>
                    </a:cubicBezTo>
                    <a:cubicBezTo>
                      <a:pt x="3150" y="4514"/>
                      <a:pt x="3078" y="4512"/>
                      <a:pt x="3010" y="4506"/>
                    </a:cubicBezTo>
                    <a:cubicBezTo>
                      <a:pt x="2784" y="4488"/>
                      <a:pt x="2660" y="4315"/>
                      <a:pt x="2696" y="4092"/>
                    </a:cubicBezTo>
                    <a:cubicBezTo>
                      <a:pt x="2844" y="3199"/>
                      <a:pt x="3064" y="2405"/>
                      <a:pt x="3396" y="1567"/>
                    </a:cubicBezTo>
                    <a:cubicBezTo>
                      <a:pt x="3419" y="1510"/>
                      <a:pt x="3463" y="1485"/>
                      <a:pt x="3507" y="1485"/>
                    </a:cubicBezTo>
                    <a:close/>
                    <a:moveTo>
                      <a:pt x="4378" y="1"/>
                    </a:moveTo>
                    <a:cubicBezTo>
                      <a:pt x="4307" y="1"/>
                      <a:pt x="4237" y="3"/>
                      <a:pt x="4165" y="6"/>
                    </a:cubicBezTo>
                    <a:cubicBezTo>
                      <a:pt x="1821" y="126"/>
                      <a:pt x="0" y="2120"/>
                      <a:pt x="80" y="4470"/>
                    </a:cubicBezTo>
                    <a:cubicBezTo>
                      <a:pt x="163" y="6917"/>
                      <a:pt x="2189" y="8226"/>
                      <a:pt x="4384" y="8544"/>
                    </a:cubicBezTo>
                    <a:cubicBezTo>
                      <a:pt x="4408" y="8526"/>
                      <a:pt x="4438" y="8510"/>
                      <a:pt x="4474" y="8506"/>
                    </a:cubicBezTo>
                    <a:cubicBezTo>
                      <a:pt x="6827" y="8299"/>
                      <a:pt x="8760" y="6275"/>
                      <a:pt x="8522" y="3862"/>
                    </a:cubicBezTo>
                    <a:cubicBezTo>
                      <a:pt x="8310" y="1704"/>
                      <a:pt x="6552" y="1"/>
                      <a:pt x="43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Google Shape;2977;p71"/>
              <p:cNvSpPr/>
              <p:nvPr/>
            </p:nvSpPr>
            <p:spPr>
              <a:xfrm>
                <a:off x="7190538" y="3350207"/>
                <a:ext cx="978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4956" extrusionOk="0">
                    <a:moveTo>
                      <a:pt x="847" y="1"/>
                    </a:moveTo>
                    <a:cubicBezTo>
                      <a:pt x="803" y="1"/>
                      <a:pt x="759" y="26"/>
                      <a:pt x="736" y="83"/>
                    </a:cubicBezTo>
                    <a:cubicBezTo>
                      <a:pt x="404" y="922"/>
                      <a:pt x="185" y="1715"/>
                      <a:pt x="36" y="2608"/>
                    </a:cubicBezTo>
                    <a:cubicBezTo>
                      <a:pt x="0" y="2831"/>
                      <a:pt x="124" y="3004"/>
                      <a:pt x="350" y="3022"/>
                    </a:cubicBezTo>
                    <a:cubicBezTo>
                      <a:pt x="418" y="3028"/>
                      <a:pt x="490" y="3030"/>
                      <a:pt x="565" y="3030"/>
                    </a:cubicBezTo>
                    <a:cubicBezTo>
                      <a:pt x="977" y="3030"/>
                      <a:pt x="1479" y="2954"/>
                      <a:pt x="1928" y="2954"/>
                    </a:cubicBezTo>
                    <a:cubicBezTo>
                      <a:pt x="2071" y="2954"/>
                      <a:pt x="2209" y="2962"/>
                      <a:pt x="2336" y="2982"/>
                    </a:cubicBezTo>
                    <a:cubicBezTo>
                      <a:pt x="2279" y="3516"/>
                      <a:pt x="2181" y="4036"/>
                      <a:pt x="2329" y="4560"/>
                    </a:cubicBezTo>
                    <a:cubicBezTo>
                      <a:pt x="2401" y="4813"/>
                      <a:pt x="2639" y="4956"/>
                      <a:pt x="2875" y="4956"/>
                    </a:cubicBezTo>
                    <a:cubicBezTo>
                      <a:pt x="3054" y="4956"/>
                      <a:pt x="3232" y="4872"/>
                      <a:pt x="3333" y="4692"/>
                    </a:cubicBezTo>
                    <a:cubicBezTo>
                      <a:pt x="3911" y="3652"/>
                      <a:pt x="3691" y="1978"/>
                      <a:pt x="3587" y="831"/>
                    </a:cubicBezTo>
                    <a:cubicBezTo>
                      <a:pt x="3555" y="477"/>
                      <a:pt x="3301" y="291"/>
                      <a:pt x="3039" y="291"/>
                    </a:cubicBezTo>
                    <a:cubicBezTo>
                      <a:pt x="2822" y="291"/>
                      <a:pt x="2599" y="419"/>
                      <a:pt x="2490" y="683"/>
                    </a:cubicBezTo>
                    <a:cubicBezTo>
                      <a:pt x="2378" y="958"/>
                      <a:pt x="2281" y="1214"/>
                      <a:pt x="2227" y="1507"/>
                    </a:cubicBezTo>
                    <a:cubicBezTo>
                      <a:pt x="2202" y="1636"/>
                      <a:pt x="2230" y="2163"/>
                      <a:pt x="2174" y="2232"/>
                    </a:cubicBezTo>
                    <a:cubicBezTo>
                      <a:pt x="2079" y="2352"/>
                      <a:pt x="1569" y="2373"/>
                      <a:pt x="1105" y="2373"/>
                    </a:cubicBezTo>
                    <a:cubicBezTo>
                      <a:pt x="962" y="2373"/>
                      <a:pt x="823" y="2371"/>
                      <a:pt x="702" y="2369"/>
                    </a:cubicBezTo>
                    <a:cubicBezTo>
                      <a:pt x="754" y="1628"/>
                      <a:pt x="840" y="872"/>
                      <a:pt x="960" y="143"/>
                    </a:cubicBezTo>
                    <a:cubicBezTo>
                      <a:pt x="974" y="55"/>
                      <a:pt x="911" y="1"/>
                      <a:pt x="847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oogle Shape;2988;p71"/>
            <p:cNvGrpSpPr/>
            <p:nvPr/>
          </p:nvGrpSpPr>
          <p:grpSpPr>
            <a:xfrm>
              <a:off x="1208963" y="2701774"/>
              <a:ext cx="658368" cy="658368"/>
              <a:chOff x="6785413" y="3304232"/>
              <a:chExt cx="232875" cy="229500"/>
            </a:xfrm>
          </p:grpSpPr>
          <p:sp>
            <p:nvSpPr>
              <p:cNvPr id="43" name="Google Shape;2989;p71"/>
              <p:cNvSpPr/>
              <p:nvPr/>
            </p:nvSpPr>
            <p:spPr>
              <a:xfrm>
                <a:off x="6785413" y="3304232"/>
                <a:ext cx="232875" cy="229500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9180" extrusionOk="0">
                    <a:moveTo>
                      <a:pt x="4682" y="356"/>
                    </a:moveTo>
                    <a:cubicBezTo>
                      <a:pt x="6856" y="356"/>
                      <a:pt x="8613" y="2059"/>
                      <a:pt x="8825" y="4217"/>
                    </a:cubicBezTo>
                    <a:cubicBezTo>
                      <a:pt x="9064" y="6630"/>
                      <a:pt x="7130" y="8654"/>
                      <a:pt x="4775" y="8861"/>
                    </a:cubicBezTo>
                    <a:cubicBezTo>
                      <a:pt x="4738" y="8865"/>
                      <a:pt x="4710" y="8881"/>
                      <a:pt x="4686" y="8900"/>
                    </a:cubicBezTo>
                    <a:cubicBezTo>
                      <a:pt x="2491" y="8581"/>
                      <a:pt x="467" y="7272"/>
                      <a:pt x="384" y="4825"/>
                    </a:cubicBezTo>
                    <a:cubicBezTo>
                      <a:pt x="304" y="2476"/>
                      <a:pt x="2125" y="481"/>
                      <a:pt x="4469" y="361"/>
                    </a:cubicBezTo>
                    <a:cubicBezTo>
                      <a:pt x="4540" y="358"/>
                      <a:pt x="4611" y="356"/>
                      <a:pt x="4682" y="356"/>
                    </a:cubicBezTo>
                    <a:close/>
                    <a:moveTo>
                      <a:pt x="4573" y="0"/>
                    </a:moveTo>
                    <a:cubicBezTo>
                      <a:pt x="4538" y="0"/>
                      <a:pt x="4503" y="0"/>
                      <a:pt x="4468" y="1"/>
                    </a:cubicBezTo>
                    <a:cubicBezTo>
                      <a:pt x="1929" y="54"/>
                      <a:pt x="0" y="2139"/>
                      <a:pt x="24" y="4660"/>
                    </a:cubicBezTo>
                    <a:cubicBezTo>
                      <a:pt x="43" y="6920"/>
                      <a:pt x="2020" y="9149"/>
                      <a:pt x="4339" y="9149"/>
                    </a:cubicBezTo>
                    <a:cubicBezTo>
                      <a:pt x="4445" y="9149"/>
                      <a:pt x="4552" y="9145"/>
                      <a:pt x="4660" y="9135"/>
                    </a:cubicBezTo>
                    <a:cubicBezTo>
                      <a:pt x="4683" y="9162"/>
                      <a:pt x="4717" y="9179"/>
                      <a:pt x="4761" y="9179"/>
                    </a:cubicBezTo>
                    <a:cubicBezTo>
                      <a:pt x="4766" y="9179"/>
                      <a:pt x="4770" y="9179"/>
                      <a:pt x="4775" y="9179"/>
                    </a:cubicBezTo>
                    <a:cubicBezTo>
                      <a:pt x="7229" y="9022"/>
                      <a:pt x="9315" y="7057"/>
                      <a:pt x="9233" y="4517"/>
                    </a:cubicBezTo>
                    <a:cubicBezTo>
                      <a:pt x="9154" y="1969"/>
                      <a:pt x="7091" y="0"/>
                      <a:pt x="45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Google Shape;2990;p71"/>
              <p:cNvSpPr/>
              <p:nvPr/>
            </p:nvSpPr>
            <p:spPr>
              <a:xfrm>
                <a:off x="6792985" y="3313107"/>
                <a:ext cx="219025" cy="21360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8544" extrusionOk="0">
                    <a:moveTo>
                      <a:pt x="3622" y="1423"/>
                    </a:moveTo>
                    <a:cubicBezTo>
                      <a:pt x="4204" y="1423"/>
                      <a:pt x="4745" y="1547"/>
                      <a:pt x="5371" y="1547"/>
                    </a:cubicBezTo>
                    <a:cubicBezTo>
                      <a:pt x="5632" y="1549"/>
                      <a:pt x="5777" y="1786"/>
                      <a:pt x="5733" y="2024"/>
                    </a:cubicBezTo>
                    <a:cubicBezTo>
                      <a:pt x="5627" y="2599"/>
                      <a:pt x="5391" y="3146"/>
                      <a:pt x="5098" y="3663"/>
                    </a:cubicBezTo>
                    <a:cubicBezTo>
                      <a:pt x="6306" y="3806"/>
                      <a:pt x="7370" y="4652"/>
                      <a:pt x="6844" y="6092"/>
                    </a:cubicBezTo>
                    <a:cubicBezTo>
                      <a:pt x="6537" y="6936"/>
                      <a:pt x="5768" y="7346"/>
                      <a:pt x="5000" y="7346"/>
                    </a:cubicBezTo>
                    <a:cubicBezTo>
                      <a:pt x="4156" y="7346"/>
                      <a:pt x="3313" y="6851"/>
                      <a:pt x="3085" y="5895"/>
                    </a:cubicBezTo>
                    <a:cubicBezTo>
                      <a:pt x="3028" y="5663"/>
                      <a:pt x="3231" y="5446"/>
                      <a:pt x="3439" y="5446"/>
                    </a:cubicBezTo>
                    <a:cubicBezTo>
                      <a:pt x="3519" y="5446"/>
                      <a:pt x="3600" y="5478"/>
                      <a:pt x="3667" y="5555"/>
                    </a:cubicBezTo>
                    <a:cubicBezTo>
                      <a:pt x="3995" y="5928"/>
                      <a:pt x="4661" y="6444"/>
                      <a:pt x="5199" y="6444"/>
                    </a:cubicBezTo>
                    <a:cubicBezTo>
                      <a:pt x="5528" y="6444"/>
                      <a:pt x="5810" y="6251"/>
                      <a:pt x="5938" y="5716"/>
                    </a:cubicBezTo>
                    <a:cubicBezTo>
                      <a:pt x="6115" y="4986"/>
                      <a:pt x="5686" y="4746"/>
                      <a:pt x="5168" y="4746"/>
                    </a:cubicBezTo>
                    <a:cubicBezTo>
                      <a:pt x="4808" y="4746"/>
                      <a:pt x="4407" y="4861"/>
                      <a:pt x="4135" y="5008"/>
                    </a:cubicBezTo>
                    <a:cubicBezTo>
                      <a:pt x="4027" y="5066"/>
                      <a:pt x="3920" y="5092"/>
                      <a:pt x="3820" y="5092"/>
                    </a:cubicBezTo>
                    <a:cubicBezTo>
                      <a:pt x="3318" y="5092"/>
                      <a:pt x="2966" y="4452"/>
                      <a:pt x="3367" y="4010"/>
                    </a:cubicBezTo>
                    <a:cubicBezTo>
                      <a:pt x="3932" y="3386"/>
                      <a:pt x="4357" y="2694"/>
                      <a:pt x="4837" y="2020"/>
                    </a:cubicBezTo>
                    <a:cubicBezTo>
                      <a:pt x="4435" y="1819"/>
                      <a:pt x="3911" y="1778"/>
                      <a:pt x="3441" y="1778"/>
                    </a:cubicBezTo>
                    <a:cubicBezTo>
                      <a:pt x="3265" y="1778"/>
                      <a:pt x="3097" y="1784"/>
                      <a:pt x="2946" y="1789"/>
                    </a:cubicBezTo>
                    <a:cubicBezTo>
                      <a:pt x="2945" y="1789"/>
                      <a:pt x="2943" y="1789"/>
                      <a:pt x="2942" y="1789"/>
                    </a:cubicBezTo>
                    <a:cubicBezTo>
                      <a:pt x="2780" y="1789"/>
                      <a:pt x="2744" y="1532"/>
                      <a:pt x="2906" y="1495"/>
                    </a:cubicBezTo>
                    <a:cubicBezTo>
                      <a:pt x="3157" y="1442"/>
                      <a:pt x="3393" y="1423"/>
                      <a:pt x="3622" y="1423"/>
                    </a:cubicBezTo>
                    <a:close/>
                    <a:moveTo>
                      <a:pt x="4379" y="1"/>
                    </a:moveTo>
                    <a:cubicBezTo>
                      <a:pt x="4308" y="1"/>
                      <a:pt x="4237" y="3"/>
                      <a:pt x="4166" y="6"/>
                    </a:cubicBezTo>
                    <a:cubicBezTo>
                      <a:pt x="1822" y="126"/>
                      <a:pt x="1" y="2120"/>
                      <a:pt x="81" y="4470"/>
                    </a:cubicBezTo>
                    <a:cubicBezTo>
                      <a:pt x="164" y="6917"/>
                      <a:pt x="2188" y="8226"/>
                      <a:pt x="4383" y="8544"/>
                    </a:cubicBezTo>
                    <a:cubicBezTo>
                      <a:pt x="4407" y="8526"/>
                      <a:pt x="4435" y="8510"/>
                      <a:pt x="4472" y="8506"/>
                    </a:cubicBezTo>
                    <a:cubicBezTo>
                      <a:pt x="6828" y="8299"/>
                      <a:pt x="8761" y="6275"/>
                      <a:pt x="8522" y="3862"/>
                    </a:cubicBezTo>
                    <a:cubicBezTo>
                      <a:pt x="8310" y="1704"/>
                      <a:pt x="6553" y="1"/>
                      <a:pt x="4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Google Shape;2991;p71"/>
              <p:cNvSpPr/>
              <p:nvPr/>
            </p:nvSpPr>
            <p:spPr>
              <a:xfrm>
                <a:off x="6861588" y="3348657"/>
                <a:ext cx="115650" cy="14810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5924" extrusionOk="0">
                    <a:moveTo>
                      <a:pt x="880" y="1"/>
                    </a:moveTo>
                    <a:cubicBezTo>
                      <a:pt x="650" y="1"/>
                      <a:pt x="413" y="20"/>
                      <a:pt x="162" y="73"/>
                    </a:cubicBezTo>
                    <a:cubicBezTo>
                      <a:pt x="1" y="109"/>
                      <a:pt x="36" y="366"/>
                      <a:pt x="197" y="366"/>
                    </a:cubicBezTo>
                    <a:cubicBezTo>
                      <a:pt x="199" y="366"/>
                      <a:pt x="200" y="366"/>
                      <a:pt x="202" y="366"/>
                    </a:cubicBezTo>
                    <a:cubicBezTo>
                      <a:pt x="351" y="361"/>
                      <a:pt x="517" y="356"/>
                      <a:pt x="690" y="356"/>
                    </a:cubicBezTo>
                    <a:cubicBezTo>
                      <a:pt x="1162" y="356"/>
                      <a:pt x="1690" y="396"/>
                      <a:pt x="2093" y="597"/>
                    </a:cubicBezTo>
                    <a:cubicBezTo>
                      <a:pt x="1613" y="1272"/>
                      <a:pt x="1188" y="1964"/>
                      <a:pt x="623" y="2588"/>
                    </a:cubicBezTo>
                    <a:cubicBezTo>
                      <a:pt x="223" y="3030"/>
                      <a:pt x="573" y="3669"/>
                      <a:pt x="1075" y="3669"/>
                    </a:cubicBezTo>
                    <a:cubicBezTo>
                      <a:pt x="1176" y="3669"/>
                      <a:pt x="1283" y="3643"/>
                      <a:pt x="1391" y="3585"/>
                    </a:cubicBezTo>
                    <a:cubicBezTo>
                      <a:pt x="1662" y="3438"/>
                      <a:pt x="2064" y="3323"/>
                      <a:pt x="2423" y="3323"/>
                    </a:cubicBezTo>
                    <a:cubicBezTo>
                      <a:pt x="2942" y="3323"/>
                      <a:pt x="3371" y="3563"/>
                      <a:pt x="3194" y="4294"/>
                    </a:cubicBezTo>
                    <a:cubicBezTo>
                      <a:pt x="3066" y="4829"/>
                      <a:pt x="2784" y="5021"/>
                      <a:pt x="2456" y="5021"/>
                    </a:cubicBezTo>
                    <a:cubicBezTo>
                      <a:pt x="1917" y="5021"/>
                      <a:pt x="1251" y="4505"/>
                      <a:pt x="923" y="4133"/>
                    </a:cubicBezTo>
                    <a:cubicBezTo>
                      <a:pt x="856" y="4056"/>
                      <a:pt x="775" y="4023"/>
                      <a:pt x="694" y="4023"/>
                    </a:cubicBezTo>
                    <a:cubicBezTo>
                      <a:pt x="487" y="4023"/>
                      <a:pt x="285" y="4241"/>
                      <a:pt x="341" y="4472"/>
                    </a:cubicBezTo>
                    <a:cubicBezTo>
                      <a:pt x="570" y="5429"/>
                      <a:pt x="1413" y="5924"/>
                      <a:pt x="2257" y="5924"/>
                    </a:cubicBezTo>
                    <a:cubicBezTo>
                      <a:pt x="3025" y="5924"/>
                      <a:pt x="3793" y="5514"/>
                      <a:pt x="4100" y="4670"/>
                    </a:cubicBezTo>
                    <a:cubicBezTo>
                      <a:pt x="4626" y="3229"/>
                      <a:pt x="3562" y="2384"/>
                      <a:pt x="2354" y="2241"/>
                    </a:cubicBezTo>
                    <a:cubicBezTo>
                      <a:pt x="2647" y="1724"/>
                      <a:pt x="2883" y="1177"/>
                      <a:pt x="2989" y="602"/>
                    </a:cubicBezTo>
                    <a:cubicBezTo>
                      <a:pt x="3033" y="364"/>
                      <a:pt x="2888" y="126"/>
                      <a:pt x="2627" y="124"/>
                    </a:cubicBezTo>
                    <a:cubicBezTo>
                      <a:pt x="2001" y="124"/>
                      <a:pt x="1462" y="1"/>
                      <a:pt x="880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oogle Shape;3000;p71"/>
            <p:cNvGrpSpPr/>
            <p:nvPr/>
          </p:nvGrpSpPr>
          <p:grpSpPr>
            <a:xfrm>
              <a:off x="1095845" y="1935792"/>
              <a:ext cx="658368" cy="658368"/>
              <a:chOff x="6437163" y="3304232"/>
              <a:chExt cx="232850" cy="229500"/>
            </a:xfrm>
          </p:grpSpPr>
          <p:sp>
            <p:nvSpPr>
              <p:cNvPr id="40" name="Google Shape;3001;p71"/>
              <p:cNvSpPr/>
              <p:nvPr/>
            </p:nvSpPr>
            <p:spPr>
              <a:xfrm>
                <a:off x="6437163" y="3304232"/>
                <a:ext cx="232850" cy="229500"/>
              </a:xfrm>
              <a:custGeom>
                <a:avLst/>
                <a:gdLst/>
                <a:ahLst/>
                <a:cxnLst/>
                <a:rect l="l" t="t" r="r" b="b"/>
                <a:pathLst>
                  <a:path w="9314" h="9180" extrusionOk="0">
                    <a:moveTo>
                      <a:pt x="4679" y="356"/>
                    </a:moveTo>
                    <a:cubicBezTo>
                      <a:pt x="6854" y="356"/>
                      <a:pt x="8611" y="2059"/>
                      <a:pt x="8823" y="4217"/>
                    </a:cubicBezTo>
                    <a:cubicBezTo>
                      <a:pt x="9061" y="6630"/>
                      <a:pt x="7129" y="8654"/>
                      <a:pt x="4773" y="8861"/>
                    </a:cubicBezTo>
                    <a:cubicBezTo>
                      <a:pt x="4737" y="8865"/>
                      <a:pt x="4709" y="8881"/>
                      <a:pt x="4683" y="8900"/>
                    </a:cubicBezTo>
                    <a:cubicBezTo>
                      <a:pt x="2490" y="8581"/>
                      <a:pt x="465" y="7272"/>
                      <a:pt x="382" y="4825"/>
                    </a:cubicBezTo>
                    <a:cubicBezTo>
                      <a:pt x="301" y="2476"/>
                      <a:pt x="2123" y="481"/>
                      <a:pt x="4466" y="361"/>
                    </a:cubicBezTo>
                    <a:cubicBezTo>
                      <a:pt x="4538" y="358"/>
                      <a:pt x="4609" y="356"/>
                      <a:pt x="4679" y="356"/>
                    </a:cubicBezTo>
                    <a:close/>
                    <a:moveTo>
                      <a:pt x="4571" y="0"/>
                    </a:moveTo>
                    <a:cubicBezTo>
                      <a:pt x="4536" y="0"/>
                      <a:pt x="4501" y="0"/>
                      <a:pt x="4466" y="1"/>
                    </a:cubicBezTo>
                    <a:cubicBezTo>
                      <a:pt x="1927" y="54"/>
                      <a:pt x="1" y="2139"/>
                      <a:pt x="21" y="4660"/>
                    </a:cubicBezTo>
                    <a:cubicBezTo>
                      <a:pt x="44" y="6920"/>
                      <a:pt x="2018" y="9149"/>
                      <a:pt x="4336" y="9149"/>
                    </a:cubicBezTo>
                    <a:cubicBezTo>
                      <a:pt x="4443" y="9149"/>
                      <a:pt x="4550" y="9145"/>
                      <a:pt x="4658" y="9135"/>
                    </a:cubicBezTo>
                    <a:cubicBezTo>
                      <a:pt x="4681" y="9162"/>
                      <a:pt x="4715" y="9179"/>
                      <a:pt x="4759" y="9179"/>
                    </a:cubicBezTo>
                    <a:cubicBezTo>
                      <a:pt x="4763" y="9179"/>
                      <a:pt x="4768" y="9179"/>
                      <a:pt x="4773" y="9179"/>
                    </a:cubicBezTo>
                    <a:cubicBezTo>
                      <a:pt x="7228" y="9022"/>
                      <a:pt x="9313" y="7057"/>
                      <a:pt x="9234" y="4517"/>
                    </a:cubicBezTo>
                    <a:cubicBezTo>
                      <a:pt x="9154" y="1969"/>
                      <a:pt x="7089" y="0"/>
                      <a:pt x="4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Google Shape;3002;p71"/>
              <p:cNvSpPr/>
              <p:nvPr/>
            </p:nvSpPr>
            <p:spPr>
              <a:xfrm>
                <a:off x="6444688" y="3313107"/>
                <a:ext cx="219025" cy="21360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8544" extrusionOk="0">
                    <a:moveTo>
                      <a:pt x="4388" y="1214"/>
                    </a:moveTo>
                    <a:cubicBezTo>
                      <a:pt x="4736" y="1214"/>
                      <a:pt x="5092" y="1327"/>
                      <a:pt x="5422" y="1585"/>
                    </a:cubicBezTo>
                    <a:cubicBezTo>
                      <a:pt x="6235" y="2225"/>
                      <a:pt x="5943" y="3350"/>
                      <a:pt x="5615" y="4169"/>
                    </a:cubicBezTo>
                    <a:cubicBezTo>
                      <a:pt x="5406" y="4696"/>
                      <a:pt x="5144" y="5279"/>
                      <a:pt x="4800" y="5786"/>
                    </a:cubicBezTo>
                    <a:cubicBezTo>
                      <a:pt x="5249" y="5836"/>
                      <a:pt x="5700" y="5857"/>
                      <a:pt x="6153" y="5878"/>
                    </a:cubicBezTo>
                    <a:cubicBezTo>
                      <a:pt x="6557" y="5896"/>
                      <a:pt x="6557" y="6490"/>
                      <a:pt x="6153" y="6506"/>
                    </a:cubicBezTo>
                    <a:cubicBezTo>
                      <a:pt x="5352" y="6538"/>
                      <a:pt x="4551" y="6571"/>
                      <a:pt x="3773" y="6764"/>
                    </a:cubicBezTo>
                    <a:cubicBezTo>
                      <a:pt x="3714" y="6779"/>
                      <a:pt x="3658" y="6786"/>
                      <a:pt x="3605" y="6786"/>
                    </a:cubicBezTo>
                    <a:cubicBezTo>
                      <a:pt x="3158" y="6786"/>
                      <a:pt x="2918" y="6299"/>
                      <a:pt x="3094" y="5883"/>
                    </a:cubicBezTo>
                    <a:cubicBezTo>
                      <a:pt x="3461" y="5014"/>
                      <a:pt x="4138" y="4319"/>
                      <a:pt x="4475" y="3408"/>
                    </a:cubicBezTo>
                    <a:cubicBezTo>
                      <a:pt x="4653" y="2919"/>
                      <a:pt x="4901" y="2199"/>
                      <a:pt x="4134" y="2199"/>
                    </a:cubicBezTo>
                    <a:cubicBezTo>
                      <a:pt x="4128" y="2199"/>
                      <a:pt x="4121" y="2199"/>
                      <a:pt x="4115" y="2199"/>
                    </a:cubicBezTo>
                    <a:cubicBezTo>
                      <a:pt x="3459" y="2209"/>
                      <a:pt x="2965" y="2846"/>
                      <a:pt x="2923" y="3472"/>
                    </a:cubicBezTo>
                    <a:cubicBezTo>
                      <a:pt x="2914" y="3604"/>
                      <a:pt x="2790" y="3688"/>
                      <a:pt x="2677" y="3688"/>
                    </a:cubicBezTo>
                    <a:cubicBezTo>
                      <a:pt x="2591" y="3688"/>
                      <a:pt x="2511" y="3640"/>
                      <a:pt x="2491" y="3529"/>
                    </a:cubicBezTo>
                    <a:cubicBezTo>
                      <a:pt x="2278" y="2344"/>
                      <a:pt x="3287" y="1214"/>
                      <a:pt x="4388" y="1214"/>
                    </a:cubicBezTo>
                    <a:close/>
                    <a:moveTo>
                      <a:pt x="4378" y="1"/>
                    </a:moveTo>
                    <a:cubicBezTo>
                      <a:pt x="4308" y="1"/>
                      <a:pt x="4237" y="3"/>
                      <a:pt x="4165" y="6"/>
                    </a:cubicBezTo>
                    <a:cubicBezTo>
                      <a:pt x="1822" y="126"/>
                      <a:pt x="0" y="2120"/>
                      <a:pt x="81" y="4470"/>
                    </a:cubicBezTo>
                    <a:cubicBezTo>
                      <a:pt x="164" y="6917"/>
                      <a:pt x="2189" y="8226"/>
                      <a:pt x="4382" y="8544"/>
                    </a:cubicBezTo>
                    <a:cubicBezTo>
                      <a:pt x="4408" y="8526"/>
                      <a:pt x="4436" y="8510"/>
                      <a:pt x="4472" y="8506"/>
                    </a:cubicBezTo>
                    <a:cubicBezTo>
                      <a:pt x="6828" y="8299"/>
                      <a:pt x="8760" y="6275"/>
                      <a:pt x="8522" y="3862"/>
                    </a:cubicBezTo>
                    <a:cubicBezTo>
                      <a:pt x="8310" y="1704"/>
                      <a:pt x="6553" y="1"/>
                      <a:pt x="43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Google Shape;3003;p71"/>
              <p:cNvSpPr/>
              <p:nvPr/>
            </p:nvSpPr>
            <p:spPr>
              <a:xfrm>
                <a:off x="6501613" y="3343457"/>
                <a:ext cx="107025" cy="139300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5572" extrusionOk="0">
                    <a:moveTo>
                      <a:pt x="2111" y="0"/>
                    </a:moveTo>
                    <a:cubicBezTo>
                      <a:pt x="1010" y="0"/>
                      <a:pt x="1" y="1130"/>
                      <a:pt x="214" y="2315"/>
                    </a:cubicBezTo>
                    <a:cubicBezTo>
                      <a:pt x="234" y="2426"/>
                      <a:pt x="314" y="2474"/>
                      <a:pt x="400" y="2474"/>
                    </a:cubicBezTo>
                    <a:cubicBezTo>
                      <a:pt x="513" y="2474"/>
                      <a:pt x="637" y="2390"/>
                      <a:pt x="646" y="2258"/>
                    </a:cubicBezTo>
                    <a:cubicBezTo>
                      <a:pt x="688" y="1632"/>
                      <a:pt x="1182" y="995"/>
                      <a:pt x="1838" y="985"/>
                    </a:cubicBezTo>
                    <a:cubicBezTo>
                      <a:pt x="1844" y="985"/>
                      <a:pt x="1851" y="985"/>
                      <a:pt x="1857" y="985"/>
                    </a:cubicBezTo>
                    <a:cubicBezTo>
                      <a:pt x="2624" y="985"/>
                      <a:pt x="2376" y="1705"/>
                      <a:pt x="2198" y="2194"/>
                    </a:cubicBezTo>
                    <a:cubicBezTo>
                      <a:pt x="1861" y="3105"/>
                      <a:pt x="1184" y="3800"/>
                      <a:pt x="817" y="4669"/>
                    </a:cubicBezTo>
                    <a:cubicBezTo>
                      <a:pt x="641" y="5085"/>
                      <a:pt x="881" y="5572"/>
                      <a:pt x="1328" y="5572"/>
                    </a:cubicBezTo>
                    <a:cubicBezTo>
                      <a:pt x="1381" y="5572"/>
                      <a:pt x="1437" y="5565"/>
                      <a:pt x="1496" y="5550"/>
                    </a:cubicBezTo>
                    <a:cubicBezTo>
                      <a:pt x="2274" y="5357"/>
                      <a:pt x="3075" y="5324"/>
                      <a:pt x="3876" y="5292"/>
                    </a:cubicBezTo>
                    <a:cubicBezTo>
                      <a:pt x="4280" y="5276"/>
                      <a:pt x="4280" y="4682"/>
                      <a:pt x="3876" y="4664"/>
                    </a:cubicBezTo>
                    <a:cubicBezTo>
                      <a:pt x="3423" y="4643"/>
                      <a:pt x="2972" y="4622"/>
                      <a:pt x="2523" y="4572"/>
                    </a:cubicBezTo>
                    <a:cubicBezTo>
                      <a:pt x="2868" y="4065"/>
                      <a:pt x="3129" y="3481"/>
                      <a:pt x="3338" y="2955"/>
                    </a:cubicBezTo>
                    <a:cubicBezTo>
                      <a:pt x="3666" y="2135"/>
                      <a:pt x="3958" y="1011"/>
                      <a:pt x="3145" y="371"/>
                    </a:cubicBezTo>
                    <a:cubicBezTo>
                      <a:pt x="2815" y="113"/>
                      <a:pt x="2459" y="0"/>
                      <a:pt x="2111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oogle Shape;3014;p71"/>
            <p:cNvGrpSpPr/>
            <p:nvPr/>
          </p:nvGrpSpPr>
          <p:grpSpPr>
            <a:xfrm>
              <a:off x="727007" y="4234058"/>
              <a:ext cx="658368" cy="658368"/>
              <a:chOff x="6106088" y="3618982"/>
              <a:chExt cx="232850" cy="229525"/>
            </a:xfrm>
          </p:grpSpPr>
          <p:sp>
            <p:nvSpPr>
              <p:cNvPr id="37" name="Google Shape;3015;p71"/>
              <p:cNvSpPr/>
              <p:nvPr/>
            </p:nvSpPr>
            <p:spPr>
              <a:xfrm>
                <a:off x="6106088" y="3618982"/>
                <a:ext cx="232850" cy="229525"/>
              </a:xfrm>
              <a:custGeom>
                <a:avLst/>
                <a:gdLst/>
                <a:ahLst/>
                <a:cxnLst/>
                <a:rect l="l" t="t" r="r" b="b"/>
                <a:pathLst>
                  <a:path w="9314" h="9181" extrusionOk="0">
                    <a:moveTo>
                      <a:pt x="4679" y="357"/>
                    </a:moveTo>
                    <a:cubicBezTo>
                      <a:pt x="6853" y="357"/>
                      <a:pt x="8610" y="2059"/>
                      <a:pt x="8822" y="4218"/>
                    </a:cubicBezTo>
                    <a:cubicBezTo>
                      <a:pt x="9061" y="6631"/>
                      <a:pt x="7128" y="8657"/>
                      <a:pt x="4775" y="8863"/>
                    </a:cubicBezTo>
                    <a:cubicBezTo>
                      <a:pt x="4735" y="8866"/>
                      <a:pt x="4708" y="8882"/>
                      <a:pt x="4685" y="8900"/>
                    </a:cubicBezTo>
                    <a:cubicBezTo>
                      <a:pt x="2488" y="8581"/>
                      <a:pt x="464" y="7275"/>
                      <a:pt x="381" y="4825"/>
                    </a:cubicBezTo>
                    <a:cubicBezTo>
                      <a:pt x="301" y="2476"/>
                      <a:pt x="2122" y="482"/>
                      <a:pt x="4466" y="362"/>
                    </a:cubicBezTo>
                    <a:cubicBezTo>
                      <a:pt x="4537" y="358"/>
                      <a:pt x="4608" y="357"/>
                      <a:pt x="4679" y="357"/>
                    </a:cubicBezTo>
                    <a:close/>
                    <a:moveTo>
                      <a:pt x="4567" y="1"/>
                    </a:moveTo>
                    <a:cubicBezTo>
                      <a:pt x="4533" y="1"/>
                      <a:pt x="4500" y="1"/>
                      <a:pt x="4466" y="2"/>
                    </a:cubicBezTo>
                    <a:cubicBezTo>
                      <a:pt x="1928" y="54"/>
                      <a:pt x="0" y="2140"/>
                      <a:pt x="23" y="4663"/>
                    </a:cubicBezTo>
                    <a:cubicBezTo>
                      <a:pt x="43" y="6922"/>
                      <a:pt x="2021" y="9152"/>
                      <a:pt x="4339" y="9152"/>
                    </a:cubicBezTo>
                    <a:cubicBezTo>
                      <a:pt x="4444" y="9152"/>
                      <a:pt x="4550" y="9147"/>
                      <a:pt x="4657" y="9138"/>
                    </a:cubicBezTo>
                    <a:cubicBezTo>
                      <a:pt x="4680" y="9163"/>
                      <a:pt x="4714" y="9180"/>
                      <a:pt x="4759" y="9180"/>
                    </a:cubicBezTo>
                    <a:cubicBezTo>
                      <a:pt x="4764" y="9180"/>
                      <a:pt x="4769" y="9180"/>
                      <a:pt x="4775" y="9180"/>
                    </a:cubicBezTo>
                    <a:cubicBezTo>
                      <a:pt x="7229" y="9023"/>
                      <a:pt x="9314" y="7058"/>
                      <a:pt x="9234" y="4518"/>
                    </a:cubicBezTo>
                    <a:cubicBezTo>
                      <a:pt x="9153" y="1968"/>
                      <a:pt x="7088" y="1"/>
                      <a:pt x="45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Google Shape;3016;p71"/>
              <p:cNvSpPr/>
              <p:nvPr/>
            </p:nvSpPr>
            <p:spPr>
              <a:xfrm>
                <a:off x="6113588" y="3627882"/>
                <a:ext cx="219025" cy="21360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8544" extrusionOk="0">
                    <a:moveTo>
                      <a:pt x="3691" y="1969"/>
                    </a:moveTo>
                    <a:cubicBezTo>
                      <a:pt x="3828" y="1969"/>
                      <a:pt x="3962" y="1980"/>
                      <a:pt x="4073" y="1980"/>
                    </a:cubicBezTo>
                    <a:cubicBezTo>
                      <a:pt x="4581" y="1982"/>
                      <a:pt x="5075" y="2017"/>
                      <a:pt x="5578" y="2090"/>
                    </a:cubicBezTo>
                    <a:cubicBezTo>
                      <a:pt x="5763" y="2116"/>
                      <a:pt x="5749" y="2414"/>
                      <a:pt x="5578" y="2448"/>
                    </a:cubicBezTo>
                    <a:cubicBezTo>
                      <a:pt x="5019" y="2569"/>
                      <a:pt x="4477" y="2605"/>
                      <a:pt x="3912" y="2665"/>
                    </a:cubicBezTo>
                    <a:cubicBezTo>
                      <a:pt x="3486" y="2710"/>
                      <a:pt x="3602" y="2601"/>
                      <a:pt x="3665" y="3062"/>
                    </a:cubicBezTo>
                    <a:cubicBezTo>
                      <a:pt x="3687" y="3233"/>
                      <a:pt x="3706" y="3402"/>
                      <a:pt x="3722" y="3571"/>
                    </a:cubicBezTo>
                    <a:cubicBezTo>
                      <a:pt x="3917" y="3472"/>
                      <a:pt x="4136" y="3420"/>
                      <a:pt x="4362" y="3420"/>
                    </a:cubicBezTo>
                    <a:cubicBezTo>
                      <a:pt x="4545" y="3420"/>
                      <a:pt x="4732" y="3454"/>
                      <a:pt x="4914" y="3527"/>
                    </a:cubicBezTo>
                    <a:cubicBezTo>
                      <a:pt x="5713" y="3838"/>
                      <a:pt x="6170" y="4720"/>
                      <a:pt x="6114" y="5549"/>
                    </a:cubicBezTo>
                    <a:cubicBezTo>
                      <a:pt x="6055" y="6442"/>
                      <a:pt x="5447" y="7235"/>
                      <a:pt x="4544" y="7380"/>
                    </a:cubicBezTo>
                    <a:cubicBezTo>
                      <a:pt x="4451" y="7395"/>
                      <a:pt x="4355" y="7402"/>
                      <a:pt x="4257" y="7402"/>
                    </a:cubicBezTo>
                    <a:cubicBezTo>
                      <a:pt x="3583" y="7402"/>
                      <a:pt x="2842" y="7053"/>
                      <a:pt x="2731" y="6343"/>
                    </a:cubicBezTo>
                    <a:cubicBezTo>
                      <a:pt x="2682" y="6036"/>
                      <a:pt x="2912" y="5709"/>
                      <a:pt x="3206" y="5709"/>
                    </a:cubicBezTo>
                    <a:cubicBezTo>
                      <a:pt x="3286" y="5709"/>
                      <a:pt x="3370" y="5733"/>
                      <a:pt x="3454" y="5788"/>
                    </a:cubicBezTo>
                    <a:cubicBezTo>
                      <a:pt x="3725" y="5962"/>
                      <a:pt x="4029" y="6144"/>
                      <a:pt x="4302" y="6144"/>
                    </a:cubicBezTo>
                    <a:cubicBezTo>
                      <a:pt x="4516" y="6144"/>
                      <a:pt x="4710" y="6031"/>
                      <a:pt x="4852" y="5713"/>
                    </a:cubicBezTo>
                    <a:cubicBezTo>
                      <a:pt x="5077" y="5203"/>
                      <a:pt x="4728" y="4416"/>
                      <a:pt x="4238" y="4416"/>
                    </a:cubicBezTo>
                    <a:cubicBezTo>
                      <a:pt x="4078" y="4416"/>
                      <a:pt x="3902" y="4501"/>
                      <a:pt x="3727" y="4707"/>
                    </a:cubicBezTo>
                    <a:cubicBezTo>
                      <a:pt x="3655" y="4791"/>
                      <a:pt x="3561" y="4827"/>
                      <a:pt x="3466" y="4827"/>
                    </a:cubicBezTo>
                    <a:cubicBezTo>
                      <a:pt x="3255" y="4827"/>
                      <a:pt x="3038" y="4650"/>
                      <a:pt x="3041" y="4422"/>
                    </a:cubicBezTo>
                    <a:cubicBezTo>
                      <a:pt x="3051" y="3848"/>
                      <a:pt x="2586" y="2515"/>
                      <a:pt x="3166" y="2092"/>
                    </a:cubicBezTo>
                    <a:cubicBezTo>
                      <a:pt x="3307" y="1991"/>
                      <a:pt x="3501" y="1969"/>
                      <a:pt x="3691" y="1969"/>
                    </a:cubicBezTo>
                    <a:close/>
                    <a:moveTo>
                      <a:pt x="4379" y="1"/>
                    </a:moveTo>
                    <a:cubicBezTo>
                      <a:pt x="4308" y="1"/>
                      <a:pt x="4237" y="2"/>
                      <a:pt x="4166" y="6"/>
                    </a:cubicBezTo>
                    <a:cubicBezTo>
                      <a:pt x="1822" y="126"/>
                      <a:pt x="1" y="2120"/>
                      <a:pt x="81" y="4469"/>
                    </a:cubicBezTo>
                    <a:cubicBezTo>
                      <a:pt x="164" y="6919"/>
                      <a:pt x="2190" y="8225"/>
                      <a:pt x="4385" y="8544"/>
                    </a:cubicBezTo>
                    <a:cubicBezTo>
                      <a:pt x="4408" y="8526"/>
                      <a:pt x="4436" y="8510"/>
                      <a:pt x="4475" y="8507"/>
                    </a:cubicBezTo>
                    <a:cubicBezTo>
                      <a:pt x="6828" y="8301"/>
                      <a:pt x="8761" y="6275"/>
                      <a:pt x="8522" y="3862"/>
                    </a:cubicBezTo>
                    <a:cubicBezTo>
                      <a:pt x="8310" y="1703"/>
                      <a:pt x="6553" y="1"/>
                      <a:pt x="4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Google Shape;3017;p71"/>
              <p:cNvSpPr/>
              <p:nvPr/>
            </p:nvSpPr>
            <p:spPr>
              <a:xfrm>
                <a:off x="6178213" y="3677107"/>
                <a:ext cx="8962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5434" extrusionOk="0">
                    <a:moveTo>
                      <a:pt x="1107" y="0"/>
                    </a:moveTo>
                    <a:cubicBezTo>
                      <a:pt x="917" y="0"/>
                      <a:pt x="722" y="22"/>
                      <a:pt x="581" y="124"/>
                    </a:cubicBezTo>
                    <a:cubicBezTo>
                      <a:pt x="1" y="546"/>
                      <a:pt x="466" y="1879"/>
                      <a:pt x="456" y="2453"/>
                    </a:cubicBezTo>
                    <a:cubicBezTo>
                      <a:pt x="453" y="2681"/>
                      <a:pt x="670" y="2858"/>
                      <a:pt x="881" y="2858"/>
                    </a:cubicBezTo>
                    <a:cubicBezTo>
                      <a:pt x="976" y="2858"/>
                      <a:pt x="1070" y="2822"/>
                      <a:pt x="1142" y="2738"/>
                    </a:cubicBezTo>
                    <a:cubicBezTo>
                      <a:pt x="1317" y="2532"/>
                      <a:pt x="1493" y="2447"/>
                      <a:pt x="1653" y="2447"/>
                    </a:cubicBezTo>
                    <a:cubicBezTo>
                      <a:pt x="2143" y="2447"/>
                      <a:pt x="2492" y="3235"/>
                      <a:pt x="2266" y="3745"/>
                    </a:cubicBezTo>
                    <a:cubicBezTo>
                      <a:pt x="2125" y="4063"/>
                      <a:pt x="1931" y="4175"/>
                      <a:pt x="1717" y="4175"/>
                    </a:cubicBezTo>
                    <a:cubicBezTo>
                      <a:pt x="1445" y="4175"/>
                      <a:pt x="1140" y="3993"/>
                      <a:pt x="869" y="3819"/>
                    </a:cubicBezTo>
                    <a:cubicBezTo>
                      <a:pt x="785" y="3764"/>
                      <a:pt x="701" y="3740"/>
                      <a:pt x="621" y="3740"/>
                    </a:cubicBezTo>
                    <a:cubicBezTo>
                      <a:pt x="327" y="3740"/>
                      <a:pt x="97" y="4067"/>
                      <a:pt x="146" y="4375"/>
                    </a:cubicBezTo>
                    <a:cubicBezTo>
                      <a:pt x="257" y="5084"/>
                      <a:pt x="998" y="5433"/>
                      <a:pt x="1672" y="5433"/>
                    </a:cubicBezTo>
                    <a:cubicBezTo>
                      <a:pt x="1770" y="5433"/>
                      <a:pt x="1866" y="5426"/>
                      <a:pt x="1959" y="5411"/>
                    </a:cubicBezTo>
                    <a:cubicBezTo>
                      <a:pt x="2862" y="5266"/>
                      <a:pt x="3468" y="4475"/>
                      <a:pt x="3529" y="3580"/>
                    </a:cubicBezTo>
                    <a:cubicBezTo>
                      <a:pt x="3585" y="2751"/>
                      <a:pt x="3128" y="1869"/>
                      <a:pt x="2329" y="1558"/>
                    </a:cubicBezTo>
                    <a:cubicBezTo>
                      <a:pt x="2146" y="1485"/>
                      <a:pt x="1959" y="1451"/>
                      <a:pt x="1776" y="1451"/>
                    </a:cubicBezTo>
                    <a:cubicBezTo>
                      <a:pt x="1551" y="1451"/>
                      <a:pt x="1332" y="1503"/>
                      <a:pt x="1137" y="1602"/>
                    </a:cubicBezTo>
                    <a:cubicBezTo>
                      <a:pt x="1120" y="1433"/>
                      <a:pt x="1102" y="1264"/>
                      <a:pt x="1080" y="1093"/>
                    </a:cubicBezTo>
                    <a:cubicBezTo>
                      <a:pt x="1017" y="632"/>
                      <a:pt x="901" y="741"/>
                      <a:pt x="1327" y="697"/>
                    </a:cubicBezTo>
                    <a:cubicBezTo>
                      <a:pt x="1892" y="636"/>
                      <a:pt x="2434" y="600"/>
                      <a:pt x="2993" y="479"/>
                    </a:cubicBezTo>
                    <a:cubicBezTo>
                      <a:pt x="3164" y="445"/>
                      <a:pt x="3178" y="147"/>
                      <a:pt x="2993" y="121"/>
                    </a:cubicBezTo>
                    <a:cubicBezTo>
                      <a:pt x="2490" y="48"/>
                      <a:pt x="1996" y="13"/>
                      <a:pt x="1488" y="11"/>
                    </a:cubicBezTo>
                    <a:cubicBezTo>
                      <a:pt x="1377" y="11"/>
                      <a:pt x="1244" y="0"/>
                      <a:pt x="110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Times New Roman" panose="02020603050405020304" pitchFamily="18" charset="0"/>
                  <a:ea typeface="Adobe Heiti Std R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4"/>
          <p:cNvSpPr txBox="1"/>
          <p:nvPr/>
        </p:nvSpPr>
        <p:spPr>
          <a:xfrm>
            <a:off x="1549396" y="212841"/>
            <a:ext cx="5368181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0070C0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TỔNG QUAN LÝ THUYẾT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19150" y="1313815"/>
            <a:ext cx="53632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CÔNG NGHỆ SỬ DỤNG:</a:t>
            </a:r>
          </a:p>
        </p:txBody>
      </p:sp>
      <p:sp>
        <p:nvSpPr>
          <p:cNvPr id="12" name="Round Diagonal Corner Rectangle 11"/>
          <p:cNvSpPr/>
          <p:nvPr/>
        </p:nvSpPr>
        <p:spPr>
          <a:xfrm>
            <a:off x="933450" y="1955800"/>
            <a:ext cx="5135245" cy="410845"/>
          </a:xfrm>
          <a:prstGeom prst="round2Diag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C#</a:t>
            </a:r>
          </a:p>
        </p:txBody>
      </p:sp>
      <p:sp>
        <p:nvSpPr>
          <p:cNvPr id="13" name="Round Diagonal Corner Rectangle 12"/>
          <p:cNvSpPr/>
          <p:nvPr/>
        </p:nvSpPr>
        <p:spPr>
          <a:xfrm>
            <a:off x="1092200" y="2493645"/>
            <a:ext cx="5135245" cy="410845"/>
          </a:xfrm>
          <a:prstGeom prst="round2DiagRect">
            <a:avLst/>
          </a:prstGeom>
          <a:gradFill>
            <a:gsLst>
              <a:gs pos="100000">
                <a:srgbClr val="AFAFFF">
                  <a:alpha val="100000"/>
                </a:srgbClr>
              </a:gs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  <a:gs pos="0">
                <a:srgbClr val="007BD3"/>
              </a:gs>
              <a:gs pos="100000">
                <a:srgbClr val="034373"/>
              </a:gs>
            </a:gsLst>
            <a:lin ang="162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SQL SEVER</a:t>
            </a:r>
          </a:p>
        </p:txBody>
      </p:sp>
      <p:sp>
        <p:nvSpPr>
          <p:cNvPr id="14" name="Round Diagonal Corner Rectangle 13"/>
          <p:cNvSpPr/>
          <p:nvPr/>
        </p:nvSpPr>
        <p:spPr>
          <a:xfrm>
            <a:off x="1266825" y="3058795"/>
            <a:ext cx="5135245" cy="410845"/>
          </a:xfrm>
          <a:prstGeom prst="round2Diag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1473200" y="3623945"/>
            <a:ext cx="5135245" cy="410845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1666240" y="4234815"/>
            <a:ext cx="5135245" cy="410845"/>
          </a:xfrm>
          <a:prstGeom prst="round2Diag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070" y="0"/>
            <a:ext cx="6637241" cy="572700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PHÂN CẤP CHỨC NĂNG (BFD)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2FB64-80C2-C8CE-4E00-27FE6D32D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32" y="572700"/>
            <a:ext cx="8099535" cy="457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EE2E3-EC42-08A9-D4BB-C53D972D5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03" y="680484"/>
            <a:ext cx="8627594" cy="4463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98070" y="0"/>
            <a:ext cx="6637241" cy="572700"/>
          </a:xfrm>
        </p:spPr>
        <p:txBody>
          <a:bodyPr/>
          <a:lstStyle/>
          <a:p>
            <a:pPr algn="ctr"/>
            <a:r>
              <a:rPr lang="en-US" sz="24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DỮ LIỆU MỨC KHUNG CẢNH (CSDM)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75520-C7A0-E062-4240-4C2816CD2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450"/>
            <a:ext cx="9144000" cy="4264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221849" y="0"/>
            <a:ext cx="6637241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0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CÁC THUỘC TÍNH(AM)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E3F0BA-946B-3EE3-4B56-A446DDD3D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2" y="503274"/>
            <a:ext cx="7943424" cy="3735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 a K-Pop Singer! Workshop by Slidesgo">
  <a:themeElements>
    <a:clrScheme name="Simple Light">
      <a:dk1>
        <a:srgbClr val="191919"/>
      </a:dk1>
      <a:lt1>
        <a:srgbClr val="FFFBE0"/>
      </a:lt1>
      <a:dk2>
        <a:srgbClr val="F377BF"/>
      </a:dk2>
      <a:lt2>
        <a:srgbClr val="D3EA67"/>
      </a:lt2>
      <a:accent1>
        <a:srgbClr val="5454C7"/>
      </a:accent1>
      <a:accent2>
        <a:srgbClr val="EA6767"/>
      </a:accent2>
      <a:accent3>
        <a:srgbClr val="9E7AEA"/>
      </a:accent3>
      <a:accent4>
        <a:srgbClr val="EA9867"/>
      </a:accent4>
      <a:accent5>
        <a:srgbClr val="67EACA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491</Words>
  <Application>Microsoft Office PowerPoint</Application>
  <PresentationFormat>On-screen Show (16:9)</PresentationFormat>
  <Paragraphs>53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Roboto Condensed Light</vt:lpstr>
      <vt:lpstr>Times New Roman</vt:lpstr>
      <vt:lpstr>Bebas Neue</vt:lpstr>
      <vt:lpstr>Erica One</vt:lpstr>
      <vt:lpstr>Calibri</vt:lpstr>
      <vt:lpstr>Open Sans</vt:lpstr>
      <vt:lpstr>Tahoma</vt:lpstr>
      <vt:lpstr>Arial</vt:lpstr>
      <vt:lpstr>Calibri Light</vt:lpstr>
      <vt:lpstr>Be a K-Pop Singer! Workshop by Slidesgo</vt:lpstr>
      <vt:lpstr>Custom Design</vt:lpstr>
      <vt:lpstr>PowerPoint Presentation</vt:lpstr>
      <vt:lpstr>PowerPoint Presentation</vt:lpstr>
      <vt:lpstr>PowerPoint Presentation</vt:lpstr>
      <vt:lpstr>PowerPoint Presentation</vt:lpstr>
      <vt:lpstr>NỘI DUNG BÁO CÁO</vt:lpstr>
      <vt:lpstr>PowerPoint Presentation</vt:lpstr>
      <vt:lpstr>SƠ ĐỒ PHÂN CẤP CHỨC NĂNG (BFD) </vt:lpstr>
      <vt:lpstr>MÔ HÌNH DỮ LIỆU MỨC KHUNG CẢNH (CSDM)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Xử Lý Ảnh</dc:title>
  <dc:creator>Ngọc Huyền</dc:creator>
  <cp:lastModifiedBy>Kiều Chí</cp:lastModifiedBy>
  <cp:revision>121</cp:revision>
  <dcterms:created xsi:type="dcterms:W3CDTF">2022-05-06T01:53:00Z</dcterms:created>
  <dcterms:modified xsi:type="dcterms:W3CDTF">2023-12-26T18:55:01Z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9E65FDC96055483B857021A4A8677DA5</vt:lpwstr>
  </property>
  <property fmtid="{D5CDD505-2E9C-101B-9397-08002B2CF9AE}" pid="3" name="KSOProductBuildVer">
    <vt:lpwstr>1033-11.2.0.11537</vt:lpwstr>
  </property>
</Properties>
</file>