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2" r:id="rId7"/>
    <p:sldId id="265" r:id="rId8"/>
    <p:sldId id="267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9F86-7F1D-4FF3-BB59-EA845D15716E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464B-84A9-4D6A-A458-5847F0FD7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464B-84A9-4D6A-A458-5847F0FD7D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9245-894F-402B-94E4-0DBFAA618A38}" type="datetimeFigureOut">
              <a:rPr lang="en-US" smtClean="0"/>
              <a:pPr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F62C-ECDE-4296-A835-C41D8D8FF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images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ost1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pic>
        <p:nvPicPr>
          <p:cNvPr id="1027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47800" y="304800"/>
            <a:ext cx="6324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ndalus" pitchFamily="18" charset="-78"/>
                <a:cs typeface="Andalus" pitchFamily="18" charset="-78"/>
              </a:rPr>
              <a:t>Welcome To IGI Aviation Services  Pvt. Ltd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Make Your Career In Aviation</a:t>
            </a:r>
            <a:endParaRPr lang="en-US" sz="36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5410200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Andalus" pitchFamily="18" charset="-78"/>
                <a:cs typeface="Andalus" pitchFamily="18" charset="-78"/>
              </a:rPr>
              <a:t>Airport Ground Staff</a:t>
            </a:r>
            <a:endParaRPr lang="en-US" sz="3200" u="sng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 spd="slow" advClick="0" advTm="5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  <p:pic>
        <p:nvPicPr>
          <p:cNvPr id="13316" name="Picture 4" descr="C:\Users\User\Desktop\images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2143125" cy="2143125"/>
          </a:xfrm>
          <a:prstGeom prst="rect">
            <a:avLst/>
          </a:prstGeom>
          <a:noFill/>
        </p:spPr>
      </p:pic>
      <p:pic>
        <p:nvPicPr>
          <p:cNvPr id="13317" name="Picture 5" descr="C:\Users\User\Desktop\images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343400"/>
            <a:ext cx="2143125" cy="21431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33600" y="533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IGI Aviation Services Pvt. Ltd.</a:t>
            </a:r>
            <a:endParaRPr lang="en-US" sz="36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2971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IGI Aviation Services </a:t>
            </a:r>
            <a:r>
              <a:rPr lang="en-US" sz="3600" b="1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Pvt</a:t>
            </a:r>
            <a:r>
              <a:rPr lang="en-US" sz="36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Ltd</a:t>
            </a:r>
            <a:endParaRPr lang="en-US" sz="36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334000"/>
            <a:ext cx="3557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haroni" pitchFamily="2" charset="-79"/>
                <a:cs typeface="Aharoni" pitchFamily="2" charset="-79"/>
              </a:rPr>
              <a:t>@</a:t>
            </a:r>
            <a:r>
              <a:rPr lang="en-US" sz="4400" b="1" dirty="0" err="1">
                <a:latin typeface="Aharoni" pitchFamily="2" charset="-79"/>
                <a:cs typeface="Aharoni" pitchFamily="2" charset="-79"/>
              </a:rPr>
              <a:t>I</a:t>
            </a:r>
            <a:r>
              <a:rPr lang="en-US" sz="4400" b="1" dirty="0" err="1" smtClean="0">
                <a:latin typeface="Aharoni" pitchFamily="2" charset="-79"/>
                <a:cs typeface="Aharoni" pitchFamily="2" charset="-79"/>
              </a:rPr>
              <a:t>giaviation</a:t>
            </a:r>
            <a:endParaRPr lang="en-US" sz="44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8.09249E-7 L 3.33333E-6 8.09249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14" dur="2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2.83237E-6 L 1.11022E-16 2.832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22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o-ATTRACTIVE-FLIGHT-ATTENDANT-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419600" y="1"/>
            <a:ext cx="472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  <a:cs typeface="Andalus" pitchFamily="18" charset="-78"/>
              </a:rPr>
              <a:t>IGI Aviation Services Private Limited - A Leading Aviation Services Provider is looking for bright, energetic Indian nationals to join as Customer Service Associate in various departments like Airport Ground Staff / VIP Lounges / Retail Outlets / Reservations / Food Courts &amp; Cargo at Delhi Airport.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 advClick="0" advTm="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9400" y="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514600" y="365760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 smtClean="0"/>
          </a:p>
          <a:p>
            <a:endParaRPr lang="en-US" dirty="0"/>
          </a:p>
        </p:txBody>
      </p:sp>
      <p:pic>
        <p:nvPicPr>
          <p:cNvPr id="2051" name="Picture 3" descr="C:\Users\User\Desktop\567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609600"/>
            <a:ext cx="517955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10+2/Above</a:t>
            </a:r>
          </a:p>
          <a:p>
            <a:r>
              <a:rPr lang="en-US" sz="2800" b="1" dirty="0" smtClean="0"/>
              <a:t>Good Communication Skills</a:t>
            </a:r>
          </a:p>
          <a:p>
            <a:r>
              <a:rPr lang="en-US" sz="2800" b="1" dirty="0" smtClean="0"/>
              <a:t>Pleasing Personality</a:t>
            </a:r>
          </a:p>
          <a:p>
            <a:r>
              <a:rPr lang="en-US" sz="2800" b="1" dirty="0" smtClean="0"/>
              <a:t>Wiling to work in rotational shifts</a:t>
            </a:r>
          </a:p>
          <a:p>
            <a:r>
              <a:rPr lang="en-US" sz="2800" b="1" dirty="0" smtClean="0"/>
              <a:t>Age -18-28</a:t>
            </a:r>
          </a:p>
          <a:p>
            <a:endParaRPr lang="en-US" dirty="0"/>
          </a:p>
        </p:txBody>
      </p:sp>
      <p:pic>
        <p:nvPicPr>
          <p:cNvPr id="12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65528" cy="5334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airport-ground-staff_d237cf9a-9da6-4675-ac3e-3fd150afc5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7800" y="2286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itchFamily="2" charset="-79"/>
                <a:cs typeface="Aharoni" pitchFamily="2" charset="-79"/>
              </a:rPr>
              <a:t>Job Profile </a:t>
            </a:r>
            <a:endParaRPr lang="en-US" sz="3600" dirty="0" smtClean="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3200" dirty="0" smtClean="0"/>
              <a:t> </a:t>
            </a:r>
            <a:r>
              <a:rPr lang="en-US" sz="3200" b="1" dirty="0" smtClean="0"/>
              <a:t>A candidate need to help &amp; assist the passengers at arrival and departure at the airport.</a:t>
            </a:r>
            <a:endParaRPr lang="en-US" sz="3200" b="1" dirty="0"/>
          </a:p>
          <a:p>
            <a:endParaRPr lang="en-US" dirty="0"/>
          </a:p>
        </p:txBody>
      </p:sp>
    </p:spTree>
  </p:cSld>
  <p:clrMapOvr>
    <a:masterClrMapping/>
  </p:clrMapOvr>
  <p:transition spd="slow" advClick="0" advTm="5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Malaysia-Airlines-cabin-cr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1066800"/>
            <a:ext cx="297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focus is to build the estimation of our image while satisfying all commitments towards our customers and the asset who look for a fruitful career in aviation.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0"/>
            <a:ext cx="1771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>
                <a:latin typeface="Aharoni" pitchFamily="2" charset="-79"/>
                <a:cs typeface="Aharoni" pitchFamily="2" charset="-79"/>
              </a:rPr>
              <a:t>Focus</a:t>
            </a:r>
            <a:endParaRPr lang="en-US" sz="48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 advTm="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5528" y="-266700"/>
            <a:ext cx="765528" cy="53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436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User\Desktop\care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971800" y="304800"/>
            <a:ext cx="4814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ndalus" pitchFamily="18" charset="-78"/>
                <a:cs typeface="Andalus" pitchFamily="18" charset="-78"/>
              </a:rPr>
              <a:t>Career In Aviation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990600"/>
            <a:ext cx="701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An essential performance and career management path is applied at IGI Aviation to recognize sensible however challenging goals that can be communicated in numerical terms. A honest to goodness and genuine attempt is made to accomplish those goals. </a:t>
            </a:r>
          </a:p>
          <a:p>
            <a:endParaRPr lang="en-US" dirty="0"/>
          </a:p>
        </p:txBody>
      </p:sp>
    </p:spTree>
  </p:cSld>
  <p:clrMapOvr>
    <a:masterClrMapping/>
  </p:clrMapOvr>
  <p:transition spd="slow" advClick="0" advTm="5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c8ab7b2c8dfac977f46d0a8e260eb1b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364" y="0"/>
            <a:ext cx="9165364" cy="6858000"/>
          </a:xfrm>
          <a:prstGeom prst="rect">
            <a:avLst/>
          </a:prstGeom>
          <a:noFill/>
        </p:spPr>
      </p:pic>
      <p:pic>
        <p:nvPicPr>
          <p:cNvPr id="3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1295400"/>
            <a:ext cx="411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Interested candidates are required to appear for a written test at the venues as decided by IGI Aviation and candidates who qualify the same and fall in the applicable zone of consideration, would face a personal round of interview further.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0"/>
            <a:ext cx="532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 Black" pitchFamily="34" charset="0"/>
              </a:rPr>
              <a:t>Selection Procedure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5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User\Desktop\best-cabin-crew-landing-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765528" cy="53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838200"/>
            <a:ext cx="224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Contact Us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764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WZ-32, 2nd Floor Raja Garden, New Delhi –110015 Near Metro Pillar No. 375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95600"/>
            <a:ext cx="4643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Tel. No. : </a:t>
            </a:r>
            <a:r>
              <a:rPr lang="en-US" sz="2400" b="1" dirty="0" smtClean="0"/>
              <a:t>7838703994, 01145679884</a:t>
            </a:r>
            <a:endParaRPr lang="en-US" sz="2000" b="1" dirty="0" smtClean="0"/>
          </a:p>
          <a:p>
            <a:endParaRPr lang="en-US" dirty="0"/>
          </a:p>
          <a:p>
            <a:r>
              <a:rPr lang="en-US" sz="2400" b="1" dirty="0" smtClean="0"/>
              <a:t>Email: hiring@igiaviationdelhi.com</a:t>
            </a:r>
            <a:endParaRPr lang="en-US" sz="2400" b="1" dirty="0"/>
          </a:p>
        </p:txBody>
      </p:sp>
    </p:spTree>
  </p:cSld>
  <p:clrMapOvr>
    <a:masterClrMapping/>
  </p:clrMapOvr>
  <p:transition spd="slow" advClick="0" advTm="500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-careers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762000"/>
            <a:ext cx="533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You can also do the online registration</a:t>
            </a:r>
          </a:p>
          <a:p>
            <a:pPr algn="ctr"/>
            <a:r>
              <a:rPr lang="en-US" sz="3200" dirty="0" smtClean="0"/>
              <a:t> </a:t>
            </a:r>
            <a:r>
              <a:rPr lang="en-US" sz="3200" b="1" dirty="0" smtClean="0"/>
              <a:t>igiaviationdelhi.com</a:t>
            </a:r>
          </a:p>
          <a:p>
            <a:endParaRPr lang="en-US" dirty="0"/>
          </a:p>
        </p:txBody>
      </p:sp>
      <p:pic>
        <p:nvPicPr>
          <p:cNvPr id="8" name="Picture 3" descr="C:\Users\User\Desktop\New folder (2)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65528" cy="5334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5000"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265</Words>
  <Application>Microsoft Office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82</cp:revision>
  <dcterms:created xsi:type="dcterms:W3CDTF">2017-06-15T09:43:08Z</dcterms:created>
  <dcterms:modified xsi:type="dcterms:W3CDTF">2017-06-16T07:47:42Z</dcterms:modified>
</cp:coreProperties>
</file>