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8.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915" r:id="rId4"/>
  </p:sldMasterIdLst>
  <p:notesMasterIdLst>
    <p:notesMasterId r:id="rId26"/>
  </p:notesMasterIdLst>
  <p:sldIdLst>
    <p:sldId id="1963" r:id="rId5"/>
    <p:sldId id="2145707078" r:id="rId6"/>
    <p:sldId id="1950" r:id="rId7"/>
    <p:sldId id="2145707065" r:id="rId8"/>
    <p:sldId id="1969" r:id="rId9"/>
    <p:sldId id="2145707086" r:id="rId10"/>
    <p:sldId id="2145707091" r:id="rId11"/>
    <p:sldId id="2145707090" r:id="rId12"/>
    <p:sldId id="1951" r:id="rId13"/>
    <p:sldId id="2145707087" r:id="rId14"/>
    <p:sldId id="2145707066" r:id="rId15"/>
    <p:sldId id="2145707092" r:id="rId16"/>
    <p:sldId id="2145707063" r:id="rId17"/>
    <p:sldId id="1955" r:id="rId18"/>
    <p:sldId id="1954" r:id="rId19"/>
    <p:sldId id="1956" r:id="rId20"/>
    <p:sldId id="1957" r:id="rId21"/>
    <p:sldId id="9657" r:id="rId22"/>
    <p:sldId id="9646" r:id="rId23"/>
    <p:sldId id="9545" r:id="rId24"/>
    <p:sldId id="1964" r:id="rId25"/>
  </p:sldIdLst>
  <p:sldSz cx="12192000" cy="6858000"/>
  <p:notesSz cx="6805613" cy="9939338"/>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BE6D6636-5690-482B-8E4B-0EDDD92399A1}">
          <p14:sldIdLst>
            <p14:sldId id="1963"/>
            <p14:sldId id="2145707078"/>
            <p14:sldId id="1950"/>
            <p14:sldId id="2145707065"/>
            <p14:sldId id="1969"/>
            <p14:sldId id="2145707086"/>
            <p14:sldId id="2145707091"/>
            <p14:sldId id="2145707090"/>
            <p14:sldId id="1951"/>
            <p14:sldId id="2145707087"/>
            <p14:sldId id="2145707066"/>
            <p14:sldId id="2145707092"/>
            <p14:sldId id="2145707063"/>
            <p14:sldId id="1955"/>
            <p14:sldId id="1954"/>
            <p14:sldId id="1956"/>
            <p14:sldId id="1957"/>
            <p14:sldId id="9657"/>
            <p14:sldId id="9646"/>
            <p14:sldId id="9545"/>
            <p14:sldId id="1964"/>
          </p14:sldIdLst>
        </p14:section>
      </p14:sectionLst>
    </p:ext>
    <p:ext uri="{EFAFB233-063F-42B5-8137-9DF3F51BA10A}">
      <p15:sldGuideLst xmlns:p15="http://schemas.microsoft.com/office/powerpoint/2012/main">
        <p15:guide id="1" pos="3840" userDrawn="1">
          <p15:clr>
            <a:srgbClr val="A4A3A4"/>
          </p15:clr>
        </p15:guide>
        <p15:guide id="2" orient="horz" pos="213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2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918"/>
    <a:srgbClr val="BD120A"/>
    <a:srgbClr val="000000"/>
    <a:srgbClr val="450A0A"/>
    <a:srgbClr val="F78C85"/>
    <a:srgbClr val="E1242A"/>
    <a:srgbClr val="EE1100"/>
    <a:srgbClr val="636169"/>
    <a:srgbClr val="FFFFFF"/>
    <a:srgbClr val="ACB5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8" autoAdjust="0"/>
    <p:restoredTop sz="96327"/>
  </p:normalViewPr>
  <p:slideViewPr>
    <p:cSldViewPr snapToGrid="0">
      <p:cViewPr varScale="1">
        <p:scale>
          <a:sx n="91" d="100"/>
          <a:sy n="91" d="100"/>
        </p:scale>
        <p:origin x="79" y="233"/>
      </p:cViewPr>
      <p:guideLst>
        <p:guide pos="3840"/>
        <p:guide orient="horz" pos="2137"/>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p:scale>
          <a:sx n="1" d="2"/>
          <a:sy n="1" d="2"/>
        </p:scale>
        <p:origin x="5328" y="14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184604589351805E-2"/>
          <c:y val="5.2378068338775903E-2"/>
          <c:w val="0.91891984237082602"/>
          <c:h val="0.81436778739077287"/>
        </c:manualLayout>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140-E445-AC83-21C4B067C5B0}"/>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140-E445-AC83-21C4B067C5B0}"/>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140-E445-AC83-21C4B067C5B0}"/>
            </c:ext>
          </c:extLst>
        </c:ser>
        <c:ser>
          <c:idx val="3"/>
          <c:order val="3"/>
          <c:tx>
            <c:strRef>
              <c:f>Sheet1!$E$1</c:f>
              <c:strCache>
                <c:ptCount val="1"/>
                <c:pt idx="0">
                  <c:v>Series 4</c:v>
                </c:pt>
              </c:strCache>
            </c:strRef>
          </c:tx>
          <c:spPr>
            <a:solidFill>
              <a:schemeClr val="accent4"/>
            </a:solidFill>
            <a:ln>
              <a:noFill/>
            </a:ln>
            <a:effectLst/>
          </c:spPr>
          <c:invertIfNegative val="0"/>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1</c:v>
                </c:pt>
                <c:pt idx="1">
                  <c:v>2</c:v>
                </c:pt>
                <c:pt idx="2">
                  <c:v>3</c:v>
                </c:pt>
                <c:pt idx="3">
                  <c:v>1</c:v>
                </c:pt>
              </c:numCache>
            </c:numRef>
          </c:val>
          <c:extLst>
            <c:ext xmlns:c16="http://schemas.microsoft.com/office/drawing/2014/chart" uri="{C3380CC4-5D6E-409C-BE32-E72D297353CC}">
              <c16:uniqueId val="{00000004-2140-E445-AC83-21C4B067C5B0}"/>
            </c:ext>
          </c:extLst>
        </c:ser>
        <c:dLbls>
          <c:showLegendKey val="0"/>
          <c:showVal val="0"/>
          <c:showCatName val="0"/>
          <c:showSerName val="0"/>
          <c:showPercent val="0"/>
          <c:showBubbleSize val="0"/>
        </c:dLbls>
        <c:gapWidth val="301"/>
        <c:overlap val="100"/>
        <c:axId val="1745264144"/>
        <c:axId val="1745259664"/>
      </c:barChart>
      <c:catAx>
        <c:axId val="1745264144"/>
        <c:scaling>
          <c:orientation val="minMax"/>
        </c:scaling>
        <c:delete val="1"/>
        <c:axPos val="b"/>
        <c:numFmt formatCode="General" sourceLinked="1"/>
        <c:majorTickMark val="none"/>
        <c:minorTickMark val="none"/>
        <c:tickLblPos val="nextTo"/>
        <c:crossAx val="1745259664"/>
        <c:crosses val="autoZero"/>
        <c:auto val="1"/>
        <c:lblAlgn val="ctr"/>
        <c:lblOffset val="100"/>
        <c:noMultiLvlLbl val="0"/>
      </c:catAx>
      <c:valAx>
        <c:axId val="1745259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45264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solidFill>
                <a:schemeClr val="bg1"/>
              </a:solidFill>
            </a:ln>
          </c:spPr>
          <c:dPt>
            <c:idx val="0"/>
            <c:bubble3D val="0"/>
            <c:spPr>
              <a:solidFill>
                <a:schemeClr val="accent2"/>
              </a:solidFill>
              <a:ln w="19050">
                <a:solidFill>
                  <a:schemeClr val="bg1"/>
                </a:solidFill>
              </a:ln>
              <a:effectLst/>
            </c:spPr>
            <c:extLst>
              <c:ext xmlns:c16="http://schemas.microsoft.com/office/drawing/2014/chart" uri="{C3380CC4-5D6E-409C-BE32-E72D297353CC}">
                <c16:uniqueId val="{00000001-89D3-4B4B-873D-A9001C602887}"/>
              </c:ext>
            </c:extLst>
          </c:dPt>
          <c:dPt>
            <c:idx val="1"/>
            <c:bubble3D val="0"/>
            <c:spPr>
              <a:solidFill>
                <a:schemeClr val="accent3"/>
              </a:solidFill>
              <a:ln w="19050">
                <a:solidFill>
                  <a:schemeClr val="bg1"/>
                </a:solidFill>
              </a:ln>
              <a:effectLst/>
            </c:spPr>
            <c:extLst>
              <c:ext xmlns:c16="http://schemas.microsoft.com/office/drawing/2014/chart" uri="{C3380CC4-5D6E-409C-BE32-E72D297353CC}">
                <c16:uniqueId val="{00000003-89D3-4B4B-873D-A9001C602887}"/>
              </c:ext>
            </c:extLst>
          </c:dPt>
          <c:dPt>
            <c:idx val="2"/>
            <c:bubble3D val="0"/>
            <c:spPr>
              <a:solidFill>
                <a:schemeClr val="accent1"/>
              </a:solidFill>
              <a:ln w="19050">
                <a:solidFill>
                  <a:schemeClr val="bg1"/>
                </a:solidFill>
              </a:ln>
              <a:effectLst/>
            </c:spPr>
            <c:extLst>
              <c:ext xmlns:c16="http://schemas.microsoft.com/office/drawing/2014/chart" uri="{C3380CC4-5D6E-409C-BE32-E72D297353CC}">
                <c16:uniqueId val="{00000005-89D3-4B4B-873D-A9001C602887}"/>
              </c:ext>
            </c:extLst>
          </c:dPt>
          <c:dPt>
            <c:idx val="3"/>
            <c:bubble3D val="0"/>
            <c:spPr>
              <a:solidFill>
                <a:schemeClr val="accent1">
                  <a:lumMod val="40000"/>
                  <a:lumOff val="60000"/>
                </a:schemeClr>
              </a:solidFill>
              <a:ln w="19050">
                <a:solidFill>
                  <a:schemeClr val="bg1"/>
                </a:solidFill>
              </a:ln>
              <a:effectLst/>
            </c:spPr>
            <c:extLst>
              <c:ext xmlns:c16="http://schemas.microsoft.com/office/drawing/2014/chart" uri="{C3380CC4-5D6E-409C-BE32-E72D297353CC}">
                <c16:uniqueId val="{00000007-89D3-4B4B-873D-A9001C602887}"/>
              </c:ext>
            </c:extLst>
          </c:dPt>
          <c:dPt>
            <c:idx val="4"/>
            <c:bubble3D val="0"/>
            <c:spPr>
              <a:solidFill>
                <a:schemeClr val="accent4"/>
              </a:solidFill>
              <a:ln w="19050">
                <a:solidFill>
                  <a:schemeClr val="bg1"/>
                </a:solidFill>
              </a:ln>
              <a:effectLst/>
            </c:spPr>
            <c:extLst>
              <c:ext xmlns:c16="http://schemas.microsoft.com/office/drawing/2014/chart" uri="{C3380CC4-5D6E-409C-BE32-E72D297353CC}">
                <c16:uniqueId val="{00000009-89D3-4B4B-873D-A9001C602887}"/>
              </c:ext>
            </c:extLst>
          </c:dPt>
          <c:dPt>
            <c:idx val="5"/>
            <c:bubble3D val="0"/>
            <c:spPr>
              <a:solidFill>
                <a:schemeClr val="accent5"/>
              </a:solidFill>
              <a:ln w="19050">
                <a:solidFill>
                  <a:schemeClr val="bg1"/>
                </a:solidFill>
              </a:ln>
              <a:effectLst/>
            </c:spPr>
            <c:extLst>
              <c:ext xmlns:c16="http://schemas.microsoft.com/office/drawing/2014/chart" uri="{C3380CC4-5D6E-409C-BE32-E72D297353CC}">
                <c16:uniqueId val="{0000000B-89D3-4B4B-873D-A9001C602887}"/>
              </c:ext>
            </c:extLst>
          </c:dPt>
          <c:cat>
            <c:strRef>
              <c:f>Sheet1!$A$2:$A$7</c:f>
              <c:strCache>
                <c:ptCount val="6"/>
                <c:pt idx="0">
                  <c:v>GI</c:v>
                </c:pt>
                <c:pt idx="1">
                  <c:v>Rare</c:v>
                </c:pt>
                <c:pt idx="2">
                  <c:v>PDT</c:v>
                </c:pt>
                <c:pt idx="3">
                  <c:v>ONCOLOGY</c:v>
                </c:pt>
                <c:pt idx="4">
                  <c:v>NEUROSCIENCE</c:v>
                </c:pt>
                <c:pt idx="5">
                  <c:v>OTHERS</c:v>
                </c:pt>
              </c:strCache>
            </c:strRef>
          </c:cat>
          <c:val>
            <c:numRef>
              <c:f>Sheet1!$B$2:$B$7</c:f>
              <c:numCache>
                <c:formatCode>General</c:formatCode>
                <c:ptCount val="6"/>
                <c:pt idx="0">
                  <c:v>21</c:v>
                </c:pt>
                <c:pt idx="1">
                  <c:v>20</c:v>
                </c:pt>
                <c:pt idx="2">
                  <c:v>12</c:v>
                </c:pt>
                <c:pt idx="3">
                  <c:v>13</c:v>
                </c:pt>
                <c:pt idx="4">
                  <c:v>13</c:v>
                </c:pt>
                <c:pt idx="5">
                  <c:v>21</c:v>
                </c:pt>
              </c:numCache>
            </c:numRef>
          </c:val>
          <c:extLst>
            <c:ext xmlns:c16="http://schemas.microsoft.com/office/drawing/2014/chart" uri="{C3380CC4-5D6E-409C-BE32-E72D297353CC}">
              <c16:uniqueId val="{0000000C-89D3-4B4B-873D-A9001C602887}"/>
            </c:ext>
          </c:extLst>
        </c:ser>
        <c:dLbls>
          <c:showLegendKey val="0"/>
          <c:showVal val="0"/>
          <c:showCatName val="0"/>
          <c:showSerName val="0"/>
          <c:showPercent val="0"/>
          <c:showBubbleSize val="0"/>
          <c:showLeaderLines val="1"/>
        </c:dLbls>
        <c:firstSliceAng val="0"/>
        <c:holeSize val="7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184604589351805E-2"/>
          <c:y val="5.2378068338775903E-2"/>
          <c:w val="0.91891984237082602"/>
          <c:h val="0.81436778739077287"/>
        </c:manualLayout>
      </c:layout>
      <c:barChart>
        <c:barDir val="bar"/>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8F12-444A-B21B-0D8196E9E872}"/>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8F12-444A-B21B-0D8196E9E872}"/>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8F12-444A-B21B-0D8196E9E872}"/>
            </c:ext>
          </c:extLst>
        </c:ser>
        <c:ser>
          <c:idx val="3"/>
          <c:order val="3"/>
          <c:tx>
            <c:strRef>
              <c:f>Sheet1!$E$1</c:f>
              <c:strCache>
                <c:ptCount val="1"/>
                <c:pt idx="0">
                  <c:v>Series 4</c:v>
                </c:pt>
              </c:strCache>
            </c:strRef>
          </c:tx>
          <c:spPr>
            <a:solidFill>
              <a:schemeClr val="accent4"/>
            </a:solidFill>
            <a:ln>
              <a:noFill/>
            </a:ln>
            <a:effectLst/>
          </c:spPr>
          <c:invertIfNegative val="0"/>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1</c:v>
                </c:pt>
                <c:pt idx="1">
                  <c:v>2</c:v>
                </c:pt>
                <c:pt idx="2">
                  <c:v>3</c:v>
                </c:pt>
                <c:pt idx="3">
                  <c:v>1</c:v>
                </c:pt>
              </c:numCache>
            </c:numRef>
          </c:val>
          <c:extLst>
            <c:ext xmlns:c16="http://schemas.microsoft.com/office/drawing/2014/chart" uri="{C3380CC4-5D6E-409C-BE32-E72D297353CC}">
              <c16:uniqueId val="{00000003-8F12-444A-B21B-0D8196E9E872}"/>
            </c:ext>
          </c:extLst>
        </c:ser>
        <c:dLbls>
          <c:showLegendKey val="0"/>
          <c:showVal val="0"/>
          <c:showCatName val="0"/>
          <c:showSerName val="0"/>
          <c:showPercent val="0"/>
          <c:showBubbleSize val="0"/>
        </c:dLbls>
        <c:gapWidth val="200"/>
        <c:overlap val="100"/>
        <c:axId val="1745264144"/>
        <c:axId val="1745259664"/>
      </c:barChart>
      <c:catAx>
        <c:axId val="1745264144"/>
        <c:scaling>
          <c:orientation val="minMax"/>
        </c:scaling>
        <c:delete val="1"/>
        <c:axPos val="l"/>
        <c:numFmt formatCode="General" sourceLinked="1"/>
        <c:majorTickMark val="none"/>
        <c:minorTickMark val="none"/>
        <c:tickLblPos val="nextTo"/>
        <c:crossAx val="1745259664"/>
        <c:crosses val="autoZero"/>
        <c:auto val="1"/>
        <c:lblAlgn val="ctr"/>
        <c:lblOffset val="100"/>
        <c:noMultiLvlLbl val="0"/>
      </c:catAx>
      <c:valAx>
        <c:axId val="17452596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45264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184604589351805E-2"/>
          <c:y val="5.2378068338775903E-2"/>
          <c:w val="0.91891984237082602"/>
          <c:h val="0.81436778739077287"/>
        </c:manualLayout>
      </c:layout>
      <c:lineChart>
        <c:grouping val="stacked"/>
        <c:varyColors val="0"/>
        <c:ser>
          <c:idx val="0"/>
          <c:order val="0"/>
          <c:tx>
            <c:strRef>
              <c:f>Sheet1!$B$1</c:f>
              <c:strCache>
                <c:ptCount val="1"/>
                <c:pt idx="0">
                  <c:v>Series 1</c:v>
                </c:pt>
              </c:strCache>
            </c:strRef>
          </c:tx>
          <c:spPr>
            <a:ln w="25400" cap="rnd">
              <a:solidFill>
                <a:schemeClr val="accent1"/>
              </a:solidFill>
              <a:round/>
            </a:ln>
            <a:effectLst/>
          </c:spPr>
          <c:marker>
            <c:symbol val="circle"/>
            <c:size val="5"/>
            <c:spPr>
              <a:solidFill>
                <a:schemeClr val="accent1"/>
              </a:solidFill>
              <a:ln w="9525">
                <a:solidFill>
                  <a:schemeClr val="accent1"/>
                </a:solidFill>
              </a:ln>
              <a:effectLst/>
            </c:spPr>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8F12-444A-B21B-0D8196E9E872}"/>
            </c:ext>
          </c:extLst>
        </c:ser>
        <c:ser>
          <c:idx val="1"/>
          <c:order val="1"/>
          <c:tx>
            <c:strRef>
              <c:f>Sheet1!$C$1</c:f>
              <c:strCache>
                <c:ptCount val="1"/>
                <c:pt idx="0">
                  <c:v>Series 2</c:v>
                </c:pt>
              </c:strCache>
            </c:strRef>
          </c:tx>
          <c:spPr>
            <a:ln w="25400" cap="rnd">
              <a:solidFill>
                <a:schemeClr val="accent2"/>
              </a:solidFill>
              <a:round/>
            </a:ln>
            <a:effectLst/>
          </c:spPr>
          <c:marker>
            <c:symbol val="circle"/>
            <c:size val="5"/>
            <c:spPr>
              <a:solidFill>
                <a:schemeClr val="accent2"/>
              </a:solidFill>
              <a:ln w="9525">
                <a:solidFill>
                  <a:schemeClr val="accent2"/>
                </a:solidFill>
              </a:ln>
              <a:effectLst/>
            </c:spPr>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8F12-444A-B21B-0D8196E9E872}"/>
            </c:ext>
          </c:extLst>
        </c:ser>
        <c:ser>
          <c:idx val="2"/>
          <c:order val="2"/>
          <c:tx>
            <c:strRef>
              <c:f>Sheet1!$D$1</c:f>
              <c:strCache>
                <c:ptCount val="1"/>
                <c:pt idx="0">
                  <c:v>Series 3</c:v>
                </c:pt>
              </c:strCache>
            </c:strRef>
          </c:tx>
          <c:spPr>
            <a:ln w="25400" cap="rnd">
              <a:solidFill>
                <a:schemeClr val="accent3"/>
              </a:solidFill>
              <a:round/>
            </a:ln>
            <a:effectLst/>
          </c:spPr>
          <c:marker>
            <c:symbol val="circle"/>
            <c:size val="5"/>
            <c:spPr>
              <a:solidFill>
                <a:schemeClr val="accent3"/>
              </a:solidFill>
              <a:ln w="9525">
                <a:solidFill>
                  <a:schemeClr val="accent3"/>
                </a:solidFill>
              </a:ln>
              <a:effectLst/>
            </c:spPr>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8F12-444A-B21B-0D8196E9E872}"/>
            </c:ext>
          </c:extLst>
        </c:ser>
        <c:ser>
          <c:idx val="3"/>
          <c:order val="3"/>
          <c:tx>
            <c:strRef>
              <c:f>Sheet1!$E$1</c:f>
              <c:strCache>
                <c:ptCount val="1"/>
                <c:pt idx="0">
                  <c:v>Series 4</c:v>
                </c:pt>
              </c:strCache>
            </c:strRef>
          </c:tx>
          <c:spPr>
            <a:ln w="25400" cap="rnd">
              <a:solidFill>
                <a:schemeClr val="accent4"/>
              </a:solidFill>
              <a:round/>
            </a:ln>
            <a:effectLst/>
          </c:spPr>
          <c:marker>
            <c:symbol val="circle"/>
            <c:size val="5"/>
            <c:spPr>
              <a:solidFill>
                <a:schemeClr val="accent4"/>
              </a:solidFill>
              <a:ln w="9525">
                <a:solidFill>
                  <a:schemeClr val="accent4"/>
                </a:solidFill>
              </a:ln>
              <a:effectLst/>
            </c:spPr>
          </c:marker>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1</c:v>
                </c:pt>
                <c:pt idx="1">
                  <c:v>2</c:v>
                </c:pt>
                <c:pt idx="2">
                  <c:v>3</c:v>
                </c:pt>
                <c:pt idx="3">
                  <c:v>1</c:v>
                </c:pt>
              </c:numCache>
            </c:numRef>
          </c:val>
          <c:smooth val="0"/>
          <c:extLst>
            <c:ext xmlns:c16="http://schemas.microsoft.com/office/drawing/2014/chart" uri="{C3380CC4-5D6E-409C-BE32-E72D297353CC}">
              <c16:uniqueId val="{00000003-8F12-444A-B21B-0D8196E9E872}"/>
            </c:ext>
          </c:extLst>
        </c:ser>
        <c:dLbls>
          <c:showLegendKey val="0"/>
          <c:showVal val="0"/>
          <c:showCatName val="0"/>
          <c:showSerName val="0"/>
          <c:showPercent val="0"/>
          <c:showBubbleSize val="0"/>
        </c:dLbls>
        <c:marker val="1"/>
        <c:smooth val="0"/>
        <c:axId val="1745264144"/>
        <c:axId val="1745259664"/>
      </c:lineChart>
      <c:catAx>
        <c:axId val="1745264144"/>
        <c:scaling>
          <c:orientation val="minMax"/>
        </c:scaling>
        <c:delete val="1"/>
        <c:axPos val="b"/>
        <c:numFmt formatCode="General" sourceLinked="1"/>
        <c:majorTickMark val="none"/>
        <c:minorTickMark val="none"/>
        <c:tickLblPos val="nextTo"/>
        <c:crossAx val="1745259664"/>
        <c:crosses val="autoZero"/>
        <c:auto val="1"/>
        <c:lblAlgn val="ctr"/>
        <c:lblOffset val="100"/>
        <c:noMultiLvlLbl val="0"/>
      </c:catAx>
      <c:valAx>
        <c:axId val="1745259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45264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bg1"/>
            </a:solidFill>
            <a:ln>
              <a:noFill/>
            </a:ln>
          </c:spPr>
          <c:dPt>
            <c:idx val="0"/>
            <c:bubble3D val="0"/>
            <c:spPr>
              <a:solidFill>
                <a:schemeClr val="bg1"/>
              </a:solidFill>
              <a:ln w="19050">
                <a:noFill/>
              </a:ln>
              <a:effectLst/>
            </c:spPr>
            <c:extLst>
              <c:ext xmlns:c16="http://schemas.microsoft.com/office/drawing/2014/chart" uri="{C3380CC4-5D6E-409C-BE32-E72D297353CC}">
                <c16:uniqueId val="{00000001-ED4A-F74C-AA97-809CA7157036}"/>
              </c:ext>
            </c:extLst>
          </c:dPt>
          <c:dPt>
            <c:idx val="1"/>
            <c:bubble3D val="0"/>
            <c:spPr>
              <a:solidFill>
                <a:schemeClr val="accent1"/>
              </a:solidFill>
              <a:ln w="19050">
                <a:noFill/>
              </a:ln>
              <a:effectLst/>
            </c:spPr>
            <c:extLst>
              <c:ext xmlns:c16="http://schemas.microsoft.com/office/drawing/2014/chart" uri="{C3380CC4-5D6E-409C-BE32-E72D297353CC}">
                <c16:uniqueId val="{00000003-ED4A-F74C-AA97-809CA7157036}"/>
              </c:ext>
            </c:extLst>
          </c:dPt>
          <c:cat>
            <c:strRef>
              <c:f>Sheet1!$A$2:$A$3</c:f>
              <c:strCache>
                <c:ptCount val="2"/>
                <c:pt idx="0">
                  <c:v>1st Qtr</c:v>
                </c:pt>
                <c:pt idx="1">
                  <c:v>2nd Qtr</c:v>
                </c:pt>
              </c:strCache>
            </c:strRef>
          </c:cat>
          <c:val>
            <c:numRef>
              <c:f>Sheet1!$B$2:$B$3</c:f>
              <c:numCache>
                <c:formatCode>General</c:formatCode>
                <c:ptCount val="2"/>
                <c:pt idx="0">
                  <c:v>70</c:v>
                </c:pt>
                <c:pt idx="1">
                  <c:v>30</c:v>
                </c:pt>
              </c:numCache>
            </c:numRef>
          </c:val>
          <c:extLst>
            <c:ext xmlns:c16="http://schemas.microsoft.com/office/drawing/2014/chart" uri="{C3380CC4-5D6E-409C-BE32-E72D297353CC}">
              <c16:uniqueId val="{00000004-ED4A-F74C-AA97-809CA7157036}"/>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9100" cy="498693"/>
          </a:xfrm>
          <a:prstGeom prst="rect">
            <a:avLst/>
          </a:prstGeom>
        </p:spPr>
        <p:txBody>
          <a:bodyPr vert="horz" lIns="94640" tIns="47320" rIns="94640" bIns="47320" rtlCol="0"/>
          <a:lstStyle>
            <a:lvl1pPr algn="l">
              <a:defRPr sz="1200"/>
            </a:lvl1pPr>
          </a:lstStyle>
          <a:p>
            <a:endParaRPr lang="en-US"/>
          </a:p>
        </p:txBody>
      </p:sp>
      <p:sp>
        <p:nvSpPr>
          <p:cNvPr id="3" name="Date Placeholder 2"/>
          <p:cNvSpPr>
            <a:spLocks noGrp="1"/>
          </p:cNvSpPr>
          <p:nvPr>
            <p:ph type="dt" idx="1"/>
          </p:nvPr>
        </p:nvSpPr>
        <p:spPr>
          <a:xfrm>
            <a:off x="3854939" y="1"/>
            <a:ext cx="2949100" cy="498693"/>
          </a:xfrm>
          <a:prstGeom prst="rect">
            <a:avLst/>
          </a:prstGeom>
        </p:spPr>
        <p:txBody>
          <a:bodyPr vert="horz" lIns="94640" tIns="47320" rIns="94640" bIns="47320" rtlCol="0"/>
          <a:lstStyle>
            <a:lvl1pPr algn="r">
              <a:defRPr sz="1200"/>
            </a:lvl1pPr>
          </a:lstStyle>
          <a:p>
            <a:fld id="{625DEF87-78CF-4C57-A0B1-A9406068048C}" type="datetimeFigureOut">
              <a:rPr lang="en-US" smtClean="0"/>
              <a:t>3/15/2024</a:t>
            </a:fld>
            <a:endParaRPr lang="en-US"/>
          </a:p>
        </p:txBody>
      </p:sp>
      <p:sp>
        <p:nvSpPr>
          <p:cNvPr id="4" name="Slide Image Placeholder 3"/>
          <p:cNvSpPr>
            <a:spLocks noGrp="1" noRot="1" noChangeAspect="1"/>
          </p:cNvSpPr>
          <p:nvPr>
            <p:ph type="sldImg" idx="2"/>
          </p:nvPr>
        </p:nvSpPr>
        <p:spPr>
          <a:xfrm>
            <a:off x="422275" y="1243013"/>
            <a:ext cx="5961063" cy="3354387"/>
          </a:xfrm>
          <a:prstGeom prst="rect">
            <a:avLst/>
          </a:prstGeom>
          <a:noFill/>
          <a:ln w="12700">
            <a:solidFill>
              <a:prstClr val="black"/>
            </a:solidFill>
          </a:ln>
        </p:spPr>
        <p:txBody>
          <a:bodyPr vert="horz" lIns="94640" tIns="47320" rIns="94640" bIns="47320" rtlCol="0" anchor="ctr"/>
          <a:lstStyle/>
          <a:p>
            <a:endParaRPr lang="en-US"/>
          </a:p>
        </p:txBody>
      </p:sp>
      <p:sp>
        <p:nvSpPr>
          <p:cNvPr id="5" name="Notes Placeholder 4"/>
          <p:cNvSpPr>
            <a:spLocks noGrp="1"/>
          </p:cNvSpPr>
          <p:nvPr>
            <p:ph type="body" sz="quarter" idx="3"/>
          </p:nvPr>
        </p:nvSpPr>
        <p:spPr>
          <a:xfrm>
            <a:off x="680562" y="4783307"/>
            <a:ext cx="5444490" cy="3913615"/>
          </a:xfrm>
          <a:prstGeom prst="rect">
            <a:avLst/>
          </a:prstGeom>
        </p:spPr>
        <p:txBody>
          <a:bodyPr vert="horz" lIns="94640" tIns="47320" rIns="94640" bIns="473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0647"/>
            <a:ext cx="2949100" cy="498692"/>
          </a:xfrm>
          <a:prstGeom prst="rect">
            <a:avLst/>
          </a:prstGeom>
        </p:spPr>
        <p:txBody>
          <a:bodyPr vert="horz" lIns="94640" tIns="47320" rIns="94640" bIns="47320" rtlCol="0" anchor="b"/>
          <a:lstStyle>
            <a:lvl1pPr algn="l">
              <a:defRPr sz="1200"/>
            </a:lvl1pPr>
          </a:lstStyle>
          <a:p>
            <a:endParaRPr lang="en-US"/>
          </a:p>
        </p:txBody>
      </p:sp>
      <p:sp>
        <p:nvSpPr>
          <p:cNvPr id="7" name="Slide Number Placeholder 6"/>
          <p:cNvSpPr>
            <a:spLocks noGrp="1"/>
          </p:cNvSpPr>
          <p:nvPr>
            <p:ph type="sldNum" sz="quarter" idx="5"/>
          </p:nvPr>
        </p:nvSpPr>
        <p:spPr>
          <a:xfrm>
            <a:off x="3854939" y="9440647"/>
            <a:ext cx="2949100" cy="498692"/>
          </a:xfrm>
          <a:prstGeom prst="rect">
            <a:avLst/>
          </a:prstGeom>
        </p:spPr>
        <p:txBody>
          <a:bodyPr vert="horz" lIns="94640" tIns="47320" rIns="94640" bIns="47320" rtlCol="0" anchor="b"/>
          <a:lstStyle>
            <a:lvl1pPr algn="r">
              <a:defRPr sz="1200"/>
            </a:lvl1pPr>
          </a:lstStyle>
          <a:p>
            <a:fld id="{49E0EA7B-6822-4EC8-8C65-EACC542A1394}" type="slidenum">
              <a:rPr lang="en-US" smtClean="0"/>
              <a:t>‹#›</a:t>
            </a:fld>
            <a:endParaRPr lang="en-US"/>
          </a:p>
        </p:txBody>
      </p:sp>
    </p:spTree>
    <p:extLst>
      <p:ext uri="{BB962C8B-B14F-4D97-AF65-F5344CB8AC3E}">
        <p14:creationId xmlns:p14="http://schemas.microsoft.com/office/powerpoint/2010/main" val="2584591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49E0EA7B-6822-4EC8-8C65-EACC542A1394}" type="slidenum">
              <a:rPr lang="en-US" smtClean="0"/>
              <a:t>1</a:t>
            </a:fld>
            <a:endParaRPr lang="en-US"/>
          </a:p>
        </p:txBody>
      </p:sp>
    </p:spTree>
    <p:extLst>
      <p:ext uri="{BB962C8B-B14F-4D97-AF65-F5344CB8AC3E}">
        <p14:creationId xmlns:p14="http://schemas.microsoft.com/office/powerpoint/2010/main" val="626988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946404">
              <a:defRPr/>
            </a:pPr>
            <a:fld id="{CEDB620F-9065-4E0D-8D9D-4F204AB69C9B}" type="slidenum">
              <a:rPr kumimoji="1" lang="ja-JP" altLang="en-US">
                <a:solidFill>
                  <a:prstClr val="black"/>
                </a:solidFill>
                <a:latin typeface="Calibri" panose="020F0502020204030204"/>
                <a:ea typeface="游ゴシック" panose="020B0400000000000000" pitchFamily="50" charset="-128"/>
              </a:rPr>
              <a:pPr defTabSz="946404">
                <a:defRPr/>
              </a:pPr>
              <a:t>10</a:t>
            </a:fld>
            <a:endParaRPr kumimoji="1" lang="ja-JP" altLang="en-US">
              <a:solidFill>
                <a:prstClr val="black"/>
              </a:solidFill>
              <a:latin typeface="Calibri" panose="020F0502020204030204"/>
              <a:ea typeface="游ゴシック" panose="020B0400000000000000" pitchFamily="50" charset="-128"/>
            </a:endParaRPr>
          </a:p>
        </p:txBody>
      </p:sp>
    </p:spTree>
    <p:extLst>
      <p:ext uri="{BB962C8B-B14F-4D97-AF65-F5344CB8AC3E}">
        <p14:creationId xmlns:p14="http://schemas.microsoft.com/office/powerpoint/2010/main" val="1623634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49E0EA7B-6822-4EC8-8C65-EACC542A1394}" type="slidenum">
              <a:rPr lang="en-US" smtClean="0"/>
              <a:t>11</a:t>
            </a:fld>
            <a:endParaRPr lang="en-US"/>
          </a:p>
        </p:txBody>
      </p:sp>
    </p:spTree>
    <p:extLst>
      <p:ext uri="{BB962C8B-B14F-4D97-AF65-F5344CB8AC3E}">
        <p14:creationId xmlns:p14="http://schemas.microsoft.com/office/powerpoint/2010/main" val="1995287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49E0EA7B-6822-4EC8-8C65-EACC542A1394}" type="slidenum">
              <a:rPr lang="en-US" smtClean="0"/>
              <a:t>12</a:t>
            </a:fld>
            <a:endParaRPr lang="en-US"/>
          </a:p>
        </p:txBody>
      </p:sp>
    </p:spTree>
    <p:extLst>
      <p:ext uri="{BB962C8B-B14F-4D97-AF65-F5344CB8AC3E}">
        <p14:creationId xmlns:p14="http://schemas.microsoft.com/office/powerpoint/2010/main" val="395724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defTabSz="946404">
              <a:defRPr/>
            </a:pPr>
            <a:fld id="{CEDB620F-9065-4E0D-8D9D-4F204AB69C9B}" type="slidenum">
              <a:rPr kumimoji="1" lang="ja-JP" altLang="en-US">
                <a:solidFill>
                  <a:prstClr val="black"/>
                </a:solidFill>
                <a:latin typeface="Calibri" panose="020F0502020204030204"/>
                <a:ea typeface="游ゴシック" panose="020B0400000000000000" pitchFamily="50" charset="-128"/>
              </a:rPr>
              <a:pPr defTabSz="946404">
                <a:defRPr/>
              </a:pPr>
              <a:t>13</a:t>
            </a:fld>
            <a:endParaRPr kumimoji="1" lang="ja-JP" altLang="en-US">
              <a:solidFill>
                <a:prstClr val="black"/>
              </a:solidFill>
              <a:latin typeface="Calibri" panose="020F0502020204030204"/>
              <a:ea typeface="游ゴシック" panose="020B0400000000000000" pitchFamily="50" charset="-128"/>
            </a:endParaRPr>
          </a:p>
        </p:txBody>
      </p:sp>
    </p:spTree>
    <p:extLst>
      <p:ext uri="{BB962C8B-B14F-4D97-AF65-F5344CB8AC3E}">
        <p14:creationId xmlns:p14="http://schemas.microsoft.com/office/powerpoint/2010/main" val="4182161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14</a:t>
            </a:fld>
            <a:endParaRPr lang="es-MX"/>
          </a:p>
        </p:txBody>
      </p:sp>
    </p:spTree>
    <p:extLst>
      <p:ext uri="{BB962C8B-B14F-4D97-AF65-F5344CB8AC3E}">
        <p14:creationId xmlns:p14="http://schemas.microsoft.com/office/powerpoint/2010/main" val="3821814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16</a:t>
            </a:fld>
            <a:endParaRPr lang="es-MX"/>
          </a:p>
        </p:txBody>
      </p:sp>
    </p:spTree>
    <p:extLst>
      <p:ext uri="{BB962C8B-B14F-4D97-AF65-F5344CB8AC3E}">
        <p14:creationId xmlns:p14="http://schemas.microsoft.com/office/powerpoint/2010/main" val="2541700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17</a:t>
            </a:fld>
            <a:endParaRPr lang="es-MX"/>
          </a:p>
        </p:txBody>
      </p:sp>
    </p:spTree>
    <p:extLst>
      <p:ext uri="{BB962C8B-B14F-4D97-AF65-F5344CB8AC3E}">
        <p14:creationId xmlns:p14="http://schemas.microsoft.com/office/powerpoint/2010/main" val="32121653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defTabSz="946404">
              <a:defRPr/>
            </a:pPr>
            <a:fld id="{CEDB620F-9065-4E0D-8D9D-4F204AB69C9B}" type="slidenum">
              <a:rPr kumimoji="1" lang="ja-JP" altLang="en-US">
                <a:solidFill>
                  <a:prstClr val="black"/>
                </a:solidFill>
                <a:latin typeface="Calibri" panose="020F0502020204030204"/>
                <a:ea typeface="游ゴシック" panose="020B0400000000000000" pitchFamily="50" charset="-128"/>
              </a:rPr>
              <a:pPr defTabSz="946404">
                <a:defRPr/>
              </a:pPr>
              <a:t>18</a:t>
            </a:fld>
            <a:endParaRPr kumimoji="1" lang="ja-JP" altLang="en-US">
              <a:solidFill>
                <a:prstClr val="black"/>
              </a:solidFill>
              <a:latin typeface="Calibri" panose="020F0502020204030204"/>
              <a:ea typeface="游ゴシック" panose="020B0400000000000000" pitchFamily="50" charset="-128"/>
            </a:endParaRPr>
          </a:p>
        </p:txBody>
      </p:sp>
    </p:spTree>
    <p:extLst>
      <p:ext uri="{BB962C8B-B14F-4D97-AF65-F5344CB8AC3E}">
        <p14:creationId xmlns:p14="http://schemas.microsoft.com/office/powerpoint/2010/main" val="12122257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E0EA7B-6822-4EC8-8C65-EACC542A1394}" type="slidenum">
              <a:rPr lang="en-US" smtClean="0"/>
              <a:t>19</a:t>
            </a:fld>
            <a:endParaRPr lang="en-US"/>
          </a:p>
        </p:txBody>
      </p:sp>
    </p:spTree>
    <p:extLst>
      <p:ext uri="{BB962C8B-B14F-4D97-AF65-F5344CB8AC3E}">
        <p14:creationId xmlns:p14="http://schemas.microsoft.com/office/powerpoint/2010/main" val="28636772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946404">
              <a:defRPr/>
            </a:pPr>
            <a:fld id="{CEDB620F-9065-4E0D-8D9D-4F204AB69C9B}" type="slidenum">
              <a:rPr kumimoji="1" lang="ja-JP" altLang="en-US">
                <a:solidFill>
                  <a:prstClr val="black"/>
                </a:solidFill>
                <a:latin typeface="Calibri" panose="020F0502020204030204"/>
                <a:ea typeface="游ゴシック" panose="020B0400000000000000" pitchFamily="50" charset="-128"/>
              </a:rPr>
              <a:pPr defTabSz="946404">
                <a:defRPr/>
              </a:pPr>
              <a:t>20</a:t>
            </a:fld>
            <a:endParaRPr kumimoji="1" lang="ja-JP" altLang="en-US">
              <a:solidFill>
                <a:prstClr val="black"/>
              </a:solidFill>
              <a:latin typeface="Calibri" panose="020F0502020204030204"/>
              <a:ea typeface="游ゴシック" panose="020B0400000000000000" pitchFamily="50" charset="-128"/>
            </a:endParaRPr>
          </a:p>
        </p:txBody>
      </p:sp>
    </p:spTree>
    <p:extLst>
      <p:ext uri="{BB962C8B-B14F-4D97-AF65-F5344CB8AC3E}">
        <p14:creationId xmlns:p14="http://schemas.microsoft.com/office/powerpoint/2010/main" val="833593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2</a:t>
            </a:fld>
            <a:endParaRPr lang="es-MX"/>
          </a:p>
        </p:txBody>
      </p:sp>
    </p:spTree>
    <p:extLst>
      <p:ext uri="{BB962C8B-B14F-4D97-AF65-F5344CB8AC3E}">
        <p14:creationId xmlns:p14="http://schemas.microsoft.com/office/powerpoint/2010/main" val="1773302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3</a:t>
            </a:fld>
            <a:endParaRPr lang="es-MX"/>
          </a:p>
        </p:txBody>
      </p:sp>
    </p:spTree>
    <p:extLst>
      <p:ext uri="{BB962C8B-B14F-4D97-AF65-F5344CB8AC3E}">
        <p14:creationId xmlns:p14="http://schemas.microsoft.com/office/powerpoint/2010/main" val="1609726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4</a:t>
            </a:fld>
            <a:endParaRPr lang="es-MX"/>
          </a:p>
        </p:txBody>
      </p:sp>
    </p:spTree>
    <p:extLst>
      <p:ext uri="{BB962C8B-B14F-4D97-AF65-F5344CB8AC3E}">
        <p14:creationId xmlns:p14="http://schemas.microsoft.com/office/powerpoint/2010/main" val="611402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5</a:t>
            </a:fld>
            <a:endParaRPr lang="es-MX"/>
          </a:p>
        </p:txBody>
      </p:sp>
    </p:spTree>
    <p:extLst>
      <p:ext uri="{BB962C8B-B14F-4D97-AF65-F5344CB8AC3E}">
        <p14:creationId xmlns:p14="http://schemas.microsoft.com/office/powerpoint/2010/main" val="1818594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6</a:t>
            </a:fld>
            <a:endParaRPr lang="es-MX"/>
          </a:p>
        </p:txBody>
      </p:sp>
    </p:spTree>
    <p:extLst>
      <p:ext uri="{BB962C8B-B14F-4D97-AF65-F5344CB8AC3E}">
        <p14:creationId xmlns:p14="http://schemas.microsoft.com/office/powerpoint/2010/main" val="2348971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7</a:t>
            </a:fld>
            <a:endParaRPr lang="es-MX"/>
          </a:p>
        </p:txBody>
      </p:sp>
    </p:spTree>
    <p:extLst>
      <p:ext uri="{BB962C8B-B14F-4D97-AF65-F5344CB8AC3E}">
        <p14:creationId xmlns:p14="http://schemas.microsoft.com/office/powerpoint/2010/main" val="964177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8</a:t>
            </a:fld>
            <a:endParaRPr lang="es-MX"/>
          </a:p>
        </p:txBody>
      </p:sp>
    </p:spTree>
    <p:extLst>
      <p:ext uri="{BB962C8B-B14F-4D97-AF65-F5344CB8AC3E}">
        <p14:creationId xmlns:p14="http://schemas.microsoft.com/office/powerpoint/2010/main" val="1100463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9</a:t>
            </a:fld>
            <a:endParaRPr lang="es-MX"/>
          </a:p>
        </p:txBody>
      </p:sp>
    </p:spTree>
    <p:extLst>
      <p:ext uri="{BB962C8B-B14F-4D97-AF65-F5344CB8AC3E}">
        <p14:creationId xmlns:p14="http://schemas.microsoft.com/office/powerpoint/2010/main" val="15157191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1">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82B9CECE-7D8F-8C4A-AFC6-A963B1F05594}"/>
              </a:ext>
            </a:extLst>
          </p:cNvPr>
          <p:cNvSpPr/>
          <p:nvPr userDrawn="1"/>
        </p:nvSpPr>
        <p:spPr>
          <a:xfrm>
            <a:off x="0" y="61263"/>
            <a:ext cx="255181" cy="849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chemeClr val="accent1"/>
              </a:solidFill>
            </a:endParaRPr>
          </a:p>
        </p:txBody>
      </p:sp>
      <p:sp>
        <p:nvSpPr>
          <p:cNvPr id="10" name="Picture Placeholder 9">
            <a:extLst>
              <a:ext uri="{FF2B5EF4-FFF2-40B4-BE49-F238E27FC236}">
                <a16:creationId xmlns:a16="http://schemas.microsoft.com/office/drawing/2014/main" id="{91E79114-5B74-9547-8292-DAB8965D43FD}"/>
              </a:ext>
            </a:extLst>
          </p:cNvPr>
          <p:cNvSpPr>
            <a:spLocks noGrp="1"/>
          </p:cNvSpPr>
          <p:nvPr>
            <p:ph type="pic" sz="quarter" idx="10"/>
          </p:nvPr>
        </p:nvSpPr>
        <p:spPr>
          <a:xfrm>
            <a:off x="749005" y="506"/>
            <a:ext cx="11459359" cy="3428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2246">
                <a:moveTo>
                  <a:pt x="0" y="1652"/>
                </a:moveTo>
                <a:lnTo>
                  <a:pt x="11459359" y="0"/>
                </a:lnTo>
                <a:cubicBezTo>
                  <a:pt x="11456406" y="1115201"/>
                  <a:pt x="11441877" y="2245391"/>
                  <a:pt x="11438924" y="3360592"/>
                </a:cubicBezTo>
                <a:lnTo>
                  <a:pt x="579722" y="3362246"/>
                </a:lnTo>
                <a:cubicBezTo>
                  <a:pt x="259550" y="3362246"/>
                  <a:pt x="0" y="3102696"/>
                  <a:pt x="0" y="2782524"/>
                </a:cubicBezTo>
                <a:lnTo>
                  <a:pt x="0" y="1652"/>
                </a:lnTo>
                <a:close/>
              </a:path>
            </a:pathLst>
          </a:custGeom>
          <a:noFill/>
        </p:spPr>
        <p:txBody>
          <a:bodyPr/>
          <a:lstStyle>
            <a:lvl1pPr marL="0" indent="0">
              <a:buNone/>
              <a:defRPr sz="2400">
                <a:solidFill>
                  <a:schemeClr val="bg1"/>
                </a:solidFill>
              </a:defRPr>
            </a:lvl1pPr>
          </a:lstStyle>
          <a:p>
            <a:r>
              <a:rPr lang="en-US"/>
              <a:t>Click icon to add picture</a:t>
            </a:r>
            <a:endParaRPr lang="en-JP" dirty="0"/>
          </a:p>
        </p:txBody>
      </p:sp>
      <p:pic>
        <p:nvPicPr>
          <p:cNvPr id="18" name="Picture 17" descr="Takeda">
            <a:extLst>
              <a:ext uri="{FF2B5EF4-FFF2-40B4-BE49-F238E27FC236}">
                <a16:creationId xmlns:a16="http://schemas.microsoft.com/office/drawing/2014/main" id="{5F9376FC-2A9F-C644-AD88-C6E1B65B4D9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90516" y="3362752"/>
            <a:ext cx="2251710" cy="1248865"/>
          </a:xfrm>
          <a:prstGeom prst="rect">
            <a:avLst/>
          </a:prstGeom>
        </p:spPr>
      </p:pic>
      <p:sp>
        <p:nvSpPr>
          <p:cNvPr id="15" name="Title 1">
            <a:extLst>
              <a:ext uri="{FF2B5EF4-FFF2-40B4-BE49-F238E27FC236}">
                <a16:creationId xmlns:a16="http://schemas.microsoft.com/office/drawing/2014/main" id="{9F5E8E0A-41D4-8346-9248-0B9AAC71238D}"/>
              </a:ext>
            </a:extLst>
          </p:cNvPr>
          <p:cNvSpPr>
            <a:spLocks noGrp="1"/>
          </p:cNvSpPr>
          <p:nvPr>
            <p:ph type="ctrTitle" hasCustomPrompt="1"/>
          </p:nvPr>
        </p:nvSpPr>
        <p:spPr>
          <a:xfrm>
            <a:off x="1194730" y="3956816"/>
            <a:ext cx="7699670" cy="1015681"/>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dirty="0"/>
              <a:t>Click to Add </a:t>
            </a:r>
            <a:br>
              <a:rPr lang="en-GB" dirty="0"/>
            </a:br>
            <a:r>
              <a:rPr lang="en-GB" dirty="0"/>
              <a:t>Title</a:t>
            </a:r>
          </a:p>
        </p:txBody>
      </p:sp>
      <p:sp>
        <p:nvSpPr>
          <p:cNvPr id="17" name="Rectangle 16">
            <a:extLst>
              <a:ext uri="{FF2B5EF4-FFF2-40B4-BE49-F238E27FC236}">
                <a16:creationId xmlns:a16="http://schemas.microsoft.com/office/drawing/2014/main" id="{F5A63B8E-5554-A04E-B4C5-97ECEE58B6CC}"/>
              </a:ext>
            </a:extLst>
          </p:cNvPr>
          <p:cNvSpPr/>
          <p:nvPr userDrawn="1"/>
        </p:nvSpPr>
        <p:spPr>
          <a:xfrm>
            <a:off x="749005" y="3764031"/>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dirty="0">
              <a:solidFill>
                <a:srgbClr val="FFFFFF"/>
              </a:solidFill>
            </a:endParaRPr>
          </a:p>
        </p:txBody>
      </p:sp>
      <p:pic>
        <p:nvPicPr>
          <p:cNvPr id="21" name="Picture 20">
            <a:extLst>
              <a:ext uri="{FF2B5EF4-FFF2-40B4-BE49-F238E27FC236}">
                <a16:creationId xmlns:a16="http://schemas.microsoft.com/office/drawing/2014/main" id="{C2637423-F180-3943-B758-C8CCFA816E0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sp>
        <p:nvSpPr>
          <p:cNvPr id="23" name="Text Placeholder 2">
            <a:extLst>
              <a:ext uri="{FF2B5EF4-FFF2-40B4-BE49-F238E27FC236}">
                <a16:creationId xmlns:a16="http://schemas.microsoft.com/office/drawing/2014/main" id="{F7327E43-4F43-914D-BE65-DB0ADB5A5E11}"/>
              </a:ext>
            </a:extLst>
          </p:cNvPr>
          <p:cNvSpPr>
            <a:spLocks noGrp="1"/>
          </p:cNvSpPr>
          <p:nvPr>
            <p:ph type="body" sz="quarter" idx="23" hasCustomPrompt="1"/>
          </p:nvPr>
        </p:nvSpPr>
        <p:spPr>
          <a:xfrm>
            <a:off x="1194728" y="5256031"/>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dirty="0"/>
              <a:t>Title of Position</a:t>
            </a:r>
          </a:p>
        </p:txBody>
      </p:sp>
      <p:sp>
        <p:nvSpPr>
          <p:cNvPr id="24" name="Text Placeholder 2">
            <a:extLst>
              <a:ext uri="{FF2B5EF4-FFF2-40B4-BE49-F238E27FC236}">
                <a16:creationId xmlns:a16="http://schemas.microsoft.com/office/drawing/2014/main" id="{4A23AA60-6137-8841-B2ED-51B2F2E5C1BB}"/>
              </a:ext>
            </a:extLst>
          </p:cNvPr>
          <p:cNvSpPr>
            <a:spLocks noGrp="1"/>
          </p:cNvSpPr>
          <p:nvPr>
            <p:ph type="body" sz="quarter" idx="24" hasCustomPrompt="1"/>
          </p:nvPr>
        </p:nvSpPr>
        <p:spPr>
          <a:xfrm>
            <a:off x="1194728" y="5515045"/>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dirty="0"/>
              <a:t>Department</a:t>
            </a:r>
          </a:p>
        </p:txBody>
      </p:sp>
      <p:sp>
        <p:nvSpPr>
          <p:cNvPr id="25" name="Text Placeholder 2">
            <a:extLst>
              <a:ext uri="{FF2B5EF4-FFF2-40B4-BE49-F238E27FC236}">
                <a16:creationId xmlns:a16="http://schemas.microsoft.com/office/drawing/2014/main" id="{BB4FEAB2-22C6-3446-B4D2-5B610A729BCC}"/>
              </a:ext>
            </a:extLst>
          </p:cNvPr>
          <p:cNvSpPr>
            <a:spLocks noGrp="1"/>
          </p:cNvSpPr>
          <p:nvPr>
            <p:ph type="body" sz="quarter" idx="25" hasCustomPrompt="1"/>
          </p:nvPr>
        </p:nvSpPr>
        <p:spPr>
          <a:xfrm>
            <a:off x="1194728" y="5769532"/>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dirty="0"/>
              <a:t>Date</a:t>
            </a:r>
          </a:p>
        </p:txBody>
      </p:sp>
      <p:sp>
        <p:nvSpPr>
          <p:cNvPr id="28" name="Text Placeholder 2">
            <a:extLst>
              <a:ext uri="{FF2B5EF4-FFF2-40B4-BE49-F238E27FC236}">
                <a16:creationId xmlns:a16="http://schemas.microsoft.com/office/drawing/2014/main" id="{4085F378-E668-A648-B7B1-8C76C309ED6D}"/>
              </a:ext>
            </a:extLst>
          </p:cNvPr>
          <p:cNvSpPr>
            <a:spLocks noGrp="1"/>
          </p:cNvSpPr>
          <p:nvPr>
            <p:ph type="body" sz="quarter" idx="26" hasCustomPrompt="1"/>
          </p:nvPr>
        </p:nvSpPr>
        <p:spPr>
          <a:xfrm>
            <a:off x="1194728" y="4997510"/>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dirty="0"/>
              <a:t>Presenter Name</a:t>
            </a:r>
          </a:p>
        </p:txBody>
      </p:sp>
      <p:sp>
        <p:nvSpPr>
          <p:cNvPr id="13" name="Text Placeholder 2">
            <a:extLst>
              <a:ext uri="{FF2B5EF4-FFF2-40B4-BE49-F238E27FC236}">
                <a16:creationId xmlns:a16="http://schemas.microsoft.com/office/drawing/2014/main" id="{C1E31EF6-BED5-C14F-94AD-4E5C55B85515}"/>
              </a:ext>
            </a:extLst>
          </p:cNvPr>
          <p:cNvSpPr>
            <a:spLocks noGrp="1"/>
          </p:cNvSpPr>
          <p:nvPr>
            <p:ph type="body" sz="quarter" idx="16" hasCustomPrompt="1"/>
          </p:nvPr>
        </p:nvSpPr>
        <p:spPr>
          <a:xfrm>
            <a:off x="1194728" y="6027352"/>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dirty="0"/>
              <a:t>Private and confidential. For internal use only.</a:t>
            </a:r>
          </a:p>
        </p:txBody>
      </p:sp>
    </p:spTree>
    <p:extLst>
      <p:ext uri="{BB962C8B-B14F-4D97-AF65-F5344CB8AC3E}">
        <p14:creationId xmlns:p14="http://schemas.microsoft.com/office/powerpoint/2010/main" val="3934642810"/>
      </p:ext>
    </p:extLst>
  </p:cSld>
  <p:clrMapOvr>
    <a:masterClrMapping/>
  </p:clrMapOvr>
  <p:transition spd="slow">
    <p:push dir="u"/>
  </p:transition>
  <p:extLst>
    <p:ext uri="{DCECCB84-F9BA-43D5-87BE-67443E8EF086}">
      <p15:sldGuideLst xmlns:p15="http://schemas.microsoft.com/office/powerpoint/2012/main">
        <p15:guide id="1" orient="horz" pos="4065" userDrawn="1">
          <p15:clr>
            <a:srgbClr val="FBAE40"/>
          </p15:clr>
        </p15:guide>
        <p15:guide id="2" orient="horz" pos="2364" userDrawn="1">
          <p15:clr>
            <a:srgbClr val="FBAE40"/>
          </p15:clr>
        </p15:guide>
        <p15:guide id="3"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dvanced 3-Column Tex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text. </a:t>
            </a:r>
          </a:p>
        </p:txBody>
      </p:sp>
      <p:sp>
        <p:nvSpPr>
          <p:cNvPr id="17" name="Text Placeholder 6">
            <a:extLst>
              <a:ext uri="{FF2B5EF4-FFF2-40B4-BE49-F238E27FC236}">
                <a16:creationId xmlns:a16="http://schemas.microsoft.com/office/drawing/2014/main" id="{3BB454FD-9C16-FC47-B46E-6675394572BB}"/>
              </a:ext>
            </a:extLst>
          </p:cNvPr>
          <p:cNvSpPr>
            <a:spLocks noGrp="1"/>
          </p:cNvSpPr>
          <p:nvPr>
            <p:ph type="body" sz="quarter" idx="18" hasCustomPrompt="1"/>
          </p:nvPr>
        </p:nvSpPr>
        <p:spPr>
          <a:xfrm>
            <a:off x="4213726"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text. </a:t>
            </a:r>
          </a:p>
        </p:txBody>
      </p:sp>
      <p:sp>
        <p:nvSpPr>
          <p:cNvPr id="18" name="Text Placeholder 6">
            <a:extLst>
              <a:ext uri="{FF2B5EF4-FFF2-40B4-BE49-F238E27FC236}">
                <a16:creationId xmlns:a16="http://schemas.microsoft.com/office/drawing/2014/main" id="{568F3A49-7287-1C4D-93C8-50E3C0B4F15A}"/>
              </a:ext>
            </a:extLst>
          </p:cNvPr>
          <p:cNvSpPr>
            <a:spLocks noGrp="1"/>
          </p:cNvSpPr>
          <p:nvPr>
            <p:ph type="body" sz="quarter" idx="19" hasCustomPrompt="1"/>
          </p:nvPr>
        </p:nvSpPr>
        <p:spPr>
          <a:xfrm>
            <a:off x="8099967"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text. </a:t>
            </a:r>
          </a:p>
        </p:txBody>
      </p:sp>
      <p:sp>
        <p:nvSpPr>
          <p:cNvPr id="21" name="Footer Placeholder 8">
            <a:extLst>
              <a:ext uri="{FF2B5EF4-FFF2-40B4-BE49-F238E27FC236}">
                <a16:creationId xmlns:a16="http://schemas.microsoft.com/office/drawing/2014/main" id="{519BC59F-4516-0043-8BAC-F9FE45B6A9F4}"/>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dirty="0"/>
              <a:t> </a:t>
            </a:r>
          </a:p>
        </p:txBody>
      </p:sp>
      <p:pic>
        <p:nvPicPr>
          <p:cNvPr id="14" name="Picture 13" descr="Takeda">
            <a:extLst>
              <a:ext uri="{FF2B5EF4-FFF2-40B4-BE49-F238E27FC236}">
                <a16:creationId xmlns:a16="http://schemas.microsoft.com/office/drawing/2014/main" id="{0E2D4ABB-BC5B-754B-B0DE-676246A385A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4" name="タイトル プレースホルダ 1">
            <a:extLst>
              <a:ext uri="{FF2B5EF4-FFF2-40B4-BE49-F238E27FC236}">
                <a16:creationId xmlns:a16="http://schemas.microsoft.com/office/drawing/2014/main" id="{CC986DF6-9894-F144-B9DA-A9DBE0000AB8}"/>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dirty="0"/>
              <a:t>Click to add title</a:t>
            </a:r>
            <a:endParaRPr kumimoji="1" lang="ja-JP" altLang="en-US"/>
          </a:p>
        </p:txBody>
      </p:sp>
      <p:sp>
        <p:nvSpPr>
          <p:cNvPr id="23" name="Rectangle 22">
            <a:extLst>
              <a:ext uri="{FF2B5EF4-FFF2-40B4-BE49-F238E27FC236}">
                <a16:creationId xmlns:a16="http://schemas.microsoft.com/office/drawing/2014/main" id="{886528CE-2840-6C44-965A-04D8835743E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7" name="スライド番号プレースホルダ 5">
            <a:extLst>
              <a:ext uri="{FF2B5EF4-FFF2-40B4-BE49-F238E27FC236}">
                <a16:creationId xmlns:a16="http://schemas.microsoft.com/office/drawing/2014/main" id="{854E474F-30B0-604E-9699-287AC57CAAFA}"/>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8" name="Text Placeholder 6">
            <a:extLst>
              <a:ext uri="{FF2B5EF4-FFF2-40B4-BE49-F238E27FC236}">
                <a16:creationId xmlns:a16="http://schemas.microsoft.com/office/drawing/2014/main" id="{C9681050-C142-4F4F-B3C6-6F52F3C55C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
        <p:nvSpPr>
          <p:cNvPr id="22" name="Text Placeholder 2">
            <a:extLst>
              <a:ext uri="{FF2B5EF4-FFF2-40B4-BE49-F238E27FC236}">
                <a16:creationId xmlns:a16="http://schemas.microsoft.com/office/drawing/2014/main" id="{110504E2-40F0-054E-8424-D247EF2CA216}"/>
              </a:ext>
            </a:extLst>
          </p:cNvPr>
          <p:cNvSpPr>
            <a:spLocks noGrp="1"/>
          </p:cNvSpPr>
          <p:nvPr>
            <p:ph type="body" sz="quarter" idx="20" hasCustomPrompt="1"/>
          </p:nvPr>
        </p:nvSpPr>
        <p:spPr>
          <a:xfrm>
            <a:off x="311151" y="1491373"/>
            <a:ext cx="11569700"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dirty="0"/>
              <a:t>This is your Primary Text.</a:t>
            </a:r>
            <a:endParaRPr lang="en-JP" dirty="0"/>
          </a:p>
        </p:txBody>
      </p:sp>
      <p:sp>
        <p:nvSpPr>
          <p:cNvPr id="25" name="Text Placeholder 6">
            <a:extLst>
              <a:ext uri="{FF2B5EF4-FFF2-40B4-BE49-F238E27FC236}">
                <a16:creationId xmlns:a16="http://schemas.microsoft.com/office/drawing/2014/main" id="{073E75F2-7FFB-DC4C-8964-799372FCF583}"/>
              </a:ext>
            </a:extLst>
          </p:cNvPr>
          <p:cNvSpPr>
            <a:spLocks noGrp="1"/>
          </p:cNvSpPr>
          <p:nvPr>
            <p:ph type="body" sz="quarter" idx="21" hasCustomPrompt="1"/>
          </p:nvPr>
        </p:nvSpPr>
        <p:spPr>
          <a:xfrm>
            <a:off x="311150" y="1093767"/>
            <a:ext cx="11569700"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Primary Title</a:t>
            </a:r>
          </a:p>
        </p:txBody>
      </p:sp>
    </p:spTree>
    <p:extLst>
      <p:ext uri="{BB962C8B-B14F-4D97-AF65-F5344CB8AC3E}">
        <p14:creationId xmlns:p14="http://schemas.microsoft.com/office/powerpoint/2010/main" val="1306322833"/>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Advanced 4-Column Tex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2768935" cy="2840771"/>
          </a:xfr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text. </a:t>
            </a:r>
          </a:p>
        </p:txBody>
      </p:sp>
      <p:sp>
        <p:nvSpPr>
          <p:cNvPr id="19" name="Text Placeholder 6">
            <a:extLst>
              <a:ext uri="{FF2B5EF4-FFF2-40B4-BE49-F238E27FC236}">
                <a16:creationId xmlns:a16="http://schemas.microsoft.com/office/drawing/2014/main" id="{DB44FCC3-4D78-4B4B-9954-8DDD61114129}"/>
              </a:ext>
            </a:extLst>
          </p:cNvPr>
          <p:cNvSpPr>
            <a:spLocks noGrp="1"/>
          </p:cNvSpPr>
          <p:nvPr>
            <p:ph type="body" sz="quarter" idx="18" hasCustomPrompt="1"/>
          </p:nvPr>
        </p:nvSpPr>
        <p:spPr>
          <a:xfrm>
            <a:off x="3246854" y="3575904"/>
            <a:ext cx="2768935" cy="2840771"/>
          </a:xfr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text. </a:t>
            </a:r>
          </a:p>
        </p:txBody>
      </p:sp>
      <p:sp>
        <p:nvSpPr>
          <p:cNvPr id="20" name="Text Placeholder 6">
            <a:extLst>
              <a:ext uri="{FF2B5EF4-FFF2-40B4-BE49-F238E27FC236}">
                <a16:creationId xmlns:a16="http://schemas.microsoft.com/office/drawing/2014/main" id="{A6524CA2-DA30-114C-A9B8-F8DAEF9E73C6}"/>
              </a:ext>
            </a:extLst>
          </p:cNvPr>
          <p:cNvSpPr>
            <a:spLocks noGrp="1"/>
          </p:cNvSpPr>
          <p:nvPr>
            <p:ph type="body" sz="quarter" idx="19" hasCustomPrompt="1"/>
          </p:nvPr>
        </p:nvSpPr>
        <p:spPr>
          <a:xfrm>
            <a:off x="6176210" y="3575904"/>
            <a:ext cx="2768935" cy="2840771"/>
          </a:xfr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text. </a:t>
            </a:r>
          </a:p>
        </p:txBody>
      </p:sp>
      <p:sp>
        <p:nvSpPr>
          <p:cNvPr id="21" name="Text Placeholder 6">
            <a:extLst>
              <a:ext uri="{FF2B5EF4-FFF2-40B4-BE49-F238E27FC236}">
                <a16:creationId xmlns:a16="http://schemas.microsoft.com/office/drawing/2014/main" id="{74E9AB09-73AA-7B44-80FD-2915C36CE5DA}"/>
              </a:ext>
            </a:extLst>
          </p:cNvPr>
          <p:cNvSpPr>
            <a:spLocks noGrp="1"/>
          </p:cNvSpPr>
          <p:nvPr>
            <p:ph type="body" sz="quarter" idx="20" hasCustomPrompt="1"/>
          </p:nvPr>
        </p:nvSpPr>
        <p:spPr>
          <a:xfrm>
            <a:off x="9111915" y="3575904"/>
            <a:ext cx="2768935" cy="2840771"/>
          </a:xfr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text. </a:t>
            </a:r>
          </a:p>
        </p:txBody>
      </p:sp>
      <p:sp>
        <p:nvSpPr>
          <p:cNvPr id="23" name="Footer Placeholder 8">
            <a:extLst>
              <a:ext uri="{FF2B5EF4-FFF2-40B4-BE49-F238E27FC236}">
                <a16:creationId xmlns:a16="http://schemas.microsoft.com/office/drawing/2014/main" id="{5847D930-C86A-4141-9E53-F3E327246634}"/>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dirty="0"/>
              <a:t> </a:t>
            </a:r>
          </a:p>
        </p:txBody>
      </p:sp>
      <p:pic>
        <p:nvPicPr>
          <p:cNvPr id="14" name="Picture 13" descr="Takeda">
            <a:extLst>
              <a:ext uri="{FF2B5EF4-FFF2-40B4-BE49-F238E27FC236}">
                <a16:creationId xmlns:a16="http://schemas.microsoft.com/office/drawing/2014/main" id="{5A6E7745-4D1D-CD47-9611-75D7D17C5BB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5" name="タイトル プレースホルダ 1">
            <a:extLst>
              <a:ext uri="{FF2B5EF4-FFF2-40B4-BE49-F238E27FC236}">
                <a16:creationId xmlns:a16="http://schemas.microsoft.com/office/drawing/2014/main" id="{71A041D7-7DB0-B741-B94C-EF52AC0CD364}"/>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dirty="0"/>
              <a:t>Click to add title</a:t>
            </a:r>
            <a:endParaRPr kumimoji="1" lang="ja-JP" altLang="en-US"/>
          </a:p>
        </p:txBody>
      </p:sp>
      <p:sp>
        <p:nvSpPr>
          <p:cNvPr id="18" name="Rectangle 17">
            <a:extLst>
              <a:ext uri="{FF2B5EF4-FFF2-40B4-BE49-F238E27FC236}">
                <a16:creationId xmlns:a16="http://schemas.microsoft.com/office/drawing/2014/main" id="{F72CB0F0-925C-4342-8C82-B2CFC8F28CE6}"/>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7" name="スライド番号プレースホルダ 5">
            <a:extLst>
              <a:ext uri="{FF2B5EF4-FFF2-40B4-BE49-F238E27FC236}">
                <a16:creationId xmlns:a16="http://schemas.microsoft.com/office/drawing/2014/main" id="{09D7D5A4-06C4-C54C-808E-ACD16F70CD9F}"/>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8" name="Text Placeholder 6">
            <a:extLst>
              <a:ext uri="{FF2B5EF4-FFF2-40B4-BE49-F238E27FC236}">
                <a16:creationId xmlns:a16="http://schemas.microsoft.com/office/drawing/2014/main" id="{5802A203-D793-AA49-9119-D4973F036D14}"/>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
        <p:nvSpPr>
          <p:cNvPr id="15" name="Text Placeholder 2">
            <a:extLst>
              <a:ext uri="{FF2B5EF4-FFF2-40B4-BE49-F238E27FC236}">
                <a16:creationId xmlns:a16="http://schemas.microsoft.com/office/drawing/2014/main" id="{6673EA04-611C-E54E-B4A1-0F235FB0C478}"/>
              </a:ext>
            </a:extLst>
          </p:cNvPr>
          <p:cNvSpPr>
            <a:spLocks noGrp="1"/>
          </p:cNvSpPr>
          <p:nvPr>
            <p:ph type="body" sz="quarter" idx="21" hasCustomPrompt="1"/>
          </p:nvPr>
        </p:nvSpPr>
        <p:spPr>
          <a:xfrm>
            <a:off x="311151" y="1491373"/>
            <a:ext cx="11569700"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dirty="0"/>
              <a:t>This is your Primary Text.</a:t>
            </a:r>
            <a:endParaRPr lang="en-JP" dirty="0"/>
          </a:p>
        </p:txBody>
      </p:sp>
      <p:sp>
        <p:nvSpPr>
          <p:cNvPr id="17" name="Text Placeholder 6">
            <a:extLst>
              <a:ext uri="{FF2B5EF4-FFF2-40B4-BE49-F238E27FC236}">
                <a16:creationId xmlns:a16="http://schemas.microsoft.com/office/drawing/2014/main" id="{577E6AC5-CFE4-4546-9BBE-B5899CCF3B00}"/>
              </a:ext>
            </a:extLst>
          </p:cNvPr>
          <p:cNvSpPr>
            <a:spLocks noGrp="1"/>
          </p:cNvSpPr>
          <p:nvPr>
            <p:ph type="body" sz="quarter" idx="22" hasCustomPrompt="1"/>
          </p:nvPr>
        </p:nvSpPr>
        <p:spPr>
          <a:xfrm>
            <a:off x="311150" y="1093767"/>
            <a:ext cx="11569700"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Primary Title</a:t>
            </a:r>
          </a:p>
        </p:txBody>
      </p:sp>
    </p:spTree>
    <p:extLst>
      <p:ext uri="{BB962C8B-B14F-4D97-AF65-F5344CB8AC3E}">
        <p14:creationId xmlns:p14="http://schemas.microsoft.com/office/powerpoint/2010/main" val="188693147"/>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dvanced 2/3 Image">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B3311DE3-EC35-4C49-805E-57AB2D90E99E}"/>
              </a:ext>
            </a:extLst>
          </p:cNvPr>
          <p:cNvSpPr>
            <a:spLocks noGrp="1"/>
          </p:cNvSpPr>
          <p:nvPr>
            <p:ph type="pic" sz="quarter" idx="10" hasCustomPrompt="1"/>
          </p:nvPr>
        </p:nvSpPr>
        <p:spPr>
          <a:xfrm>
            <a:off x="4210743" y="1093767"/>
            <a:ext cx="7988356" cy="5322908"/>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88356" h="5135028">
                <a:moveTo>
                  <a:pt x="0" y="0"/>
                </a:moveTo>
                <a:lnTo>
                  <a:pt x="7988281" y="7569"/>
                </a:lnTo>
                <a:cubicBezTo>
                  <a:pt x="7989186" y="2154376"/>
                  <a:pt x="7981645" y="2988221"/>
                  <a:pt x="7982550" y="5135028"/>
                </a:cubicBezTo>
                <a:lnTo>
                  <a:pt x="596656" y="5124807"/>
                </a:lnTo>
                <a:cubicBezTo>
                  <a:pt x="276484" y="5124807"/>
                  <a:pt x="16934" y="4865257"/>
                  <a:pt x="16934" y="4545085"/>
                </a:cubicBezTo>
                <a:cubicBezTo>
                  <a:pt x="11289" y="3022648"/>
                  <a:pt x="5645" y="1522437"/>
                  <a:pt x="0" y="0"/>
                </a:cubicBezTo>
                <a:close/>
              </a:path>
            </a:pathLst>
          </a:custGeom>
          <a:noFill/>
        </p:spPr>
        <p:txBody>
          <a:bodyPr>
            <a:normAutofit/>
          </a:bodyPr>
          <a:lstStyle>
            <a:lvl1pPr marL="0" indent="0">
              <a:buNone/>
              <a:defRPr sz="1400">
                <a:solidFill>
                  <a:schemeClr val="tx1"/>
                </a:solidFill>
              </a:defRPr>
            </a:lvl1pPr>
          </a:lstStyle>
          <a:p>
            <a:r>
              <a:rPr lang="en-JP" dirty="0"/>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text. </a:t>
            </a:r>
          </a:p>
        </p:txBody>
      </p:sp>
      <p:sp>
        <p:nvSpPr>
          <p:cNvPr id="20" name="Footer Placeholder 8">
            <a:extLst>
              <a:ext uri="{FF2B5EF4-FFF2-40B4-BE49-F238E27FC236}">
                <a16:creationId xmlns:a16="http://schemas.microsoft.com/office/drawing/2014/main" id="{E4ACE247-6DA5-F044-A880-12BDFE14907B}"/>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dirty="0"/>
              <a:t> </a:t>
            </a:r>
          </a:p>
        </p:txBody>
      </p:sp>
      <p:pic>
        <p:nvPicPr>
          <p:cNvPr id="14" name="Picture 13" descr="Takeda">
            <a:extLst>
              <a:ext uri="{FF2B5EF4-FFF2-40B4-BE49-F238E27FC236}">
                <a16:creationId xmlns:a16="http://schemas.microsoft.com/office/drawing/2014/main" id="{1397373C-4723-444D-99E3-0FBCAFDAD4F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1545CFCD-ABA6-1349-9917-1DDD2762CB5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dirty="0"/>
              <a:t>Click to add title</a:t>
            </a:r>
            <a:endParaRPr kumimoji="1" lang="ja-JP" altLang="en-US"/>
          </a:p>
        </p:txBody>
      </p:sp>
      <p:sp>
        <p:nvSpPr>
          <p:cNvPr id="21" name="Rectangle 20">
            <a:extLst>
              <a:ext uri="{FF2B5EF4-FFF2-40B4-BE49-F238E27FC236}">
                <a16:creationId xmlns:a16="http://schemas.microsoft.com/office/drawing/2014/main" id="{97730F84-B57E-C441-B81C-A0677388FA64}"/>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5" name="スライド番号プレースホルダ 5">
            <a:extLst>
              <a:ext uri="{FF2B5EF4-FFF2-40B4-BE49-F238E27FC236}">
                <a16:creationId xmlns:a16="http://schemas.microsoft.com/office/drawing/2014/main" id="{78815F79-70B9-A343-88C1-1B41F15106A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6ACFB15D-3880-FB46-8B5A-E057FE4C9B5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
        <p:nvSpPr>
          <p:cNvPr id="17" name="Text Placeholder 2">
            <a:extLst>
              <a:ext uri="{FF2B5EF4-FFF2-40B4-BE49-F238E27FC236}">
                <a16:creationId xmlns:a16="http://schemas.microsoft.com/office/drawing/2014/main" id="{EF3CD883-F623-E54C-A27A-38B7EB957052}"/>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dirty="0"/>
              <a:t>This is your Primary Text.</a:t>
            </a:r>
            <a:endParaRPr lang="en-JP" dirty="0"/>
          </a:p>
        </p:txBody>
      </p:sp>
      <p:sp>
        <p:nvSpPr>
          <p:cNvPr id="18" name="Text Placeholder 6">
            <a:extLst>
              <a:ext uri="{FF2B5EF4-FFF2-40B4-BE49-F238E27FC236}">
                <a16:creationId xmlns:a16="http://schemas.microsoft.com/office/drawing/2014/main" id="{B2D601E3-CC68-7845-AAF4-3AD141198B4E}"/>
              </a:ext>
            </a:extLst>
          </p:cNvPr>
          <p:cNvSpPr>
            <a:spLocks noGrp="1"/>
          </p:cNvSpPr>
          <p:nvPr>
            <p:ph type="body" sz="quarter" idx="21"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Primary Title</a:t>
            </a:r>
          </a:p>
        </p:txBody>
      </p:sp>
    </p:spTree>
    <p:extLst>
      <p:ext uri="{BB962C8B-B14F-4D97-AF65-F5344CB8AC3E}">
        <p14:creationId xmlns:p14="http://schemas.microsoft.com/office/powerpoint/2010/main" val="84896547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dvanced _1/2 image">
    <p:spTree>
      <p:nvGrpSpPr>
        <p:cNvPr id="1" name=""/>
        <p:cNvGrpSpPr/>
        <p:nvPr/>
      </p:nvGrpSpPr>
      <p:grpSpPr>
        <a:xfrm>
          <a:off x="0" y="0"/>
          <a:ext cx="0" cy="0"/>
          <a:chOff x="0" y="0"/>
          <a:chExt cx="0" cy="0"/>
        </a:xfrm>
      </p:grpSpPr>
      <p:sp>
        <p:nvSpPr>
          <p:cNvPr id="20" name="Footer Placeholder 8">
            <a:extLst>
              <a:ext uri="{FF2B5EF4-FFF2-40B4-BE49-F238E27FC236}">
                <a16:creationId xmlns:a16="http://schemas.microsoft.com/office/drawing/2014/main" id="{8D5F5577-3F64-2049-A839-8C5C39554B5C}"/>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dirty="0"/>
              <a:t> </a:t>
            </a:r>
          </a:p>
        </p:txBody>
      </p:sp>
      <p:pic>
        <p:nvPicPr>
          <p:cNvPr id="14" name="Picture 13" descr="Takeda">
            <a:extLst>
              <a:ext uri="{FF2B5EF4-FFF2-40B4-BE49-F238E27FC236}">
                <a16:creationId xmlns:a16="http://schemas.microsoft.com/office/drawing/2014/main" id="{904398E7-B0E3-B743-AAB2-5FEBF510E97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1" name="Picture Placeholder 9">
            <a:extLst>
              <a:ext uri="{FF2B5EF4-FFF2-40B4-BE49-F238E27FC236}">
                <a16:creationId xmlns:a16="http://schemas.microsoft.com/office/drawing/2014/main" id="{2AD9E95A-6959-B64E-ADF8-64DD679B9345}"/>
              </a:ext>
            </a:extLst>
          </p:cNvPr>
          <p:cNvSpPr>
            <a:spLocks noGrp="1"/>
          </p:cNvSpPr>
          <p:nvPr>
            <p:ph type="pic" sz="quarter" idx="18" hasCustomPrompt="1"/>
          </p:nvPr>
        </p:nvSpPr>
        <p:spPr>
          <a:xfrm>
            <a:off x="6172202" y="1093767"/>
            <a:ext cx="6037636" cy="5341758"/>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37636" h="5135028">
                <a:moveTo>
                  <a:pt x="0" y="0"/>
                </a:moveTo>
                <a:lnTo>
                  <a:pt x="6028853" y="7569"/>
                </a:lnTo>
                <a:cubicBezTo>
                  <a:pt x="6029758" y="2154376"/>
                  <a:pt x="6036731" y="2988221"/>
                  <a:pt x="6037636" y="5135028"/>
                </a:cubicBezTo>
                <a:lnTo>
                  <a:pt x="596656" y="5124807"/>
                </a:lnTo>
                <a:cubicBezTo>
                  <a:pt x="276484" y="5124807"/>
                  <a:pt x="16934" y="4865257"/>
                  <a:pt x="16934" y="4545085"/>
                </a:cubicBezTo>
                <a:cubicBezTo>
                  <a:pt x="11289" y="3022648"/>
                  <a:pt x="5645" y="1522437"/>
                  <a:pt x="0" y="0"/>
                </a:cubicBezTo>
                <a:close/>
              </a:path>
            </a:pathLst>
          </a:custGeom>
          <a:noFill/>
        </p:spPr>
        <p:txBody>
          <a:bodyPr>
            <a:normAutofit/>
          </a:bodyPr>
          <a:lstStyle>
            <a:lvl1pPr marL="0" indent="0">
              <a:buNone/>
              <a:defRPr sz="1400">
                <a:solidFill>
                  <a:schemeClr val="tx1"/>
                </a:solidFill>
              </a:defRPr>
            </a:lvl1pPr>
          </a:lstStyle>
          <a:p>
            <a:r>
              <a:rPr lang="en-JP" dirty="0"/>
              <a:t>Insert Photo</a:t>
            </a:r>
          </a:p>
        </p:txBody>
      </p:sp>
      <p:sp>
        <p:nvSpPr>
          <p:cNvPr id="18" name="Text Placeholder 6">
            <a:extLst>
              <a:ext uri="{FF2B5EF4-FFF2-40B4-BE49-F238E27FC236}">
                <a16:creationId xmlns:a16="http://schemas.microsoft.com/office/drawing/2014/main" id="{D1F67940-C534-7E4A-ACD3-D94AF5FFD3CA}"/>
              </a:ext>
            </a:extLst>
          </p:cNvPr>
          <p:cNvSpPr>
            <a:spLocks noGrp="1"/>
          </p:cNvSpPr>
          <p:nvPr>
            <p:ph type="body" sz="quarter" idx="14" hasCustomPrompt="1"/>
          </p:nvPr>
        </p:nvSpPr>
        <p:spPr>
          <a:xfrm>
            <a:off x="311150" y="3178298"/>
            <a:ext cx="5708650" cy="272786"/>
          </a:xfr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Title</a:t>
            </a:r>
          </a:p>
        </p:txBody>
      </p:sp>
      <p:sp>
        <p:nvSpPr>
          <p:cNvPr id="21" name="Text Placeholder 6">
            <a:extLst>
              <a:ext uri="{FF2B5EF4-FFF2-40B4-BE49-F238E27FC236}">
                <a16:creationId xmlns:a16="http://schemas.microsoft.com/office/drawing/2014/main" id="{7763AA1A-832E-D147-B41F-806ECDE44A60}"/>
              </a:ext>
            </a:extLst>
          </p:cNvPr>
          <p:cNvSpPr>
            <a:spLocks noGrp="1"/>
          </p:cNvSpPr>
          <p:nvPr>
            <p:ph type="body" sz="quarter" idx="15" hasCustomPrompt="1"/>
          </p:nvPr>
        </p:nvSpPr>
        <p:spPr>
          <a:xfrm>
            <a:off x="311150" y="3575904"/>
            <a:ext cx="5708650" cy="2859620"/>
          </a:xfr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text. </a:t>
            </a:r>
          </a:p>
        </p:txBody>
      </p:sp>
      <p:sp>
        <p:nvSpPr>
          <p:cNvPr id="24" name="タイトル プレースホルダ 1">
            <a:extLst>
              <a:ext uri="{FF2B5EF4-FFF2-40B4-BE49-F238E27FC236}">
                <a16:creationId xmlns:a16="http://schemas.microsoft.com/office/drawing/2014/main" id="{5150A056-0B7A-DD4A-A38C-26A39DB94DE3}"/>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dirty="0"/>
              <a:t>Click to add title</a:t>
            </a:r>
            <a:endParaRPr kumimoji="1" lang="ja-JP" altLang="en-US"/>
          </a:p>
        </p:txBody>
      </p:sp>
      <p:sp>
        <p:nvSpPr>
          <p:cNvPr id="23" name="Rectangle 22">
            <a:extLst>
              <a:ext uri="{FF2B5EF4-FFF2-40B4-BE49-F238E27FC236}">
                <a16:creationId xmlns:a16="http://schemas.microsoft.com/office/drawing/2014/main" id="{C23BB5B0-EC38-C74E-9B7F-D8140E54C071}"/>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7" name="スライド番号プレースホルダ 5">
            <a:extLst>
              <a:ext uri="{FF2B5EF4-FFF2-40B4-BE49-F238E27FC236}">
                <a16:creationId xmlns:a16="http://schemas.microsoft.com/office/drawing/2014/main" id="{42B46CEA-C682-B846-A029-CD9FE12FF72A}"/>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8" name="Text Placeholder 6">
            <a:extLst>
              <a:ext uri="{FF2B5EF4-FFF2-40B4-BE49-F238E27FC236}">
                <a16:creationId xmlns:a16="http://schemas.microsoft.com/office/drawing/2014/main" id="{FA0BC325-8F09-754C-A71C-82A8AF93AF41}"/>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
        <p:nvSpPr>
          <p:cNvPr id="29" name="Text Placeholder 2">
            <a:extLst>
              <a:ext uri="{FF2B5EF4-FFF2-40B4-BE49-F238E27FC236}">
                <a16:creationId xmlns:a16="http://schemas.microsoft.com/office/drawing/2014/main" id="{26121FE7-559E-0846-8166-1968C2ECA72F}"/>
              </a:ext>
            </a:extLst>
          </p:cNvPr>
          <p:cNvSpPr>
            <a:spLocks noGrp="1"/>
          </p:cNvSpPr>
          <p:nvPr>
            <p:ph type="body" sz="quarter" idx="20" hasCustomPrompt="1"/>
          </p:nvPr>
        </p:nvSpPr>
        <p:spPr>
          <a:xfrm>
            <a:off x="311151" y="1491373"/>
            <a:ext cx="5704886"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dirty="0"/>
              <a:t>This is your Primary Text.</a:t>
            </a:r>
            <a:endParaRPr lang="en-JP" dirty="0"/>
          </a:p>
        </p:txBody>
      </p:sp>
      <p:sp>
        <p:nvSpPr>
          <p:cNvPr id="30" name="Text Placeholder 6">
            <a:extLst>
              <a:ext uri="{FF2B5EF4-FFF2-40B4-BE49-F238E27FC236}">
                <a16:creationId xmlns:a16="http://schemas.microsoft.com/office/drawing/2014/main" id="{981616AD-5FCE-F341-B307-479047B75A26}"/>
              </a:ext>
            </a:extLst>
          </p:cNvPr>
          <p:cNvSpPr>
            <a:spLocks noGrp="1"/>
          </p:cNvSpPr>
          <p:nvPr>
            <p:ph type="body" sz="quarter" idx="21" hasCustomPrompt="1"/>
          </p:nvPr>
        </p:nvSpPr>
        <p:spPr>
          <a:xfrm>
            <a:off x="311150" y="1093767"/>
            <a:ext cx="5704886"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Primary Title</a:t>
            </a:r>
          </a:p>
        </p:txBody>
      </p:sp>
    </p:spTree>
    <p:extLst>
      <p:ext uri="{BB962C8B-B14F-4D97-AF65-F5344CB8AC3E}">
        <p14:creationId xmlns:p14="http://schemas.microsoft.com/office/powerpoint/2010/main" val="1393957046"/>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dvanced 1/2 Image (Full Bleed)">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DA0F537B-2380-C640-8119-936AD7786464}"/>
              </a:ext>
            </a:extLst>
          </p:cNvPr>
          <p:cNvSpPr>
            <a:spLocks noGrp="1"/>
          </p:cNvSpPr>
          <p:nvPr>
            <p:ph type="pic" sz="quarter" idx="18" hasCustomPrompt="1"/>
          </p:nvPr>
        </p:nvSpPr>
        <p:spPr>
          <a:xfrm>
            <a:off x="6185454" y="-5494"/>
            <a:ext cx="6024384" cy="6863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4384"/>
              <a:gd name="connsiteY0" fmla="*/ 0 h 6857810"/>
              <a:gd name="connsiteX1" fmla="*/ 6015601 w 6024384"/>
              <a:gd name="connsiteY1" fmla="*/ 1730351 h 6857810"/>
              <a:gd name="connsiteX2" fmla="*/ 6024384 w 6024384"/>
              <a:gd name="connsiteY2" fmla="*/ 6857810 h 6857810"/>
              <a:gd name="connsiteX3" fmla="*/ 583404 w 6024384"/>
              <a:gd name="connsiteY3" fmla="*/ 6847589 h 6857810"/>
              <a:gd name="connsiteX4" fmla="*/ 3682 w 6024384"/>
              <a:gd name="connsiteY4" fmla="*/ 6267867 h 6857810"/>
              <a:gd name="connsiteX5" fmla="*/ 0 w 6024384"/>
              <a:gd name="connsiteY5" fmla="*/ 0 h 6857810"/>
              <a:gd name="connsiteX0" fmla="*/ 0 w 6024384"/>
              <a:gd name="connsiteY0" fmla="*/ 5684 h 6863494"/>
              <a:gd name="connsiteX1" fmla="*/ 6002349 w 6024384"/>
              <a:gd name="connsiteY1" fmla="*/ 0 h 6863494"/>
              <a:gd name="connsiteX2" fmla="*/ 6024384 w 6024384"/>
              <a:gd name="connsiteY2" fmla="*/ 6863494 h 6863494"/>
              <a:gd name="connsiteX3" fmla="*/ 583404 w 6024384"/>
              <a:gd name="connsiteY3" fmla="*/ 6853273 h 6863494"/>
              <a:gd name="connsiteX4" fmla="*/ 3682 w 6024384"/>
              <a:gd name="connsiteY4" fmla="*/ 6273551 h 6863494"/>
              <a:gd name="connsiteX5" fmla="*/ 0 w 6024384"/>
              <a:gd name="connsiteY5" fmla="*/ 5684 h 6863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24384" h="6863494">
                <a:moveTo>
                  <a:pt x="0" y="5684"/>
                </a:moveTo>
                <a:lnTo>
                  <a:pt x="6002349" y="0"/>
                </a:lnTo>
                <a:cubicBezTo>
                  <a:pt x="6003254" y="2146807"/>
                  <a:pt x="6023479" y="4716687"/>
                  <a:pt x="6024384" y="6863494"/>
                </a:cubicBezTo>
                <a:lnTo>
                  <a:pt x="583404" y="6853273"/>
                </a:lnTo>
                <a:cubicBezTo>
                  <a:pt x="263232" y="6853273"/>
                  <a:pt x="3682" y="6593723"/>
                  <a:pt x="3682" y="6273551"/>
                </a:cubicBezTo>
                <a:cubicBezTo>
                  <a:pt x="-1963" y="4751114"/>
                  <a:pt x="5645" y="1528121"/>
                  <a:pt x="0" y="5684"/>
                </a:cubicBezTo>
                <a:close/>
              </a:path>
            </a:pathLst>
          </a:custGeom>
          <a:noFill/>
        </p:spPr>
        <p:txBody>
          <a:bodyPr>
            <a:normAutofit/>
          </a:bodyPr>
          <a:lstStyle>
            <a:lvl1pPr marL="0" indent="0">
              <a:buNone/>
              <a:defRPr sz="1400">
                <a:solidFill>
                  <a:schemeClr val="tx1"/>
                </a:solidFill>
              </a:defRPr>
            </a:lvl1pPr>
          </a:lstStyle>
          <a:p>
            <a:r>
              <a:rPr lang="en-JP" dirty="0"/>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5708650" cy="2859620"/>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text. </a:t>
            </a:r>
          </a:p>
        </p:txBody>
      </p:sp>
      <p:sp>
        <p:nvSpPr>
          <p:cNvPr id="17" name="タイトル プレースホルダ 1">
            <a:extLst>
              <a:ext uri="{FF2B5EF4-FFF2-40B4-BE49-F238E27FC236}">
                <a16:creationId xmlns:a16="http://schemas.microsoft.com/office/drawing/2014/main" id="{86D6FEA8-06E4-474A-8491-CD1DDAE7D0D7}"/>
              </a:ext>
            </a:extLst>
          </p:cNvPr>
          <p:cNvSpPr>
            <a:spLocks noGrp="1"/>
          </p:cNvSpPr>
          <p:nvPr>
            <p:ph type="title" hasCustomPrompt="1"/>
          </p:nvPr>
        </p:nvSpPr>
        <p:spPr>
          <a:xfrm>
            <a:off x="606079" y="161605"/>
            <a:ext cx="5413722" cy="685801"/>
          </a:xfrm>
          <a:prstGeom prst="rect">
            <a:avLst/>
          </a:prstGeom>
        </p:spPr>
        <p:txBody>
          <a:bodyPr vert="horz" lIns="0" tIns="0" rIns="0" bIns="0" rtlCol="0" anchor="ctr">
            <a:normAutofit/>
          </a:bodyPr>
          <a:lstStyle/>
          <a:p>
            <a:r>
              <a:rPr kumimoji="1" lang="en-US" altLang="ja-JP" dirty="0"/>
              <a:t>Click to add title</a:t>
            </a:r>
            <a:endParaRPr kumimoji="1" lang="ja-JP" altLang="en-US"/>
          </a:p>
        </p:txBody>
      </p:sp>
      <p:sp>
        <p:nvSpPr>
          <p:cNvPr id="18" name="Rectangle 17">
            <a:extLst>
              <a:ext uri="{FF2B5EF4-FFF2-40B4-BE49-F238E27FC236}">
                <a16:creationId xmlns:a16="http://schemas.microsoft.com/office/drawing/2014/main" id="{CEDBCF76-3461-2245-8BB1-FA50AE27F6CA}"/>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2" name="スライド番号プレースホルダ 5">
            <a:extLst>
              <a:ext uri="{FF2B5EF4-FFF2-40B4-BE49-F238E27FC236}">
                <a16:creationId xmlns:a16="http://schemas.microsoft.com/office/drawing/2014/main" id="{FB98B4FE-9AC1-D142-89B5-4D3791685BC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7D5A74AA-F0D3-9243-967D-FEA6F7A20BC7}"/>
              </a:ext>
            </a:extLst>
          </p:cNvPr>
          <p:cNvSpPr>
            <a:spLocks noGrp="1"/>
          </p:cNvSpPr>
          <p:nvPr>
            <p:ph type="body" sz="quarter" idx="16" hasCustomPrompt="1"/>
          </p:nvPr>
        </p:nvSpPr>
        <p:spPr>
          <a:xfrm>
            <a:off x="606078" y="6523001"/>
            <a:ext cx="5413722"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
        <p:nvSpPr>
          <p:cNvPr id="19" name="Text Placeholder 2">
            <a:extLst>
              <a:ext uri="{FF2B5EF4-FFF2-40B4-BE49-F238E27FC236}">
                <a16:creationId xmlns:a16="http://schemas.microsoft.com/office/drawing/2014/main" id="{D16C870C-B0F9-5A43-81FD-66BD75CC33C7}"/>
              </a:ext>
            </a:extLst>
          </p:cNvPr>
          <p:cNvSpPr>
            <a:spLocks noGrp="1"/>
          </p:cNvSpPr>
          <p:nvPr>
            <p:ph type="body" sz="quarter" idx="20" hasCustomPrompt="1"/>
          </p:nvPr>
        </p:nvSpPr>
        <p:spPr>
          <a:xfrm>
            <a:off x="311151" y="1491373"/>
            <a:ext cx="5704886"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dirty="0"/>
              <a:t>This is your Primary Text.</a:t>
            </a:r>
            <a:endParaRPr lang="en-JP" dirty="0"/>
          </a:p>
        </p:txBody>
      </p:sp>
      <p:sp>
        <p:nvSpPr>
          <p:cNvPr id="20" name="Text Placeholder 6">
            <a:extLst>
              <a:ext uri="{FF2B5EF4-FFF2-40B4-BE49-F238E27FC236}">
                <a16:creationId xmlns:a16="http://schemas.microsoft.com/office/drawing/2014/main" id="{C64E591A-1A88-9244-AC81-5B42BFE347C0}"/>
              </a:ext>
            </a:extLst>
          </p:cNvPr>
          <p:cNvSpPr>
            <a:spLocks noGrp="1"/>
          </p:cNvSpPr>
          <p:nvPr>
            <p:ph type="body" sz="quarter" idx="21" hasCustomPrompt="1"/>
          </p:nvPr>
        </p:nvSpPr>
        <p:spPr>
          <a:xfrm>
            <a:off x="311150" y="1093767"/>
            <a:ext cx="5704886"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Primary Title</a:t>
            </a:r>
          </a:p>
        </p:txBody>
      </p:sp>
    </p:spTree>
    <p:extLst>
      <p:ext uri="{BB962C8B-B14F-4D97-AF65-F5344CB8AC3E}">
        <p14:creationId xmlns:p14="http://schemas.microsoft.com/office/powerpoint/2010/main" val="3678310869"/>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dvanced 1/3 Imag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7660042"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36961" y="1093767"/>
            <a:ext cx="4069500" cy="5331536"/>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9500" h="5131753">
                <a:moveTo>
                  <a:pt x="0" y="6946"/>
                </a:moveTo>
                <a:lnTo>
                  <a:pt x="4069425" y="0"/>
                </a:lnTo>
                <a:cubicBezTo>
                  <a:pt x="4070330" y="2146807"/>
                  <a:pt x="4062788" y="2966138"/>
                  <a:pt x="4063693" y="5112945"/>
                </a:cubicBezTo>
                <a:lnTo>
                  <a:pt x="596656" y="5131753"/>
                </a:lnTo>
                <a:cubicBezTo>
                  <a:pt x="276484" y="5131753"/>
                  <a:pt x="16934" y="4872203"/>
                  <a:pt x="16934" y="4552031"/>
                </a:cubicBezTo>
                <a:cubicBezTo>
                  <a:pt x="11289" y="3029594"/>
                  <a:pt x="5645" y="1529383"/>
                  <a:pt x="0" y="6946"/>
                </a:cubicBezTo>
                <a:close/>
              </a:path>
            </a:pathLst>
          </a:custGeom>
          <a:noFill/>
        </p:spPr>
        <p:txBody>
          <a:bodyPr>
            <a:normAutofit/>
          </a:bodyPr>
          <a:lstStyle>
            <a:lvl1pPr marL="0" indent="0">
              <a:buNone/>
              <a:defRPr sz="1400">
                <a:solidFill>
                  <a:schemeClr val="tx1"/>
                </a:solidFill>
              </a:defRPr>
            </a:lvl1pPr>
          </a:lstStyle>
          <a:p>
            <a:r>
              <a:rPr lang="en-JP" dirty="0"/>
              <a:t>Insert Photo</a:t>
            </a:r>
          </a:p>
        </p:txBody>
      </p:sp>
      <p:pic>
        <p:nvPicPr>
          <p:cNvPr id="14" name="Picture 13" descr="Takeda">
            <a:extLst>
              <a:ext uri="{FF2B5EF4-FFF2-40B4-BE49-F238E27FC236}">
                <a16:creationId xmlns:a16="http://schemas.microsoft.com/office/drawing/2014/main" id="{334C6D4B-D00D-0346-BC97-8DCE371C280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CCEDFD04-9A53-9241-851E-1D01DC555ACC}"/>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dirty="0"/>
              <a:t>Click to add title</a:t>
            </a:r>
            <a:endParaRPr kumimoji="1" lang="ja-JP" altLang="en-US"/>
          </a:p>
        </p:txBody>
      </p:sp>
      <p:sp>
        <p:nvSpPr>
          <p:cNvPr id="20" name="Footer Placeholder 8">
            <a:extLst>
              <a:ext uri="{FF2B5EF4-FFF2-40B4-BE49-F238E27FC236}">
                <a16:creationId xmlns:a16="http://schemas.microsoft.com/office/drawing/2014/main" id="{1E1D8887-7EAE-1A40-9285-7C632FEAA8BF}"/>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dirty="0"/>
              <a:t> </a:t>
            </a:r>
          </a:p>
        </p:txBody>
      </p:sp>
      <p:sp>
        <p:nvSpPr>
          <p:cNvPr id="23" name="Rectangle 22">
            <a:extLst>
              <a:ext uri="{FF2B5EF4-FFF2-40B4-BE49-F238E27FC236}">
                <a16:creationId xmlns:a16="http://schemas.microsoft.com/office/drawing/2014/main" id="{365B3EBD-E4F5-8E40-B07A-C04F3B1E7F2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6" name="スライド番号プレースホルダ 5">
            <a:extLst>
              <a:ext uri="{FF2B5EF4-FFF2-40B4-BE49-F238E27FC236}">
                <a16:creationId xmlns:a16="http://schemas.microsoft.com/office/drawing/2014/main" id="{3D5D14EF-A351-224D-8142-E1BEE44BBC9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7" name="Text Placeholder 6">
            <a:extLst>
              <a:ext uri="{FF2B5EF4-FFF2-40B4-BE49-F238E27FC236}">
                <a16:creationId xmlns:a16="http://schemas.microsoft.com/office/drawing/2014/main" id="{4D0A49B6-0BCC-C545-BF97-504B63062FE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
        <p:nvSpPr>
          <p:cNvPr id="15" name="Text Placeholder 2">
            <a:extLst>
              <a:ext uri="{FF2B5EF4-FFF2-40B4-BE49-F238E27FC236}">
                <a16:creationId xmlns:a16="http://schemas.microsoft.com/office/drawing/2014/main" id="{D82FCE78-36AB-904B-98A8-CE3FFB1555E3}"/>
              </a:ext>
            </a:extLst>
          </p:cNvPr>
          <p:cNvSpPr>
            <a:spLocks noGrp="1"/>
          </p:cNvSpPr>
          <p:nvPr>
            <p:ph type="body" sz="quarter" idx="20" hasCustomPrompt="1"/>
          </p:nvPr>
        </p:nvSpPr>
        <p:spPr>
          <a:xfrm>
            <a:off x="311150" y="1491373"/>
            <a:ext cx="7660041"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dirty="0"/>
              <a:t>This is your Primary Text.</a:t>
            </a:r>
            <a:endParaRPr lang="en-JP" dirty="0"/>
          </a:p>
        </p:txBody>
      </p:sp>
      <p:sp>
        <p:nvSpPr>
          <p:cNvPr id="18" name="Text Placeholder 6">
            <a:extLst>
              <a:ext uri="{FF2B5EF4-FFF2-40B4-BE49-F238E27FC236}">
                <a16:creationId xmlns:a16="http://schemas.microsoft.com/office/drawing/2014/main" id="{72ECF95F-F25E-8248-A0F3-BB1749A1B406}"/>
              </a:ext>
            </a:extLst>
          </p:cNvPr>
          <p:cNvSpPr>
            <a:spLocks noGrp="1"/>
          </p:cNvSpPr>
          <p:nvPr>
            <p:ph type="body" sz="quarter" idx="21" hasCustomPrompt="1"/>
          </p:nvPr>
        </p:nvSpPr>
        <p:spPr>
          <a:xfrm>
            <a:off x="311149" y="1093767"/>
            <a:ext cx="7660041"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Primary Title</a:t>
            </a:r>
          </a:p>
        </p:txBody>
      </p:sp>
    </p:spTree>
    <p:extLst>
      <p:ext uri="{BB962C8B-B14F-4D97-AF65-F5344CB8AC3E}">
        <p14:creationId xmlns:p14="http://schemas.microsoft.com/office/powerpoint/2010/main" val="551311237"/>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dvanced 1/3 Image (Full Blee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23708" y="-1378"/>
            <a:ext cx="4076946" cy="6860842"/>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 name="connsiteX0" fmla="*/ 0 w 4082753"/>
              <a:gd name="connsiteY0" fmla="*/ 2 h 6874096"/>
              <a:gd name="connsiteX1" fmla="*/ 4082678 w 4082753"/>
              <a:gd name="connsiteY1" fmla="*/ 1742343 h 6874096"/>
              <a:gd name="connsiteX2" fmla="*/ 4076946 w 4082753"/>
              <a:gd name="connsiteY2" fmla="*/ 6855288 h 6874096"/>
              <a:gd name="connsiteX3" fmla="*/ 609909 w 4082753"/>
              <a:gd name="connsiteY3" fmla="*/ 6874096 h 6874096"/>
              <a:gd name="connsiteX4" fmla="*/ 30187 w 4082753"/>
              <a:gd name="connsiteY4" fmla="*/ 6294374 h 6874096"/>
              <a:gd name="connsiteX5" fmla="*/ 0 w 4082753"/>
              <a:gd name="connsiteY5" fmla="*/ 2 h 6874096"/>
              <a:gd name="connsiteX0" fmla="*/ 0 w 4095958"/>
              <a:gd name="connsiteY0" fmla="*/ 6946 h 6881040"/>
              <a:gd name="connsiteX1" fmla="*/ 4095930 w 4095958"/>
              <a:gd name="connsiteY1" fmla="*/ 0 h 6881040"/>
              <a:gd name="connsiteX2" fmla="*/ 4076946 w 4095958"/>
              <a:gd name="connsiteY2" fmla="*/ 6862232 h 6881040"/>
              <a:gd name="connsiteX3" fmla="*/ 609909 w 4095958"/>
              <a:gd name="connsiteY3" fmla="*/ 6881040 h 6881040"/>
              <a:gd name="connsiteX4" fmla="*/ 30187 w 4095958"/>
              <a:gd name="connsiteY4" fmla="*/ 6301318 h 6881040"/>
              <a:gd name="connsiteX5" fmla="*/ 0 w 4095958"/>
              <a:gd name="connsiteY5" fmla="*/ 6946 h 6881040"/>
              <a:gd name="connsiteX0" fmla="*/ 0 w 4076946"/>
              <a:gd name="connsiteY0" fmla="*/ 0 h 6874094"/>
              <a:gd name="connsiteX1" fmla="*/ 3870643 w 4076946"/>
              <a:gd name="connsiteY1" fmla="*/ 191837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0 h 6874094"/>
              <a:gd name="connsiteX1" fmla="*/ 4069426 w 4076946"/>
              <a:gd name="connsiteY1" fmla="*/ 19559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99710 h 6854535"/>
              <a:gd name="connsiteX1" fmla="*/ 4069426 w 4076946"/>
              <a:gd name="connsiteY1" fmla="*/ 0 h 6854535"/>
              <a:gd name="connsiteX2" fmla="*/ 4076946 w 4076946"/>
              <a:gd name="connsiteY2" fmla="*/ 6835727 h 6854535"/>
              <a:gd name="connsiteX3" fmla="*/ 609909 w 4076946"/>
              <a:gd name="connsiteY3" fmla="*/ 6854535 h 6854535"/>
              <a:gd name="connsiteX4" fmla="*/ 30187 w 4076946"/>
              <a:gd name="connsiteY4" fmla="*/ 6274813 h 6854535"/>
              <a:gd name="connsiteX5" fmla="*/ 0 w 4076946"/>
              <a:gd name="connsiteY5" fmla="*/ 99710 h 6854535"/>
              <a:gd name="connsiteX0" fmla="*/ 0 w 4076946"/>
              <a:gd name="connsiteY0" fmla="*/ 0 h 6860842"/>
              <a:gd name="connsiteX1" fmla="*/ 4069426 w 4076946"/>
              <a:gd name="connsiteY1" fmla="*/ 6307 h 6860842"/>
              <a:gd name="connsiteX2" fmla="*/ 4076946 w 4076946"/>
              <a:gd name="connsiteY2" fmla="*/ 6842034 h 6860842"/>
              <a:gd name="connsiteX3" fmla="*/ 609909 w 4076946"/>
              <a:gd name="connsiteY3" fmla="*/ 6860842 h 6860842"/>
              <a:gd name="connsiteX4" fmla="*/ 30187 w 4076946"/>
              <a:gd name="connsiteY4" fmla="*/ 6281120 h 6860842"/>
              <a:gd name="connsiteX5" fmla="*/ 0 w 4076946"/>
              <a:gd name="connsiteY5" fmla="*/ 0 h 686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6946" h="6860842">
                <a:moveTo>
                  <a:pt x="0" y="0"/>
                </a:moveTo>
                <a:lnTo>
                  <a:pt x="4069426" y="6307"/>
                </a:lnTo>
                <a:cubicBezTo>
                  <a:pt x="4070331" y="2153114"/>
                  <a:pt x="4076041" y="4695227"/>
                  <a:pt x="4076946" y="6842034"/>
                </a:cubicBezTo>
                <a:lnTo>
                  <a:pt x="609909" y="6860842"/>
                </a:lnTo>
                <a:cubicBezTo>
                  <a:pt x="289737" y="6860842"/>
                  <a:pt x="30187" y="6601292"/>
                  <a:pt x="30187" y="6281120"/>
                </a:cubicBezTo>
                <a:cubicBezTo>
                  <a:pt x="24542" y="4758683"/>
                  <a:pt x="5645" y="1522437"/>
                  <a:pt x="0" y="0"/>
                </a:cubicBezTo>
                <a:close/>
              </a:path>
            </a:pathLst>
          </a:custGeom>
          <a:noFill/>
        </p:spPr>
        <p:txBody>
          <a:bodyPr>
            <a:normAutofit/>
          </a:bodyPr>
          <a:lstStyle>
            <a:lvl1pPr marL="0" indent="0">
              <a:buNone/>
              <a:defRPr sz="1400">
                <a:solidFill>
                  <a:schemeClr val="tx1"/>
                </a:solidFill>
              </a:defRPr>
            </a:lvl1pPr>
          </a:lstStyle>
          <a:p>
            <a:r>
              <a:rPr lang="en-JP" dirty="0"/>
              <a:t>Insert Photo</a:t>
            </a:r>
          </a:p>
        </p:txBody>
      </p:sp>
      <p:sp>
        <p:nvSpPr>
          <p:cNvPr id="17" name="タイトル プレースホルダ 1">
            <a:extLst>
              <a:ext uri="{FF2B5EF4-FFF2-40B4-BE49-F238E27FC236}">
                <a16:creationId xmlns:a16="http://schemas.microsoft.com/office/drawing/2014/main" id="{6FB24DD6-99CB-CE43-A787-C9F60DC95F8F}"/>
              </a:ext>
            </a:extLst>
          </p:cNvPr>
          <p:cNvSpPr>
            <a:spLocks noGrp="1"/>
          </p:cNvSpPr>
          <p:nvPr>
            <p:ph type="title" hasCustomPrompt="1"/>
          </p:nvPr>
        </p:nvSpPr>
        <p:spPr>
          <a:xfrm>
            <a:off x="606079" y="161605"/>
            <a:ext cx="7368878" cy="685801"/>
          </a:xfrm>
          <a:prstGeom prst="rect">
            <a:avLst/>
          </a:prstGeom>
        </p:spPr>
        <p:txBody>
          <a:bodyPr vert="horz" lIns="0" tIns="0" rIns="0" bIns="0" rtlCol="0" anchor="ctr">
            <a:normAutofit/>
          </a:bodyPr>
          <a:lstStyle/>
          <a:p>
            <a:r>
              <a:rPr kumimoji="1" lang="en-US" altLang="ja-JP" dirty="0"/>
              <a:t>Click to add title</a:t>
            </a:r>
            <a:endParaRPr kumimoji="1" lang="ja-JP" altLang="en-US"/>
          </a:p>
        </p:txBody>
      </p:sp>
      <p:sp>
        <p:nvSpPr>
          <p:cNvPr id="18" name="Rectangle 17">
            <a:extLst>
              <a:ext uri="{FF2B5EF4-FFF2-40B4-BE49-F238E27FC236}">
                <a16:creationId xmlns:a16="http://schemas.microsoft.com/office/drawing/2014/main" id="{77130E5B-E573-584B-8C83-F8409492B14B}"/>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1" name="スライド番号プレースホルダ 5">
            <a:extLst>
              <a:ext uri="{FF2B5EF4-FFF2-40B4-BE49-F238E27FC236}">
                <a16:creationId xmlns:a16="http://schemas.microsoft.com/office/drawing/2014/main" id="{C55CC856-2ADD-F44F-96B6-03734457CCF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2" name="Text Placeholder 6">
            <a:extLst>
              <a:ext uri="{FF2B5EF4-FFF2-40B4-BE49-F238E27FC236}">
                <a16:creationId xmlns:a16="http://schemas.microsoft.com/office/drawing/2014/main" id="{DB94AACD-56D4-F146-AFC0-5CBE6630C5A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
        <p:nvSpPr>
          <p:cNvPr id="19" name="Text Placeholder 2">
            <a:extLst>
              <a:ext uri="{FF2B5EF4-FFF2-40B4-BE49-F238E27FC236}">
                <a16:creationId xmlns:a16="http://schemas.microsoft.com/office/drawing/2014/main" id="{73A8AA34-7C7D-A24F-AF24-5158DD2AB0ED}"/>
              </a:ext>
            </a:extLst>
          </p:cNvPr>
          <p:cNvSpPr>
            <a:spLocks noGrp="1"/>
          </p:cNvSpPr>
          <p:nvPr>
            <p:ph type="body" sz="quarter" idx="20" hasCustomPrompt="1"/>
          </p:nvPr>
        </p:nvSpPr>
        <p:spPr>
          <a:xfrm>
            <a:off x="311151" y="1491373"/>
            <a:ext cx="7660042"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dirty="0"/>
              <a:t>This is your Primary Text.</a:t>
            </a:r>
            <a:endParaRPr lang="en-JP" dirty="0"/>
          </a:p>
        </p:txBody>
      </p:sp>
      <p:sp>
        <p:nvSpPr>
          <p:cNvPr id="20" name="Text Placeholder 6">
            <a:extLst>
              <a:ext uri="{FF2B5EF4-FFF2-40B4-BE49-F238E27FC236}">
                <a16:creationId xmlns:a16="http://schemas.microsoft.com/office/drawing/2014/main" id="{8F4B55CE-CF3E-7E44-A66A-599621CA5C5F}"/>
              </a:ext>
            </a:extLst>
          </p:cNvPr>
          <p:cNvSpPr>
            <a:spLocks noGrp="1"/>
          </p:cNvSpPr>
          <p:nvPr>
            <p:ph type="body" sz="quarter" idx="21" hasCustomPrompt="1"/>
          </p:nvPr>
        </p:nvSpPr>
        <p:spPr>
          <a:xfrm>
            <a:off x="311150" y="1093767"/>
            <a:ext cx="7660042"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Primary Title</a:t>
            </a:r>
          </a:p>
        </p:txBody>
      </p:sp>
    </p:spTree>
    <p:extLst>
      <p:ext uri="{BB962C8B-B14F-4D97-AF65-F5344CB8AC3E}">
        <p14:creationId xmlns:p14="http://schemas.microsoft.com/office/powerpoint/2010/main" val="2890663235"/>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dvanced Image 4-Column">
    <p:spTree>
      <p:nvGrpSpPr>
        <p:cNvPr id="1" name=""/>
        <p:cNvGrpSpPr/>
        <p:nvPr/>
      </p:nvGrpSpPr>
      <p:grpSpPr>
        <a:xfrm>
          <a:off x="0" y="0"/>
          <a:ext cx="0" cy="0"/>
          <a:chOff x="0" y="0"/>
          <a:chExt cx="0" cy="0"/>
        </a:xfrm>
      </p:grpSpPr>
      <p:sp>
        <p:nvSpPr>
          <p:cNvPr id="22" name="Picture Placeholder 9">
            <a:extLst>
              <a:ext uri="{FF2B5EF4-FFF2-40B4-BE49-F238E27FC236}">
                <a16:creationId xmlns:a16="http://schemas.microsoft.com/office/drawing/2014/main" id="{21DF8897-54F9-C24F-8261-0C5418827A6D}"/>
              </a:ext>
            </a:extLst>
          </p:cNvPr>
          <p:cNvSpPr>
            <a:spLocks noGrp="1"/>
          </p:cNvSpPr>
          <p:nvPr>
            <p:ph type="pic" sz="quarter" idx="10" hasCustomPrompt="1"/>
          </p:nvPr>
        </p:nvSpPr>
        <p:spPr>
          <a:xfrm>
            <a:off x="9110737"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1400">
                <a:solidFill>
                  <a:schemeClr val="tx1"/>
                </a:solidFill>
              </a:defRPr>
            </a:lvl1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JP" dirty="0"/>
              <a:t>Insert Picture/Text Block</a:t>
            </a:r>
          </a:p>
          <a:p>
            <a:endParaRPr lang="en-JP" dirty="0"/>
          </a:p>
        </p:txBody>
      </p:sp>
      <p:sp>
        <p:nvSpPr>
          <p:cNvPr id="23" name="Picture Placeholder 9">
            <a:extLst>
              <a:ext uri="{FF2B5EF4-FFF2-40B4-BE49-F238E27FC236}">
                <a16:creationId xmlns:a16="http://schemas.microsoft.com/office/drawing/2014/main" id="{8D6B3691-FCAC-8A46-AA30-DEB2A719C7B2}"/>
              </a:ext>
            </a:extLst>
          </p:cNvPr>
          <p:cNvSpPr>
            <a:spLocks noGrp="1"/>
          </p:cNvSpPr>
          <p:nvPr>
            <p:ph type="pic" sz="quarter" idx="18" hasCustomPrompt="1"/>
          </p:nvPr>
        </p:nvSpPr>
        <p:spPr>
          <a:xfrm>
            <a:off x="311373"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dirty="0"/>
              <a:t>Insert Picture/Text Block</a:t>
            </a:r>
          </a:p>
        </p:txBody>
      </p:sp>
      <p:sp>
        <p:nvSpPr>
          <p:cNvPr id="24" name="Picture Placeholder 9">
            <a:extLst>
              <a:ext uri="{FF2B5EF4-FFF2-40B4-BE49-F238E27FC236}">
                <a16:creationId xmlns:a16="http://schemas.microsoft.com/office/drawing/2014/main" id="{AA8F528A-C9DE-0B46-881A-43E0F9B6F677}"/>
              </a:ext>
            </a:extLst>
          </p:cNvPr>
          <p:cNvSpPr>
            <a:spLocks noGrp="1"/>
          </p:cNvSpPr>
          <p:nvPr>
            <p:ph type="pic" sz="quarter" idx="19" hasCustomPrompt="1"/>
          </p:nvPr>
        </p:nvSpPr>
        <p:spPr>
          <a:xfrm>
            <a:off x="3244494"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dirty="0"/>
              <a:t>Insert Picture/Text Block</a:t>
            </a:r>
          </a:p>
        </p:txBody>
      </p:sp>
      <p:sp>
        <p:nvSpPr>
          <p:cNvPr id="25" name="Picture Placeholder 9">
            <a:extLst>
              <a:ext uri="{FF2B5EF4-FFF2-40B4-BE49-F238E27FC236}">
                <a16:creationId xmlns:a16="http://schemas.microsoft.com/office/drawing/2014/main" id="{E01CF285-75D7-154A-ACF2-9393FB0B38D0}"/>
              </a:ext>
            </a:extLst>
          </p:cNvPr>
          <p:cNvSpPr>
            <a:spLocks noGrp="1"/>
          </p:cNvSpPr>
          <p:nvPr>
            <p:ph type="pic" sz="quarter" idx="20" hasCustomPrompt="1"/>
          </p:nvPr>
        </p:nvSpPr>
        <p:spPr>
          <a:xfrm>
            <a:off x="6177615"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US" dirty="0"/>
              <a:t>Insert Picture/Text Block</a:t>
            </a:r>
          </a:p>
          <a:p>
            <a:endParaRPr lang="en-US" dirty="0"/>
          </a:p>
          <a:p>
            <a:endParaRPr lang="en-JP" dirty="0"/>
          </a:p>
        </p:txBody>
      </p:sp>
      <p:pic>
        <p:nvPicPr>
          <p:cNvPr id="14" name="Picture 13" descr="Takeda">
            <a:extLst>
              <a:ext uri="{FF2B5EF4-FFF2-40B4-BE49-F238E27FC236}">
                <a16:creationId xmlns:a16="http://schemas.microsoft.com/office/drawing/2014/main" id="{47FD433F-488A-9D46-BDF0-87D0F082AE4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8" name="タイトル プレースホルダ 1">
            <a:extLst>
              <a:ext uri="{FF2B5EF4-FFF2-40B4-BE49-F238E27FC236}">
                <a16:creationId xmlns:a16="http://schemas.microsoft.com/office/drawing/2014/main" id="{4FBB8310-69E6-7C4E-A4B1-C022B6FEE2C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dirty="0"/>
              <a:t>Click to add title</a:t>
            </a:r>
            <a:endParaRPr kumimoji="1" lang="ja-JP" altLang="en-US"/>
          </a:p>
        </p:txBody>
      </p:sp>
      <p:sp>
        <p:nvSpPr>
          <p:cNvPr id="17" name="Footer Placeholder 8">
            <a:extLst>
              <a:ext uri="{FF2B5EF4-FFF2-40B4-BE49-F238E27FC236}">
                <a16:creationId xmlns:a16="http://schemas.microsoft.com/office/drawing/2014/main" id="{4EF39473-C435-3C4E-9C7B-048D52C3CC92}"/>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US" dirty="0"/>
              <a:t> </a:t>
            </a:r>
            <a:endParaRPr lang="en-JP" dirty="0"/>
          </a:p>
        </p:txBody>
      </p:sp>
      <p:sp>
        <p:nvSpPr>
          <p:cNvPr id="21" name="Rectangle 20">
            <a:extLst>
              <a:ext uri="{FF2B5EF4-FFF2-40B4-BE49-F238E27FC236}">
                <a16:creationId xmlns:a16="http://schemas.microsoft.com/office/drawing/2014/main" id="{0FEF9AE6-D84E-9F43-9506-6676EC51B210}"/>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8" name="スライド番号プレースホルダ 5">
            <a:extLst>
              <a:ext uri="{FF2B5EF4-FFF2-40B4-BE49-F238E27FC236}">
                <a16:creationId xmlns:a16="http://schemas.microsoft.com/office/drawing/2014/main" id="{F964ADE6-9B0D-EC45-959C-FEEA5CDDFBA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9" name="Text Placeholder 6">
            <a:extLst>
              <a:ext uri="{FF2B5EF4-FFF2-40B4-BE49-F238E27FC236}">
                <a16:creationId xmlns:a16="http://schemas.microsoft.com/office/drawing/2014/main" id="{870D8562-3CE7-7044-9BB0-2068A81BF5CB}"/>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
        <p:nvSpPr>
          <p:cNvPr id="19" name="Text Placeholder 2">
            <a:extLst>
              <a:ext uri="{FF2B5EF4-FFF2-40B4-BE49-F238E27FC236}">
                <a16:creationId xmlns:a16="http://schemas.microsoft.com/office/drawing/2014/main" id="{099C450B-0755-7D4A-9672-E700D6F2E50A}"/>
              </a:ext>
            </a:extLst>
          </p:cNvPr>
          <p:cNvSpPr>
            <a:spLocks noGrp="1"/>
          </p:cNvSpPr>
          <p:nvPr>
            <p:ph type="body" sz="quarter" idx="21"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dirty="0"/>
              <a:t>This is your Primary Text.</a:t>
            </a:r>
            <a:endParaRPr lang="en-JP" dirty="0"/>
          </a:p>
        </p:txBody>
      </p:sp>
      <p:sp>
        <p:nvSpPr>
          <p:cNvPr id="20" name="Text Placeholder 6">
            <a:extLst>
              <a:ext uri="{FF2B5EF4-FFF2-40B4-BE49-F238E27FC236}">
                <a16:creationId xmlns:a16="http://schemas.microsoft.com/office/drawing/2014/main" id="{705B1BEB-AC9F-9643-A446-ABE1DDB96144}"/>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Primary Title</a:t>
            </a:r>
          </a:p>
        </p:txBody>
      </p:sp>
    </p:spTree>
    <p:extLst>
      <p:ext uri="{BB962C8B-B14F-4D97-AF65-F5344CB8AC3E}">
        <p14:creationId xmlns:p14="http://schemas.microsoft.com/office/powerpoint/2010/main" val="2804114049"/>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dvanced Chart Full Width">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11571628" cy="3340389"/>
          </a:xfrm>
          <a:prstGeom prst="rect">
            <a:avLst/>
          </a:prstGeom>
        </p:spPr>
        <p:txBody>
          <a:bodyPr>
            <a:normAutofit/>
          </a:bodyPr>
          <a:lstStyle>
            <a:lvl1pPr marL="0" indent="0">
              <a:buNone/>
              <a:defRPr sz="1400"/>
            </a:lvl1pPr>
          </a:lstStyle>
          <a:p>
            <a:r>
              <a:rPr lang="en-JP" dirty="0"/>
              <a:t>Insert Chart</a:t>
            </a:r>
          </a:p>
        </p:txBody>
      </p:sp>
      <p:pic>
        <p:nvPicPr>
          <p:cNvPr id="11" name="Picture 10" descr="Takeda">
            <a:extLst>
              <a:ext uri="{FF2B5EF4-FFF2-40B4-BE49-F238E27FC236}">
                <a16:creationId xmlns:a16="http://schemas.microsoft.com/office/drawing/2014/main" id="{7EBA21A8-EE4B-6E4B-A794-3FEA5B15990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75E45CD2-2EBD-AE47-837E-9F752C565F73}"/>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dirty="0"/>
              <a:t>Click to add title</a:t>
            </a:r>
            <a:endParaRPr kumimoji="1" lang="ja-JP" altLang="en-US"/>
          </a:p>
        </p:txBody>
      </p:sp>
      <p:sp>
        <p:nvSpPr>
          <p:cNvPr id="17" name="Footer Placeholder 8">
            <a:extLst>
              <a:ext uri="{FF2B5EF4-FFF2-40B4-BE49-F238E27FC236}">
                <a16:creationId xmlns:a16="http://schemas.microsoft.com/office/drawing/2014/main" id="{2DC26CE8-1DEF-EE42-861C-B0406E8DC23D}"/>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dirty="0"/>
              <a:t> </a:t>
            </a:r>
          </a:p>
        </p:txBody>
      </p:sp>
      <p:sp>
        <p:nvSpPr>
          <p:cNvPr id="20" name="Rectangle 19">
            <a:extLst>
              <a:ext uri="{FF2B5EF4-FFF2-40B4-BE49-F238E27FC236}">
                <a16:creationId xmlns:a16="http://schemas.microsoft.com/office/drawing/2014/main" id="{4436966D-3DF0-4D41-9D26-4860D147F80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3" name="スライド番号プレースホルダ 5">
            <a:extLst>
              <a:ext uri="{FF2B5EF4-FFF2-40B4-BE49-F238E27FC236}">
                <a16:creationId xmlns:a16="http://schemas.microsoft.com/office/drawing/2014/main" id="{600920FB-2D44-F645-865D-89FFECB09573}"/>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4" name="Text Placeholder 6">
            <a:extLst>
              <a:ext uri="{FF2B5EF4-FFF2-40B4-BE49-F238E27FC236}">
                <a16:creationId xmlns:a16="http://schemas.microsoft.com/office/drawing/2014/main" id="{07DE8F7E-1418-1C4C-A62B-2385714992F7}"/>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
        <p:nvSpPr>
          <p:cNvPr id="14" name="Text Placeholder 2">
            <a:extLst>
              <a:ext uri="{FF2B5EF4-FFF2-40B4-BE49-F238E27FC236}">
                <a16:creationId xmlns:a16="http://schemas.microsoft.com/office/drawing/2014/main" id="{628A960D-6A45-6744-9BDB-7070B443CC64}"/>
              </a:ext>
            </a:extLst>
          </p:cNvPr>
          <p:cNvSpPr>
            <a:spLocks noGrp="1"/>
          </p:cNvSpPr>
          <p:nvPr>
            <p:ph type="body" sz="quarter" idx="20"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dirty="0"/>
              <a:t>This is your Primary Text.</a:t>
            </a:r>
            <a:endParaRPr lang="en-JP" dirty="0"/>
          </a:p>
        </p:txBody>
      </p:sp>
      <p:sp>
        <p:nvSpPr>
          <p:cNvPr id="15" name="Text Placeholder 6">
            <a:extLst>
              <a:ext uri="{FF2B5EF4-FFF2-40B4-BE49-F238E27FC236}">
                <a16:creationId xmlns:a16="http://schemas.microsoft.com/office/drawing/2014/main" id="{21493179-5EA4-604B-A9DF-BDA818F0166A}"/>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Primary Title</a:t>
            </a:r>
          </a:p>
        </p:txBody>
      </p:sp>
    </p:spTree>
    <p:extLst>
      <p:ext uri="{BB962C8B-B14F-4D97-AF65-F5344CB8AC3E}">
        <p14:creationId xmlns:p14="http://schemas.microsoft.com/office/powerpoint/2010/main" val="1354790208"/>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dvanced Chart 2/3">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4227225" y="1093767"/>
            <a:ext cx="7653625" cy="5322908"/>
          </a:xfrm>
          <a:prstGeom prst="rect">
            <a:avLst/>
          </a:prstGeom>
        </p:spPr>
        <p:txBody>
          <a:bodyPr>
            <a:normAutofit/>
          </a:bodyPr>
          <a:lstStyle>
            <a:lvl1pPr marL="0" indent="0">
              <a:buNone/>
              <a:defRPr sz="1400"/>
            </a:lvl1pPr>
          </a:lstStyle>
          <a:p>
            <a:r>
              <a:rPr lang="en-JP" dirty="0"/>
              <a:t>Insert Chart</a:t>
            </a:r>
          </a:p>
        </p:txBody>
      </p:sp>
      <p:sp>
        <p:nvSpPr>
          <p:cNvPr id="9" name="Text Placeholder 6">
            <a:extLst>
              <a:ext uri="{FF2B5EF4-FFF2-40B4-BE49-F238E27FC236}">
                <a16:creationId xmlns:a16="http://schemas.microsoft.com/office/drawing/2014/main" id="{EF65D74B-37DA-0D46-8B56-9B362C84E6B9}"/>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Title</a:t>
            </a:r>
          </a:p>
        </p:txBody>
      </p:sp>
      <p:sp>
        <p:nvSpPr>
          <p:cNvPr id="10" name="Text Placeholder 6">
            <a:extLst>
              <a:ext uri="{FF2B5EF4-FFF2-40B4-BE49-F238E27FC236}">
                <a16:creationId xmlns:a16="http://schemas.microsoft.com/office/drawing/2014/main" id="{BF5F6A26-5AAA-884F-A319-DE9881530AA7}"/>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text.</a:t>
            </a:r>
          </a:p>
        </p:txBody>
      </p:sp>
      <p:pic>
        <p:nvPicPr>
          <p:cNvPr id="12" name="Picture 11" descr="Takeda">
            <a:extLst>
              <a:ext uri="{FF2B5EF4-FFF2-40B4-BE49-F238E27FC236}">
                <a16:creationId xmlns:a16="http://schemas.microsoft.com/office/drawing/2014/main" id="{5D7AA9CA-E651-9E48-B0F3-BDDA45B353E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3" name="タイトル プレースホルダ 1">
            <a:extLst>
              <a:ext uri="{FF2B5EF4-FFF2-40B4-BE49-F238E27FC236}">
                <a16:creationId xmlns:a16="http://schemas.microsoft.com/office/drawing/2014/main" id="{2256F400-EDA8-7F44-BF13-278518497C9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dirty="0"/>
              <a:t>Click to add title</a:t>
            </a:r>
            <a:endParaRPr kumimoji="1" lang="ja-JP" altLang="en-US"/>
          </a:p>
        </p:txBody>
      </p:sp>
      <p:sp>
        <p:nvSpPr>
          <p:cNvPr id="15" name="Footer Placeholder 8">
            <a:extLst>
              <a:ext uri="{FF2B5EF4-FFF2-40B4-BE49-F238E27FC236}">
                <a16:creationId xmlns:a16="http://schemas.microsoft.com/office/drawing/2014/main" id="{7136781B-A49B-0A42-B748-01C379A12FF6}"/>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dirty="0"/>
              <a:t> </a:t>
            </a:r>
          </a:p>
        </p:txBody>
      </p:sp>
      <p:sp>
        <p:nvSpPr>
          <p:cNvPr id="21" name="Rectangle 20">
            <a:extLst>
              <a:ext uri="{FF2B5EF4-FFF2-40B4-BE49-F238E27FC236}">
                <a16:creationId xmlns:a16="http://schemas.microsoft.com/office/drawing/2014/main" id="{EAC2B0AC-7801-6C42-BA03-0669DC118159}"/>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4" name="スライド番号プレースホルダ 5">
            <a:extLst>
              <a:ext uri="{FF2B5EF4-FFF2-40B4-BE49-F238E27FC236}">
                <a16:creationId xmlns:a16="http://schemas.microsoft.com/office/drawing/2014/main" id="{71FCF96E-3BB8-0745-B029-6B6BE4291274}"/>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5" name="Text Placeholder 6">
            <a:extLst>
              <a:ext uri="{FF2B5EF4-FFF2-40B4-BE49-F238E27FC236}">
                <a16:creationId xmlns:a16="http://schemas.microsoft.com/office/drawing/2014/main" id="{875659DC-941F-AA40-8336-C3B1BF32BA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
        <p:nvSpPr>
          <p:cNvPr id="17" name="Text Placeholder 2">
            <a:extLst>
              <a:ext uri="{FF2B5EF4-FFF2-40B4-BE49-F238E27FC236}">
                <a16:creationId xmlns:a16="http://schemas.microsoft.com/office/drawing/2014/main" id="{45375A5A-6A84-7145-B49C-982F84619406}"/>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dirty="0"/>
              <a:t>This is your Primary Text.</a:t>
            </a:r>
            <a:endParaRPr lang="en-JP" dirty="0"/>
          </a:p>
        </p:txBody>
      </p:sp>
      <p:sp>
        <p:nvSpPr>
          <p:cNvPr id="18" name="Text Placeholder 6">
            <a:extLst>
              <a:ext uri="{FF2B5EF4-FFF2-40B4-BE49-F238E27FC236}">
                <a16:creationId xmlns:a16="http://schemas.microsoft.com/office/drawing/2014/main" id="{5F7E9041-544E-3547-AC30-65F55E91E1ED}"/>
              </a:ext>
            </a:extLst>
          </p:cNvPr>
          <p:cNvSpPr>
            <a:spLocks noGrp="1"/>
          </p:cNvSpPr>
          <p:nvPr>
            <p:ph type="body" sz="quarter" idx="22"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Primary Title</a:t>
            </a:r>
          </a:p>
        </p:txBody>
      </p:sp>
    </p:spTree>
    <p:extLst>
      <p:ext uri="{BB962C8B-B14F-4D97-AF65-F5344CB8AC3E}">
        <p14:creationId xmlns:p14="http://schemas.microsoft.com/office/powerpoint/2010/main" val="3822941942"/>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dirty="0"/>
              <a:t>Click to add title</a:t>
            </a:r>
          </a:p>
        </p:txBody>
      </p:sp>
      <p:sp>
        <p:nvSpPr>
          <p:cNvPr id="20" name="Picture Placeholder 3">
            <a:extLst>
              <a:ext uri="{FF2B5EF4-FFF2-40B4-BE49-F238E27FC236}">
                <a16:creationId xmlns:a16="http://schemas.microsoft.com/office/drawing/2014/main" id="{902F3095-EA6E-F94A-AF04-18ED691DEB75}"/>
              </a:ext>
            </a:extLst>
          </p:cNvPr>
          <p:cNvSpPr>
            <a:spLocks noGrp="1"/>
          </p:cNvSpPr>
          <p:nvPr>
            <p:ph type="pic" sz="quarter" idx="17"/>
          </p:nvPr>
        </p:nvSpPr>
        <p:spPr>
          <a:xfrm>
            <a:off x="5866513" y="376180"/>
            <a:ext cx="6326533" cy="6108535"/>
          </a:xfrm>
          <a:custGeom>
            <a:avLst/>
            <a:gdLst>
              <a:gd name="connsiteX0" fmla="*/ 0 w 6462532"/>
              <a:gd name="connsiteY0" fmla="*/ 3052818 h 6105636"/>
              <a:gd name="connsiteX1" fmla="*/ 3052818 w 6462532"/>
              <a:gd name="connsiteY1" fmla="*/ 0 h 6105636"/>
              <a:gd name="connsiteX2" fmla="*/ 3409714 w 6462532"/>
              <a:gd name="connsiteY2" fmla="*/ 0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309764"/>
              <a:gd name="connsiteY0" fmla="*/ 3060215 h 6113033"/>
              <a:gd name="connsiteX1" fmla="*/ 3052818 w 7309764"/>
              <a:gd name="connsiteY1" fmla="*/ 7397 h 6113033"/>
              <a:gd name="connsiteX2" fmla="*/ 6592752 w 7309764"/>
              <a:gd name="connsiteY2" fmla="*/ 53695 h 6113033"/>
              <a:gd name="connsiteX3" fmla="*/ 6462532 w 7309764"/>
              <a:gd name="connsiteY3" fmla="*/ 3060215 h 6113033"/>
              <a:gd name="connsiteX4" fmla="*/ 6462532 w 7309764"/>
              <a:gd name="connsiteY4" fmla="*/ 3060215 h 6113033"/>
              <a:gd name="connsiteX5" fmla="*/ 3409714 w 7309764"/>
              <a:gd name="connsiteY5" fmla="*/ 6113033 h 6113033"/>
              <a:gd name="connsiteX6" fmla="*/ 3052818 w 7309764"/>
              <a:gd name="connsiteY6" fmla="*/ 6113033 h 6113033"/>
              <a:gd name="connsiteX7" fmla="*/ 0 w 7309764"/>
              <a:gd name="connsiteY7" fmla="*/ 3060215 h 6113033"/>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6750471"/>
              <a:gd name="connsiteY0" fmla="*/ 3052818 h 6105636"/>
              <a:gd name="connsiteX1" fmla="*/ 3052818 w 6750471"/>
              <a:gd name="connsiteY1" fmla="*/ 0 h 6105636"/>
              <a:gd name="connsiteX2" fmla="*/ 6395982 w 6750471"/>
              <a:gd name="connsiteY2" fmla="*/ 11574 h 6105636"/>
              <a:gd name="connsiteX3" fmla="*/ 6462532 w 6750471"/>
              <a:gd name="connsiteY3" fmla="*/ 3052818 h 6105636"/>
              <a:gd name="connsiteX4" fmla="*/ 6462532 w 6750471"/>
              <a:gd name="connsiteY4" fmla="*/ 3052818 h 6105636"/>
              <a:gd name="connsiteX5" fmla="*/ 3409714 w 6750471"/>
              <a:gd name="connsiteY5" fmla="*/ 6105636 h 6105636"/>
              <a:gd name="connsiteX6" fmla="*/ 3052818 w 6750471"/>
              <a:gd name="connsiteY6" fmla="*/ 6105636 h 6105636"/>
              <a:gd name="connsiteX7" fmla="*/ 0 w 6750471"/>
              <a:gd name="connsiteY7" fmla="*/ 3052818 h 6105636"/>
              <a:gd name="connsiteX0" fmla="*/ 0 w 6462532"/>
              <a:gd name="connsiteY0" fmla="*/ 3052818 h 6105636"/>
              <a:gd name="connsiteX1" fmla="*/ 3052818 w 6462532"/>
              <a:gd name="connsiteY1" fmla="*/ 0 h 6105636"/>
              <a:gd name="connsiteX2" fmla="*/ 6395982 w 6462532"/>
              <a:gd name="connsiteY2" fmla="*/ 11574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6462532 w 6477004"/>
              <a:gd name="connsiteY4" fmla="*/ 3052819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5756477 w 6477004"/>
              <a:gd name="connsiteY4" fmla="*/ 3018095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3409714 w 6477004"/>
              <a:gd name="connsiteY4" fmla="*/ 6105637 h 6105637"/>
              <a:gd name="connsiteX5" fmla="*/ 3052818 w 6477004"/>
              <a:gd name="connsiteY5" fmla="*/ 6105637 h 6105637"/>
              <a:gd name="connsiteX6" fmla="*/ 0 w 6477004"/>
              <a:gd name="connsiteY6" fmla="*/ 3052819 h 6105637"/>
              <a:gd name="connsiteX0" fmla="*/ 0 w 6477004"/>
              <a:gd name="connsiteY0" fmla="*/ 3052819 h 6108535"/>
              <a:gd name="connsiteX1" fmla="*/ 3052818 w 6477004"/>
              <a:gd name="connsiteY1" fmla="*/ 1 h 6108535"/>
              <a:gd name="connsiteX2" fmla="*/ 6477004 w 6477004"/>
              <a:gd name="connsiteY2" fmla="*/ 0 h 6108535"/>
              <a:gd name="connsiteX3" fmla="*/ 6462532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477004"/>
              <a:gd name="connsiteY0" fmla="*/ 3052819 h 6108535"/>
              <a:gd name="connsiteX1" fmla="*/ 3052818 w 6477004"/>
              <a:gd name="connsiteY1" fmla="*/ 1 h 6108535"/>
              <a:gd name="connsiteX2" fmla="*/ 6477004 w 6477004"/>
              <a:gd name="connsiteY2" fmla="*/ 0 h 6108535"/>
              <a:gd name="connsiteX3" fmla="*/ 6323635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326533"/>
              <a:gd name="connsiteY0" fmla="*/ 3052819 h 6108535"/>
              <a:gd name="connsiteX1" fmla="*/ 3052818 w 6326533"/>
              <a:gd name="connsiteY1" fmla="*/ 1 h 6108535"/>
              <a:gd name="connsiteX2" fmla="*/ 6326533 w 6326533"/>
              <a:gd name="connsiteY2" fmla="*/ 0 h 6108535"/>
              <a:gd name="connsiteX3" fmla="*/ 6323635 w 6326533"/>
              <a:gd name="connsiteY3" fmla="*/ 6108535 h 6108535"/>
              <a:gd name="connsiteX4" fmla="*/ 3409714 w 6326533"/>
              <a:gd name="connsiteY4" fmla="*/ 6105637 h 6108535"/>
              <a:gd name="connsiteX5" fmla="*/ 3052818 w 6326533"/>
              <a:gd name="connsiteY5" fmla="*/ 6105637 h 6108535"/>
              <a:gd name="connsiteX6" fmla="*/ 0 w 6326533"/>
              <a:gd name="connsiteY6" fmla="*/ 3052819 h 610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6533" h="6108535">
                <a:moveTo>
                  <a:pt x="0" y="3052819"/>
                </a:moveTo>
                <a:cubicBezTo>
                  <a:pt x="0" y="1366794"/>
                  <a:pt x="1366793" y="1"/>
                  <a:pt x="3052818" y="1"/>
                </a:cubicBezTo>
                <a:lnTo>
                  <a:pt x="6326533" y="0"/>
                </a:lnTo>
                <a:lnTo>
                  <a:pt x="6323635" y="6108535"/>
                </a:lnTo>
                <a:lnTo>
                  <a:pt x="3409714" y="6105637"/>
                </a:lnTo>
                <a:lnTo>
                  <a:pt x="3052818" y="6105637"/>
                </a:lnTo>
                <a:cubicBezTo>
                  <a:pt x="1366793" y="6105637"/>
                  <a:pt x="0" y="4738844"/>
                  <a:pt x="0" y="3052819"/>
                </a:cubicBezTo>
                <a:close/>
              </a:path>
            </a:pathLst>
          </a:custGeom>
          <a:noFill/>
        </p:spPr>
        <p:txBody>
          <a:bodyPr>
            <a:normAutofit/>
          </a:bodyPr>
          <a:lstStyle>
            <a:lvl1pPr marL="0" indent="0">
              <a:buNone/>
              <a:defRPr sz="2400">
                <a:solidFill>
                  <a:schemeClr val="bg1"/>
                </a:solidFill>
              </a:defRPr>
            </a:lvl1pPr>
          </a:lstStyle>
          <a:p>
            <a:r>
              <a:rPr lang="en-US"/>
              <a:t>Click icon to add picture</a:t>
            </a:r>
            <a:endParaRPr lang="en-US" dirty="0"/>
          </a:p>
        </p:txBody>
      </p:sp>
      <p:pic>
        <p:nvPicPr>
          <p:cNvPr id="9" name="Picture 8" descr="Takeda">
            <a:extLst>
              <a:ext uri="{FF2B5EF4-FFF2-40B4-BE49-F238E27FC236}">
                <a16:creationId xmlns:a16="http://schemas.microsoft.com/office/drawing/2014/main" id="{F83AE827-0C93-0344-8F1E-82C9D7F8CD5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4417" y="-10972"/>
            <a:ext cx="2251710" cy="1248865"/>
          </a:xfrm>
          <a:prstGeom prst="rect">
            <a:avLst/>
          </a:prstGeom>
        </p:spPr>
      </p:pic>
      <p:pic>
        <p:nvPicPr>
          <p:cNvPr id="19" name="Picture 18">
            <a:extLst>
              <a:ext uri="{FF2B5EF4-FFF2-40B4-BE49-F238E27FC236}">
                <a16:creationId xmlns:a16="http://schemas.microsoft.com/office/drawing/2014/main" id="{C219044E-3CA3-8043-AF11-ED42DE4ECFF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94730" y="6367253"/>
            <a:ext cx="1958578" cy="117462"/>
          </a:xfrm>
          <a:prstGeom prst="rect">
            <a:avLst/>
          </a:prstGeom>
        </p:spPr>
      </p:pic>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dirty="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dirty="0"/>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dirty="0"/>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dirty="0"/>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dirty="0"/>
              <a:t>Presenter Name</a:t>
            </a:r>
          </a:p>
        </p:txBody>
      </p:sp>
    </p:spTree>
    <p:extLst>
      <p:ext uri="{BB962C8B-B14F-4D97-AF65-F5344CB8AC3E}">
        <p14:creationId xmlns:p14="http://schemas.microsoft.com/office/powerpoint/2010/main" val="4074573485"/>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dvanced Chart 2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5708650" cy="3340389"/>
          </a:xfrm>
          <a:prstGeom prst="rect">
            <a:avLst/>
          </a:prstGeom>
        </p:spPr>
        <p:txBody>
          <a:bodyPr>
            <a:normAutofit/>
          </a:bodyPr>
          <a:lstStyle>
            <a:lvl1pPr marL="0" indent="0">
              <a:buNone/>
              <a:defRPr sz="1400"/>
            </a:lvl1pPr>
          </a:lstStyle>
          <a:p>
            <a:r>
              <a:rPr lang="en-JP" dirty="0"/>
              <a:t>Insert Chart</a:t>
            </a:r>
          </a:p>
        </p:txBody>
      </p:sp>
      <p:sp>
        <p:nvSpPr>
          <p:cNvPr id="9" name="Chart Placeholder 7">
            <a:extLst>
              <a:ext uri="{FF2B5EF4-FFF2-40B4-BE49-F238E27FC236}">
                <a16:creationId xmlns:a16="http://schemas.microsoft.com/office/drawing/2014/main" id="{F1FC7466-185A-8B44-ABF0-5410C1127700}"/>
              </a:ext>
            </a:extLst>
          </p:cNvPr>
          <p:cNvSpPr>
            <a:spLocks noGrp="1"/>
          </p:cNvSpPr>
          <p:nvPr>
            <p:ph type="chart" sz="quarter" idx="22" hasCustomPrompt="1"/>
          </p:nvPr>
        </p:nvSpPr>
        <p:spPr>
          <a:xfrm>
            <a:off x="6206170" y="3076286"/>
            <a:ext cx="5708650" cy="3340389"/>
          </a:xfrm>
          <a:prstGeom prst="rect">
            <a:avLst/>
          </a:prstGeom>
        </p:spPr>
        <p:txBody>
          <a:bodyPr>
            <a:normAutofit/>
          </a:bodyPr>
          <a:lstStyle>
            <a:lvl1pPr marL="0" indent="0">
              <a:buNone/>
              <a:defRPr sz="1400"/>
            </a:lvl1pPr>
          </a:lstStyle>
          <a:p>
            <a:r>
              <a:rPr lang="en-JP" dirty="0"/>
              <a:t>Insert Chart</a:t>
            </a:r>
          </a:p>
        </p:txBody>
      </p:sp>
      <p:pic>
        <p:nvPicPr>
          <p:cNvPr id="10" name="Picture 9" descr="Takeda">
            <a:extLst>
              <a:ext uri="{FF2B5EF4-FFF2-40B4-BE49-F238E27FC236}">
                <a16:creationId xmlns:a16="http://schemas.microsoft.com/office/drawing/2014/main" id="{F183604A-2112-D443-8B35-2DFEE7121A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906CE02B-33D8-B048-A73D-781A3402C2B1}"/>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dirty="0"/>
              <a:t>Click to add title</a:t>
            </a:r>
            <a:endParaRPr kumimoji="1" lang="ja-JP" altLang="en-US"/>
          </a:p>
        </p:txBody>
      </p:sp>
      <p:sp>
        <p:nvSpPr>
          <p:cNvPr id="14" name="Footer Placeholder 8">
            <a:extLst>
              <a:ext uri="{FF2B5EF4-FFF2-40B4-BE49-F238E27FC236}">
                <a16:creationId xmlns:a16="http://schemas.microsoft.com/office/drawing/2014/main" id="{C2587943-8F51-3542-B7BE-5781719445F9}"/>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dirty="0"/>
              <a:t> </a:t>
            </a:r>
          </a:p>
        </p:txBody>
      </p:sp>
      <p:sp>
        <p:nvSpPr>
          <p:cNvPr id="17" name="Rectangle 16">
            <a:extLst>
              <a:ext uri="{FF2B5EF4-FFF2-40B4-BE49-F238E27FC236}">
                <a16:creationId xmlns:a16="http://schemas.microsoft.com/office/drawing/2014/main" id="{B679FB0B-7616-F04F-9B4C-586869A82E96}"/>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2" name="スライド番号プレースホルダ 5">
            <a:extLst>
              <a:ext uri="{FF2B5EF4-FFF2-40B4-BE49-F238E27FC236}">
                <a16:creationId xmlns:a16="http://schemas.microsoft.com/office/drawing/2014/main" id="{8AFBB1AB-19B7-1347-93F8-D14235DD2317}"/>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1C168495-CA79-E440-A93B-B87B36748352}"/>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
        <p:nvSpPr>
          <p:cNvPr id="15" name="Text Placeholder 2">
            <a:extLst>
              <a:ext uri="{FF2B5EF4-FFF2-40B4-BE49-F238E27FC236}">
                <a16:creationId xmlns:a16="http://schemas.microsoft.com/office/drawing/2014/main" id="{F6F06E4B-A978-4E46-AE6C-67B54F7E34D5}"/>
              </a:ext>
            </a:extLst>
          </p:cNvPr>
          <p:cNvSpPr>
            <a:spLocks noGrp="1"/>
          </p:cNvSpPr>
          <p:nvPr>
            <p:ph type="body" sz="quarter" idx="20" hasCustomPrompt="1"/>
          </p:nvPr>
        </p:nvSpPr>
        <p:spPr>
          <a:xfrm>
            <a:off x="311150" y="1491373"/>
            <a:ext cx="1160366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dirty="0"/>
              <a:t>This is your Primary Text.</a:t>
            </a:r>
            <a:endParaRPr lang="en-JP" dirty="0"/>
          </a:p>
        </p:txBody>
      </p:sp>
      <p:sp>
        <p:nvSpPr>
          <p:cNvPr id="18" name="Text Placeholder 6">
            <a:extLst>
              <a:ext uri="{FF2B5EF4-FFF2-40B4-BE49-F238E27FC236}">
                <a16:creationId xmlns:a16="http://schemas.microsoft.com/office/drawing/2014/main" id="{3FF373A1-4E48-6C48-A075-153436CF76DC}"/>
              </a:ext>
            </a:extLst>
          </p:cNvPr>
          <p:cNvSpPr>
            <a:spLocks noGrp="1"/>
          </p:cNvSpPr>
          <p:nvPr>
            <p:ph type="body" sz="quarter" idx="23" hasCustomPrompt="1"/>
          </p:nvPr>
        </p:nvSpPr>
        <p:spPr>
          <a:xfrm>
            <a:off x="311149" y="1093767"/>
            <a:ext cx="1160366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Primary Title</a:t>
            </a:r>
          </a:p>
        </p:txBody>
      </p:sp>
    </p:spTree>
    <p:extLst>
      <p:ext uri="{BB962C8B-B14F-4D97-AF65-F5344CB8AC3E}">
        <p14:creationId xmlns:p14="http://schemas.microsoft.com/office/powerpoint/2010/main" val="3161561364"/>
      </p:ext>
    </p:extLst>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dvanced Chart 3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4" y="3076286"/>
            <a:ext cx="3757810" cy="3340389"/>
          </a:xfrm>
          <a:prstGeom prst="rect">
            <a:avLst/>
          </a:prstGeom>
        </p:spPr>
        <p:txBody>
          <a:bodyPr>
            <a:normAutofit/>
          </a:bodyPr>
          <a:lstStyle>
            <a:lvl1pPr marL="0" indent="0">
              <a:buNone/>
              <a:defRPr sz="1400"/>
            </a:lvl1pPr>
          </a:lstStyle>
          <a:p>
            <a:r>
              <a:rPr lang="en-JP" dirty="0"/>
              <a:t>Insert Chart</a:t>
            </a:r>
          </a:p>
        </p:txBody>
      </p:sp>
      <p:sp>
        <p:nvSpPr>
          <p:cNvPr id="10" name="Chart Placeholder 7">
            <a:extLst>
              <a:ext uri="{FF2B5EF4-FFF2-40B4-BE49-F238E27FC236}">
                <a16:creationId xmlns:a16="http://schemas.microsoft.com/office/drawing/2014/main" id="{8D9BD23C-1777-C442-B4B0-BADF450483EA}"/>
              </a:ext>
            </a:extLst>
          </p:cNvPr>
          <p:cNvSpPr>
            <a:spLocks noGrp="1"/>
          </p:cNvSpPr>
          <p:nvPr>
            <p:ph type="chart" sz="quarter" idx="22" hasCustomPrompt="1"/>
          </p:nvPr>
        </p:nvSpPr>
        <p:spPr>
          <a:xfrm>
            <a:off x="4217095" y="3076286"/>
            <a:ext cx="3757810" cy="3340389"/>
          </a:xfrm>
          <a:prstGeom prst="rect">
            <a:avLst/>
          </a:prstGeom>
        </p:spPr>
        <p:txBody>
          <a:bodyPr>
            <a:normAutofit/>
          </a:bodyPr>
          <a:lstStyle>
            <a:lvl1pPr marL="0" indent="0">
              <a:buNone/>
              <a:defRPr sz="1400"/>
            </a:lvl1pPr>
          </a:lstStyle>
          <a:p>
            <a:r>
              <a:rPr lang="en-JP" dirty="0"/>
              <a:t>Insert Chart</a:t>
            </a:r>
          </a:p>
        </p:txBody>
      </p:sp>
      <p:sp>
        <p:nvSpPr>
          <p:cNvPr id="11" name="Chart Placeholder 7">
            <a:extLst>
              <a:ext uri="{FF2B5EF4-FFF2-40B4-BE49-F238E27FC236}">
                <a16:creationId xmlns:a16="http://schemas.microsoft.com/office/drawing/2014/main" id="{2D7D413C-2FF1-204A-83C6-B7426603B7C2}"/>
              </a:ext>
            </a:extLst>
          </p:cNvPr>
          <p:cNvSpPr>
            <a:spLocks noGrp="1"/>
          </p:cNvSpPr>
          <p:nvPr>
            <p:ph type="chart" sz="quarter" idx="23" hasCustomPrompt="1"/>
          </p:nvPr>
        </p:nvSpPr>
        <p:spPr>
          <a:xfrm>
            <a:off x="8123041" y="3076286"/>
            <a:ext cx="3757810" cy="3340389"/>
          </a:xfrm>
          <a:prstGeom prst="rect">
            <a:avLst/>
          </a:prstGeom>
        </p:spPr>
        <p:txBody>
          <a:bodyPr>
            <a:normAutofit/>
          </a:bodyPr>
          <a:lstStyle>
            <a:lvl1pPr marL="0" indent="0">
              <a:buNone/>
              <a:defRPr sz="1400"/>
            </a:lvl1pPr>
          </a:lstStyle>
          <a:p>
            <a:r>
              <a:rPr lang="en-JP" dirty="0"/>
              <a:t>Insert Chart</a:t>
            </a:r>
          </a:p>
        </p:txBody>
      </p:sp>
      <p:pic>
        <p:nvPicPr>
          <p:cNvPr id="13" name="Picture 12" descr="Takeda">
            <a:extLst>
              <a:ext uri="{FF2B5EF4-FFF2-40B4-BE49-F238E27FC236}">
                <a16:creationId xmlns:a16="http://schemas.microsoft.com/office/drawing/2014/main" id="{0C4979BF-EBB2-214C-8087-7AC4B2163D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2FFB1535-D35E-D242-B225-DDF1C53BB8D4}"/>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dirty="0"/>
              <a:t>Click to add title</a:t>
            </a:r>
            <a:endParaRPr kumimoji="1" lang="ja-JP" altLang="en-US"/>
          </a:p>
        </p:txBody>
      </p:sp>
      <p:sp>
        <p:nvSpPr>
          <p:cNvPr id="19" name="Footer Placeholder 8">
            <a:extLst>
              <a:ext uri="{FF2B5EF4-FFF2-40B4-BE49-F238E27FC236}">
                <a16:creationId xmlns:a16="http://schemas.microsoft.com/office/drawing/2014/main" id="{47DB5E3C-7053-3645-A234-760F5ED1236A}"/>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dirty="0"/>
              <a:t> </a:t>
            </a:r>
          </a:p>
        </p:txBody>
      </p:sp>
      <p:sp>
        <p:nvSpPr>
          <p:cNvPr id="22" name="Rectangle 21">
            <a:extLst>
              <a:ext uri="{FF2B5EF4-FFF2-40B4-BE49-F238E27FC236}">
                <a16:creationId xmlns:a16="http://schemas.microsoft.com/office/drawing/2014/main" id="{DEFC8CB7-67E9-8A46-B53F-F34ACE18BE8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5" name="スライド番号プレースホルダ 5">
            <a:extLst>
              <a:ext uri="{FF2B5EF4-FFF2-40B4-BE49-F238E27FC236}">
                <a16:creationId xmlns:a16="http://schemas.microsoft.com/office/drawing/2014/main" id="{5EB1023E-4E73-AD49-83B0-D7B458250C6F}"/>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4942DB0C-137A-4E4C-B926-77CEECC512A8}"/>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
        <p:nvSpPr>
          <p:cNvPr id="15" name="Text Placeholder 2">
            <a:extLst>
              <a:ext uri="{FF2B5EF4-FFF2-40B4-BE49-F238E27FC236}">
                <a16:creationId xmlns:a16="http://schemas.microsoft.com/office/drawing/2014/main" id="{AD1171B1-AEC6-164D-8FE0-E0B9353A55BF}"/>
              </a:ext>
            </a:extLst>
          </p:cNvPr>
          <p:cNvSpPr>
            <a:spLocks noGrp="1"/>
          </p:cNvSpPr>
          <p:nvPr>
            <p:ph type="body" sz="quarter" idx="20" hasCustomPrompt="1"/>
          </p:nvPr>
        </p:nvSpPr>
        <p:spPr>
          <a:xfrm>
            <a:off x="311150" y="1491373"/>
            <a:ext cx="1156969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dirty="0"/>
              <a:t>This is your Primary Text.</a:t>
            </a:r>
            <a:endParaRPr lang="en-JP" dirty="0"/>
          </a:p>
        </p:txBody>
      </p:sp>
      <p:sp>
        <p:nvSpPr>
          <p:cNvPr id="18" name="Text Placeholder 6">
            <a:extLst>
              <a:ext uri="{FF2B5EF4-FFF2-40B4-BE49-F238E27FC236}">
                <a16:creationId xmlns:a16="http://schemas.microsoft.com/office/drawing/2014/main" id="{66C4AA1F-8B09-5544-9C70-388A6E2940C9}"/>
              </a:ext>
            </a:extLst>
          </p:cNvPr>
          <p:cNvSpPr>
            <a:spLocks noGrp="1"/>
          </p:cNvSpPr>
          <p:nvPr>
            <p:ph type="body" sz="quarter" idx="24"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Primary Title</a:t>
            </a:r>
          </a:p>
        </p:txBody>
      </p:sp>
    </p:spTree>
    <p:extLst>
      <p:ext uri="{BB962C8B-B14F-4D97-AF65-F5344CB8AC3E}">
        <p14:creationId xmlns:p14="http://schemas.microsoft.com/office/powerpoint/2010/main" val="378292908"/>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6862150"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dirty="0"/>
              <a:t>Click to add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dirty="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dirty="0"/>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dirty="0"/>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dirty="0"/>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dirty="0"/>
              <a:t>Presenter Name</a:t>
            </a:r>
          </a:p>
        </p:txBody>
      </p:sp>
      <p:pic>
        <p:nvPicPr>
          <p:cNvPr id="12" name="Picture 11">
            <a:extLst>
              <a:ext uri="{FF2B5EF4-FFF2-40B4-BE49-F238E27FC236}">
                <a16:creationId xmlns:a16="http://schemas.microsoft.com/office/drawing/2014/main" id="{16819C41-2A79-B54D-9C44-C619DA694E6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pic>
        <p:nvPicPr>
          <p:cNvPr id="13" name="Picture 12">
            <a:extLst>
              <a:ext uri="{FF2B5EF4-FFF2-40B4-BE49-F238E27FC236}">
                <a16:creationId xmlns:a16="http://schemas.microsoft.com/office/drawing/2014/main" id="{3D2794BD-1A0D-7D48-855D-469111926B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90516" y="-8600"/>
            <a:ext cx="2251710" cy="1248865"/>
          </a:xfrm>
          <a:prstGeom prst="rect">
            <a:avLst/>
          </a:prstGeom>
        </p:spPr>
      </p:pic>
      <p:sp>
        <p:nvSpPr>
          <p:cNvPr id="14" name="Text Placeholder 2">
            <a:extLst>
              <a:ext uri="{FF2B5EF4-FFF2-40B4-BE49-F238E27FC236}">
                <a16:creationId xmlns:a16="http://schemas.microsoft.com/office/drawing/2014/main" id="{B9909778-A51F-784D-ACA4-EC5DBA48BE16}"/>
              </a:ext>
            </a:extLst>
          </p:cNvPr>
          <p:cNvSpPr>
            <a:spLocks noGrp="1"/>
          </p:cNvSpPr>
          <p:nvPr>
            <p:ph type="body" sz="quarter" idx="16" hasCustomPrompt="1"/>
          </p:nvPr>
        </p:nvSpPr>
        <p:spPr>
          <a:xfrm>
            <a:off x="1194729" y="6319955"/>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dirty="0"/>
              <a:t>Private and confidential. For internal use only.</a:t>
            </a:r>
          </a:p>
        </p:txBody>
      </p:sp>
    </p:spTree>
    <p:extLst>
      <p:ext uri="{BB962C8B-B14F-4D97-AF65-F5344CB8AC3E}">
        <p14:creationId xmlns:p14="http://schemas.microsoft.com/office/powerpoint/2010/main" val="66101974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1-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1">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a one-column layout. Click to add content</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dirty="0"/>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dirty="0"/>
              <a:t>Click to add title</a:t>
            </a:r>
            <a:endParaRPr kumimoji="1" lang="ja-JP" altLang="en-US"/>
          </a:p>
        </p:txBody>
      </p:sp>
      <p:sp>
        <p:nvSpPr>
          <p:cNvPr id="20" name="スライド番号プレースホルダ 5">
            <a:extLst>
              <a:ext uri="{FF2B5EF4-FFF2-40B4-BE49-F238E27FC236}">
                <a16:creationId xmlns:a16="http://schemas.microsoft.com/office/drawing/2014/main" id="{51A4825E-63A1-564F-BC3A-FBC167ECE5EB}"/>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Rectangle 20">
            <a:extLst>
              <a:ext uri="{FF2B5EF4-FFF2-40B4-BE49-F238E27FC236}">
                <a16:creationId xmlns:a16="http://schemas.microsoft.com/office/drawing/2014/main" id="{FCF9CDB0-5730-E246-B31F-F5963CF8EFD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4" name="Text Placeholder 6">
            <a:extLst>
              <a:ext uri="{FF2B5EF4-FFF2-40B4-BE49-F238E27FC236}">
                <a16:creationId xmlns:a16="http://schemas.microsoft.com/office/drawing/2014/main" id="{44EB3013-FCB4-1B4E-A9F2-FD57CF727CC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Tree>
    <p:extLst>
      <p:ext uri="{BB962C8B-B14F-4D97-AF65-F5344CB8AC3E}">
        <p14:creationId xmlns:p14="http://schemas.microsoft.com/office/powerpoint/2010/main" val="851679422"/>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2-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2" spcCol="540000">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a two-column layout. Click to add content. </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dirty="0"/>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dirty="0"/>
              <a:t>Two-column layout. Click to add title</a:t>
            </a:r>
            <a:endParaRPr kumimoji="1" lang="ja-JP" altLang="en-US"/>
          </a:p>
        </p:txBody>
      </p:sp>
      <p:sp>
        <p:nvSpPr>
          <p:cNvPr id="13" name="Rectangle 12">
            <a:extLst>
              <a:ext uri="{FF2B5EF4-FFF2-40B4-BE49-F238E27FC236}">
                <a16:creationId xmlns:a16="http://schemas.microsoft.com/office/drawing/2014/main" id="{F49634AC-7DDA-D44D-88DB-5850289DD64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0" name="スライド番号プレースホルダ 5">
            <a:extLst>
              <a:ext uri="{FF2B5EF4-FFF2-40B4-BE49-F238E27FC236}">
                <a16:creationId xmlns:a16="http://schemas.microsoft.com/office/drawing/2014/main" id="{E22A984C-7436-8C4C-83C8-F2AD6759204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Text Placeholder 6">
            <a:extLst>
              <a:ext uri="{FF2B5EF4-FFF2-40B4-BE49-F238E27FC236}">
                <a16:creationId xmlns:a16="http://schemas.microsoft.com/office/drawing/2014/main" id="{0A6720AD-4FA4-A146-AEEB-A4E558BAA3E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Tree>
    <p:extLst>
      <p:ext uri="{BB962C8B-B14F-4D97-AF65-F5344CB8AC3E}">
        <p14:creationId xmlns:p14="http://schemas.microsoft.com/office/powerpoint/2010/main" val="1208037409"/>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age">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2279130"/>
          </a:xfrm>
          <a:prstGeom prst="rect">
            <a:avLst/>
          </a:prstGeom>
        </p:spPr>
        <p:txBody>
          <a:bodyPr wrap="square" lIns="0" tIns="0" rIns="0" bIns="0" anchor="ctr"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dirty="0"/>
              <a:t>Click to add section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dirty="0">
              <a:solidFill>
                <a:srgbClr val="FFFFFF"/>
              </a:solidFill>
            </a:endParaRPr>
          </a:p>
        </p:txBody>
      </p:sp>
      <p:sp>
        <p:nvSpPr>
          <p:cNvPr id="13" name="Picture Placeholder 9">
            <a:extLst>
              <a:ext uri="{FF2B5EF4-FFF2-40B4-BE49-F238E27FC236}">
                <a16:creationId xmlns:a16="http://schemas.microsoft.com/office/drawing/2014/main" id="{46656F8F-0621-5F47-BF80-4A4E365A2D91}"/>
              </a:ext>
            </a:extLst>
          </p:cNvPr>
          <p:cNvSpPr>
            <a:spLocks noGrp="1"/>
          </p:cNvSpPr>
          <p:nvPr>
            <p:ph type="pic" sz="quarter" idx="10"/>
          </p:nvPr>
        </p:nvSpPr>
        <p:spPr>
          <a:xfrm>
            <a:off x="6642541" y="-1"/>
            <a:ext cx="5565823" cy="6416675"/>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158474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782524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0592">
                <a:moveTo>
                  <a:pt x="0" y="1652"/>
                </a:moveTo>
                <a:lnTo>
                  <a:pt x="11459359" y="0"/>
                </a:lnTo>
                <a:cubicBezTo>
                  <a:pt x="11456406" y="1115201"/>
                  <a:pt x="11441877" y="2245391"/>
                  <a:pt x="11438924" y="3360592"/>
                </a:cubicBezTo>
                <a:lnTo>
                  <a:pt x="1188396" y="3358591"/>
                </a:lnTo>
                <a:cubicBezTo>
                  <a:pt x="848612" y="3356903"/>
                  <a:pt x="0" y="3267167"/>
                  <a:pt x="0" y="2946995"/>
                </a:cubicBezTo>
                <a:lnTo>
                  <a:pt x="0" y="1652"/>
                </a:lnTo>
                <a:close/>
              </a:path>
            </a:pathLst>
          </a:custGeom>
          <a:noFill/>
        </p:spPr>
        <p:txBody>
          <a:bodyPr/>
          <a:lstStyle>
            <a:lvl1pPr marL="0" indent="0">
              <a:buNone/>
              <a:defRPr sz="2400">
                <a:solidFill>
                  <a:schemeClr val="bg1"/>
                </a:solidFill>
              </a:defRPr>
            </a:lvl1pPr>
          </a:lstStyle>
          <a:p>
            <a:r>
              <a:rPr lang="en-US"/>
              <a:t>Click icon to add picture</a:t>
            </a:r>
            <a:endParaRPr lang="en-JP" dirty="0"/>
          </a:p>
        </p:txBody>
      </p:sp>
    </p:spTree>
    <p:extLst>
      <p:ext uri="{BB962C8B-B14F-4D97-AF65-F5344CB8AC3E}">
        <p14:creationId xmlns:p14="http://schemas.microsoft.com/office/powerpoint/2010/main" val="3341281494"/>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End Slid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709C50A-25A5-7641-AAFB-B85296034B7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756969" y="6194344"/>
            <a:ext cx="2678060" cy="160611"/>
          </a:xfrm>
          <a:prstGeom prst="rect">
            <a:avLst/>
          </a:prstGeom>
        </p:spPr>
      </p:pic>
      <p:pic>
        <p:nvPicPr>
          <p:cNvPr id="15" name="Picture 14">
            <a:extLst>
              <a:ext uri="{FF2B5EF4-FFF2-40B4-BE49-F238E27FC236}">
                <a16:creationId xmlns:a16="http://schemas.microsoft.com/office/drawing/2014/main" id="{7CE62861-818A-CA4D-9EEF-1ABA93081F5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340222" y="6574508"/>
            <a:ext cx="3511554" cy="93116"/>
          </a:xfrm>
          <a:prstGeom prst="rect">
            <a:avLst/>
          </a:prstGeom>
        </p:spPr>
      </p:pic>
      <p:pic>
        <p:nvPicPr>
          <p:cNvPr id="8" name="Picture 7" descr="Takeda">
            <a:extLst>
              <a:ext uri="{FF2B5EF4-FFF2-40B4-BE49-F238E27FC236}">
                <a16:creationId xmlns:a16="http://schemas.microsoft.com/office/drawing/2014/main" id="{AEF157DC-E05F-7D4B-934F-A345B93BFFF4}"/>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932217" y="5064019"/>
            <a:ext cx="2327564" cy="1290936"/>
          </a:xfrm>
          <a:prstGeom prst="rect">
            <a:avLst/>
          </a:prstGeom>
        </p:spPr>
      </p:pic>
      <p:sp>
        <p:nvSpPr>
          <p:cNvPr id="3" name="Text Placeholder 2">
            <a:extLst>
              <a:ext uri="{FF2B5EF4-FFF2-40B4-BE49-F238E27FC236}">
                <a16:creationId xmlns:a16="http://schemas.microsoft.com/office/drawing/2014/main" id="{30A5DA52-BBAF-EA48-AEC6-EA08F428CF57}"/>
              </a:ext>
            </a:extLst>
          </p:cNvPr>
          <p:cNvSpPr>
            <a:spLocks noGrp="1"/>
          </p:cNvSpPr>
          <p:nvPr>
            <p:ph type="body" sz="quarter" idx="10" hasCustomPrompt="1"/>
          </p:nvPr>
        </p:nvSpPr>
        <p:spPr>
          <a:xfrm>
            <a:off x="300038" y="2293937"/>
            <a:ext cx="11591925" cy="2270125"/>
          </a:xfrm>
          <a:prstGeom prst="rect">
            <a:avLst/>
          </a:prstGeom>
        </p:spPr>
        <p:txBody>
          <a:bodyPr anchor="ctr" anchorCtr="0"/>
          <a:lstStyle>
            <a:lvl1pPr marL="0" indent="0" algn="ctr">
              <a:buNone/>
              <a:defRPr sz="3000"/>
            </a:lvl1pPr>
          </a:lstStyle>
          <a:p>
            <a:pPr lvl="0"/>
            <a:r>
              <a:rPr lang="en-US" dirty="0"/>
              <a:t>Thank You</a:t>
            </a:r>
            <a:endParaRPr lang="en-JP" dirty="0"/>
          </a:p>
        </p:txBody>
      </p:sp>
    </p:spTree>
    <p:extLst>
      <p:ext uri="{BB962C8B-B14F-4D97-AF65-F5344CB8AC3E}">
        <p14:creationId xmlns:p14="http://schemas.microsoft.com/office/powerpoint/2010/main" val="3478941754"/>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A5DA52-BBAF-EA48-AEC6-EA08F428CF57}"/>
              </a:ext>
            </a:extLst>
          </p:cNvPr>
          <p:cNvSpPr>
            <a:spLocks noGrp="1"/>
          </p:cNvSpPr>
          <p:nvPr>
            <p:ph type="body" sz="quarter" idx="10" hasCustomPrompt="1"/>
          </p:nvPr>
        </p:nvSpPr>
        <p:spPr>
          <a:xfrm>
            <a:off x="300038" y="371959"/>
            <a:ext cx="11591925" cy="6044716"/>
          </a:xfrm>
          <a:prstGeom prst="rect">
            <a:avLst/>
          </a:prstGeom>
        </p:spPr>
        <p:txBody>
          <a:bodyPr anchor="ctr" anchorCtr="0"/>
          <a:lstStyle>
            <a:lvl1pPr marL="0" indent="0" algn="ctr">
              <a:lnSpc>
                <a:spcPct val="100000"/>
              </a:lnSpc>
              <a:buNone/>
              <a:defRPr sz="3000"/>
            </a:lvl1pPr>
          </a:lstStyle>
          <a:p>
            <a:pPr lvl="0"/>
            <a:r>
              <a:rPr lang="en-US" dirty="0"/>
              <a:t>Blank slide</a:t>
            </a:r>
            <a:endParaRPr lang="en-JP" dirty="0"/>
          </a:p>
        </p:txBody>
      </p:sp>
    </p:spTree>
    <p:extLst>
      <p:ext uri="{BB962C8B-B14F-4D97-AF65-F5344CB8AC3E}">
        <p14:creationId xmlns:p14="http://schemas.microsoft.com/office/powerpoint/2010/main" val="3226569479"/>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Advanced 2-Column Text">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F0DD41-BD6B-7941-8305-67EF42EC2B93}"/>
              </a:ext>
            </a:extLst>
          </p:cNvPr>
          <p:cNvSpPr>
            <a:spLocks noGrp="1"/>
          </p:cNvSpPr>
          <p:nvPr>
            <p:ph type="body" sz="quarter" idx="13" hasCustomPrompt="1"/>
          </p:nvPr>
        </p:nvSpPr>
        <p:spPr>
          <a:xfrm>
            <a:off x="311151" y="1491373"/>
            <a:ext cx="11569700"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dirty="0"/>
              <a:t>This is your Primary Text.</a:t>
            </a:r>
            <a:endParaRPr lang="en-JP" dirty="0"/>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5708650" cy="2840771"/>
          </a:xfr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text. </a:t>
            </a:r>
          </a:p>
        </p:txBody>
      </p:sp>
      <p:sp>
        <p:nvSpPr>
          <p:cNvPr id="13" name="Text Placeholder 6">
            <a:extLst>
              <a:ext uri="{FF2B5EF4-FFF2-40B4-BE49-F238E27FC236}">
                <a16:creationId xmlns:a16="http://schemas.microsoft.com/office/drawing/2014/main" id="{C4486BE7-E24B-D445-B95D-8D976B5C5916}"/>
              </a:ext>
            </a:extLst>
          </p:cNvPr>
          <p:cNvSpPr>
            <a:spLocks noGrp="1"/>
          </p:cNvSpPr>
          <p:nvPr>
            <p:ph type="body" sz="quarter" idx="16" hasCustomPrompt="1"/>
          </p:nvPr>
        </p:nvSpPr>
        <p:spPr>
          <a:xfrm>
            <a:off x="6176929" y="3575904"/>
            <a:ext cx="5708650" cy="2840771"/>
          </a:xfrm>
        </p:spPr>
        <p:txBody>
          <a:bodyPr tIns="0" rIns="0" bIns="0" numCol="1">
            <a:noAutofit/>
          </a:bodyPr>
          <a:lstStyle>
            <a:lvl1pPr marL="285750" indent="-2857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Text</a:t>
            </a:r>
          </a:p>
        </p:txBody>
      </p:sp>
      <p:sp>
        <p:nvSpPr>
          <p:cNvPr id="16" name="Text Placeholder 6">
            <a:extLst>
              <a:ext uri="{FF2B5EF4-FFF2-40B4-BE49-F238E27FC236}">
                <a16:creationId xmlns:a16="http://schemas.microsoft.com/office/drawing/2014/main" id="{6F66F056-E301-3942-8399-963B744AD76B}"/>
              </a:ext>
            </a:extLst>
          </p:cNvPr>
          <p:cNvSpPr>
            <a:spLocks noGrp="1"/>
          </p:cNvSpPr>
          <p:nvPr>
            <p:ph type="body" sz="quarter" idx="17" hasCustomPrompt="1"/>
          </p:nvPr>
        </p:nvSpPr>
        <p:spPr>
          <a:xfrm>
            <a:off x="311150" y="1093767"/>
            <a:ext cx="11569700"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Primary Title</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4625"/>
            <a:ext cx="4114800" cy="194507"/>
          </a:xfrm>
          <a:prstGeom prst="rect">
            <a:avLst/>
          </a:prstGeom>
        </p:spPr>
        <p:txBody>
          <a:bodyPr vert="horz" lIns="0" tIns="0" rIns="0" bIns="0" rtlCol="0" anchor="ctr"/>
          <a:lstStyle>
            <a:lvl1pPr algn="r">
              <a:defRPr sz="800" b="1" spc="100" baseline="0">
                <a:solidFill>
                  <a:schemeClr val="tx1"/>
                </a:solidFill>
              </a:defRPr>
            </a:lvl1pPr>
          </a:lstStyle>
          <a:p>
            <a:r>
              <a:rPr lang="en-JP" dirty="0"/>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dirty="0"/>
              <a:t>Click to add title</a:t>
            </a:r>
            <a:endParaRPr kumimoji="1" lang="ja-JP" altLang="en-US"/>
          </a:p>
        </p:txBody>
      </p:sp>
      <p:sp>
        <p:nvSpPr>
          <p:cNvPr id="20" name="Rectangle 19">
            <a:extLst>
              <a:ext uri="{FF2B5EF4-FFF2-40B4-BE49-F238E27FC236}">
                <a16:creationId xmlns:a16="http://schemas.microsoft.com/office/drawing/2014/main" id="{3015E3CB-F694-EC42-B70E-C728F3F2F93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3" name="スライド番号プレースホルダ 5">
            <a:extLst>
              <a:ext uri="{FF2B5EF4-FFF2-40B4-BE49-F238E27FC236}">
                <a16:creationId xmlns:a16="http://schemas.microsoft.com/office/drawing/2014/main" id="{3247B7AF-EE58-F847-A606-0F662350432C}"/>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4" name="Text Placeholder 6">
            <a:extLst>
              <a:ext uri="{FF2B5EF4-FFF2-40B4-BE49-F238E27FC236}">
                <a16:creationId xmlns:a16="http://schemas.microsoft.com/office/drawing/2014/main" id="{31D9C203-575D-DE43-B0D0-0D00DFD46724}"/>
              </a:ext>
            </a:extLst>
          </p:cNvPr>
          <p:cNvSpPr>
            <a:spLocks noGrp="1"/>
          </p:cNvSpPr>
          <p:nvPr>
            <p:ph type="body" sz="quarter" idx="18" hasCustomPrompt="1"/>
          </p:nvPr>
        </p:nvSpPr>
        <p:spPr>
          <a:xfrm>
            <a:off x="606078" y="6524625"/>
            <a:ext cx="6968348" cy="203989"/>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Tree>
    <p:extLst>
      <p:ext uri="{BB962C8B-B14F-4D97-AF65-F5344CB8AC3E}">
        <p14:creationId xmlns:p14="http://schemas.microsoft.com/office/powerpoint/2010/main" val="276495002"/>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283D300-2124-42DF-B73B-3D3D4C546EC6}"/>
              </a:ext>
            </a:extLst>
          </p:cNvPr>
          <p:cNvGraphicFramePr>
            <a:graphicFrameLocks noChangeAspect="1"/>
          </p:cNvGraphicFramePr>
          <p:nvPr userDrawn="1">
            <p:custDataLst>
              <p:tags r:id="rId23"/>
            </p:custDataLst>
            <p:extLst>
              <p:ext uri="{D42A27DB-BD31-4B8C-83A1-F6EECF244321}">
                <p14:modId xmlns:p14="http://schemas.microsoft.com/office/powerpoint/2010/main" val="35852690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5" imgW="395" imgH="394" progId="TCLayout.ActiveDocument.1">
                  <p:embed/>
                </p:oleObj>
              </mc:Choice>
              <mc:Fallback>
                <p:oleObj name="think-cell Slide" r:id="rId25" imgW="395" imgH="394" progId="TCLayout.ActiveDocument.1">
                  <p:embed/>
                  <p:pic>
                    <p:nvPicPr>
                      <p:cNvPr id="4" name="Object 3" hidden="1">
                        <a:extLst>
                          <a:ext uri="{FF2B5EF4-FFF2-40B4-BE49-F238E27FC236}">
                            <a16:creationId xmlns:a16="http://schemas.microsoft.com/office/drawing/2014/main" id="{D283D300-2124-42DF-B73B-3D3D4C546EC6}"/>
                          </a:ext>
                        </a:extLst>
                      </p:cNvPr>
                      <p:cNvPicPr/>
                      <p:nvPr/>
                    </p:nvPicPr>
                    <p:blipFill>
                      <a:blip r:embed="rId2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4B895B28-7064-4AD0-A15D-88F99BCA9BAD}"/>
              </a:ext>
            </a:extLst>
          </p:cNvPr>
          <p:cNvSpPr/>
          <p:nvPr userDrawn="1">
            <p:custDataLst>
              <p:tags r:id="rId2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kumimoji="1" lang="en-US" altLang="ja-JP" sz="2800" b="0" i="0" baseline="0">
              <a:latin typeface="Calibri" panose="020F0502020204030204" pitchFamily="34" charset="0"/>
              <a:ea typeface="メイリオ" panose="020B0604030504040204" pitchFamily="50" charset="-128"/>
              <a:cs typeface="Calibri" panose="020F0502020204030204" pitchFamily="34" charset="0"/>
              <a:sym typeface="Calibri" panose="020F0502020204030204" pitchFamily="34" charset="0"/>
            </a:endParaRPr>
          </a:p>
        </p:txBody>
      </p:sp>
      <p:sp>
        <p:nvSpPr>
          <p:cNvPr id="3" name="テキスト プレースホルダ 2"/>
          <p:cNvSpPr>
            <a:spLocks noGrp="1"/>
          </p:cNvSpPr>
          <p:nvPr>
            <p:ph type="body" idx="1"/>
          </p:nvPr>
        </p:nvSpPr>
        <p:spPr>
          <a:xfrm>
            <a:off x="311150" y="1233487"/>
            <a:ext cx="11569700" cy="5183187"/>
          </a:xfrm>
          <a:prstGeom prst="rect">
            <a:avLst/>
          </a:prstGeom>
        </p:spPr>
        <p:txBody>
          <a:bodyPr vert="horz" lIns="0" tIns="45710" rIns="91420" bIns="45710" rtlCol="0">
            <a:normAutofit/>
          </a:bodyPr>
          <a:lstStyle/>
          <a:p>
            <a:pPr lvl="0"/>
            <a:r>
              <a:rPr kumimoji="1" lang="en-US" altLang="ja-JP" dirty="0"/>
              <a:t>Master text</a:t>
            </a:r>
            <a:endParaRPr kumimoji="1" lang="ja-JP" altLang="en-US"/>
          </a:p>
        </p:txBody>
      </p:sp>
      <p:sp>
        <p:nvSpPr>
          <p:cNvPr id="11" name="Footer Placeholder 8">
            <a:extLst>
              <a:ext uri="{FF2B5EF4-FFF2-40B4-BE49-F238E27FC236}">
                <a16:creationId xmlns:a16="http://schemas.microsoft.com/office/drawing/2014/main" id="{44E43001-C216-284A-9EBD-E54B5DD295CE}"/>
              </a:ext>
            </a:extLst>
          </p:cNvPr>
          <p:cNvSpPr>
            <a:spLocks noGrp="1"/>
          </p:cNvSpPr>
          <p:nvPr>
            <p:ph type="ftr" sz="quarter" idx="3"/>
          </p:nvPr>
        </p:nvSpPr>
        <p:spPr>
          <a:xfrm>
            <a:off x="7766050" y="6489701"/>
            <a:ext cx="4114800" cy="229432"/>
          </a:xfrm>
          <a:prstGeom prst="rect">
            <a:avLst/>
          </a:prstGeom>
        </p:spPr>
        <p:txBody>
          <a:bodyPr vert="horz" lIns="91440" tIns="45720" rIns="91440" bIns="45720" rtlCol="0" anchor="ctr"/>
          <a:lstStyle>
            <a:lvl1pPr algn="r">
              <a:defRPr sz="800" b="1" spc="100" baseline="0">
                <a:solidFill>
                  <a:schemeClr val="tx1"/>
                </a:solidFill>
              </a:defRPr>
            </a:lvl1pPr>
          </a:lstStyle>
          <a:p>
            <a:r>
              <a:rPr lang="en-JP" dirty="0"/>
              <a:t> </a:t>
            </a:r>
          </a:p>
        </p:txBody>
      </p:sp>
      <p:sp>
        <p:nvSpPr>
          <p:cNvPr id="9" name="タイトル プレースホルダ 1">
            <a:extLst>
              <a:ext uri="{FF2B5EF4-FFF2-40B4-BE49-F238E27FC236}">
                <a16:creationId xmlns:a16="http://schemas.microsoft.com/office/drawing/2014/main" id="{D7981A12-E00B-604C-B863-7CBF31AA6408}"/>
              </a:ext>
            </a:extLst>
          </p:cNvPr>
          <p:cNvSpPr>
            <a:spLocks noGrp="1"/>
          </p:cNvSpPr>
          <p:nvPr>
            <p:ph type="title"/>
          </p:nvPr>
        </p:nvSpPr>
        <p:spPr>
          <a:xfrm>
            <a:off x="606078" y="161605"/>
            <a:ext cx="9895084" cy="685801"/>
          </a:xfrm>
          <a:prstGeom prst="rect">
            <a:avLst/>
          </a:prstGeom>
        </p:spPr>
        <p:txBody>
          <a:bodyPr vert="horz" lIns="0" tIns="0" rIns="0" bIns="0" rtlCol="0" anchor="ctr">
            <a:normAutofit/>
          </a:bodyPr>
          <a:lstStyle/>
          <a:p>
            <a:r>
              <a:rPr kumimoji="1" lang="en-US" altLang="ja-JP" dirty="0"/>
              <a:t>Master title</a:t>
            </a:r>
            <a:endParaRPr kumimoji="1" lang="ja-JP" altLang="en-US"/>
          </a:p>
        </p:txBody>
      </p:sp>
      <p:sp>
        <p:nvSpPr>
          <p:cNvPr id="13" name="スライド番号プレースホルダ 5">
            <a:extLst>
              <a:ext uri="{FF2B5EF4-FFF2-40B4-BE49-F238E27FC236}">
                <a16:creationId xmlns:a16="http://schemas.microsoft.com/office/drawing/2014/main" id="{C7AA5A17-3F2F-B94B-9342-A137057B898D}"/>
              </a:ext>
            </a:extLst>
          </p:cNvPr>
          <p:cNvSpPr>
            <a:spLocks noGrp="1"/>
          </p:cNvSpPr>
          <p:nvPr>
            <p:ph type="sldNum" sz="quarter" idx="4"/>
          </p:nvPr>
        </p:nvSpPr>
        <p:spPr>
          <a:xfrm>
            <a:off x="311150" y="6489701"/>
            <a:ext cx="589856" cy="229432"/>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Tree>
    <p:extLst>
      <p:ext uri="{BB962C8B-B14F-4D97-AF65-F5344CB8AC3E}">
        <p14:creationId xmlns:p14="http://schemas.microsoft.com/office/powerpoint/2010/main" val="2383548471"/>
      </p:ext>
    </p:extLst>
  </p:cSld>
  <p:clrMap bg1="lt1" tx1="dk1" bg2="lt2" tx2="dk2" accent1="accent1" accent2="accent2" accent3="accent3" accent4="accent4" accent5="accent5" accent6="accent6" hlink="hlink" folHlink="folHlink"/>
  <p:sldLayoutIdLst>
    <p:sldLayoutId id="2147483911" r:id="rId1"/>
    <p:sldLayoutId id="2147483910" r:id="rId2"/>
    <p:sldLayoutId id="2147483989" r:id="rId3"/>
    <p:sldLayoutId id="2147483986" r:id="rId4"/>
    <p:sldLayoutId id="2147483987" r:id="rId5"/>
    <p:sldLayoutId id="2147483961" r:id="rId6"/>
    <p:sldLayoutId id="2147483985" r:id="rId7"/>
    <p:sldLayoutId id="2147483988" r:id="rId8"/>
    <p:sldLayoutId id="2147483966" r:id="rId9"/>
    <p:sldLayoutId id="2147483920" r:id="rId10"/>
    <p:sldLayoutId id="2147483967" r:id="rId11"/>
    <p:sldLayoutId id="2147483922" r:id="rId12"/>
    <p:sldLayoutId id="2147483968" r:id="rId13"/>
    <p:sldLayoutId id="2147483930" r:id="rId14"/>
    <p:sldLayoutId id="2147483924" r:id="rId15"/>
    <p:sldLayoutId id="2147483931" r:id="rId16"/>
    <p:sldLayoutId id="2147483925" r:id="rId17"/>
    <p:sldLayoutId id="2147483926" r:id="rId18"/>
    <p:sldLayoutId id="2147483927" r:id="rId19"/>
    <p:sldLayoutId id="2147483928" r:id="rId20"/>
    <p:sldLayoutId id="2147483929" r:id="rId21"/>
  </p:sldLayoutIdLst>
  <p:transition spd="slow">
    <p:push dir="u"/>
  </p:transition>
  <p:hf hdr="0" dt="0"/>
  <p:txStyles>
    <p:titleStyle>
      <a:lvl1pPr algn="l" defTabSz="914150" rtl="0" eaLnBrk="1" latinLnBrk="0" hangingPunct="1">
        <a:lnSpc>
          <a:spcPts val="2800"/>
        </a:lnSpc>
        <a:spcBef>
          <a:spcPct val="0"/>
        </a:spcBef>
        <a:buNone/>
        <a:defRPr kumimoji="1" sz="2800" b="1" i="0" kern="1200" baseline="0">
          <a:solidFill>
            <a:schemeClr val="tx1"/>
          </a:solidFill>
          <a:latin typeface="Calibri" panose="020F0502020204030204" pitchFamily="34" charset="0"/>
          <a:ea typeface="メイリオ" pitchFamily="50" charset="-128"/>
          <a:cs typeface="Calibri" pitchFamily="34" charset="0"/>
        </a:defRPr>
      </a:lvl1pPr>
    </p:titleStyle>
    <p:bodyStyle>
      <a:lvl1pPr marL="457071" indent="-457071" algn="l" defTabSz="914150" rtl="0" eaLnBrk="1" latinLnBrk="0" hangingPunct="1">
        <a:spcBef>
          <a:spcPct val="20000"/>
        </a:spcBef>
        <a:buClr>
          <a:srgbClr val="4C4948"/>
        </a:buClr>
        <a:buFont typeface="Arial" panose="020B0604020202020204"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1pPr>
      <a:lvl2pPr marL="742745" indent="-285677" algn="l" defTabSz="914150" rtl="0" eaLnBrk="1" latinLnBrk="0" hangingPunct="1">
        <a:spcBef>
          <a:spcPct val="20000"/>
        </a:spcBef>
        <a:buClr>
          <a:srgbClr val="4C4948"/>
        </a:buClr>
        <a:buFont typeface="Arial" pitchFamily="34" charset="0"/>
        <a:buChar char="–"/>
        <a:defRPr kumimoji="1" sz="2000" b="0" i="0" kern="1200">
          <a:solidFill>
            <a:schemeClr val="tx1"/>
          </a:solidFill>
          <a:latin typeface="Calibri" panose="020F0502020204030204" pitchFamily="34" charset="0"/>
          <a:ea typeface="メイリオ" pitchFamily="50" charset="-128"/>
          <a:cs typeface="Calibri" pitchFamily="34" charset="0"/>
        </a:defRPr>
      </a:lvl2pPr>
      <a:lvl3pPr marL="114269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3pPr>
      <a:lvl4pPr marL="159976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4pPr>
      <a:lvl5pPr marL="2056831"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150" rtl="0" eaLnBrk="1" latinLnBrk="0" hangingPunct="1">
        <a:defRPr kumimoji="1" sz="1867" kern="1200">
          <a:solidFill>
            <a:schemeClr val="tx1"/>
          </a:solidFill>
          <a:latin typeface="+mn-lt"/>
          <a:ea typeface="+mn-ea"/>
          <a:cs typeface="+mn-cs"/>
        </a:defRPr>
      </a:lvl1pPr>
      <a:lvl2pPr marL="457071" algn="l" defTabSz="914150" rtl="0" eaLnBrk="1" latinLnBrk="0" hangingPunct="1">
        <a:defRPr kumimoji="1" sz="1867" kern="1200">
          <a:solidFill>
            <a:schemeClr val="tx1"/>
          </a:solidFill>
          <a:latin typeface="+mn-lt"/>
          <a:ea typeface="+mn-ea"/>
          <a:cs typeface="+mn-cs"/>
        </a:defRPr>
      </a:lvl2pPr>
      <a:lvl3pPr marL="914150" algn="l" defTabSz="914150" rtl="0" eaLnBrk="1" latinLnBrk="0" hangingPunct="1">
        <a:defRPr kumimoji="1" sz="1867" kern="1200">
          <a:solidFill>
            <a:schemeClr val="tx1"/>
          </a:solidFill>
          <a:latin typeface="+mn-lt"/>
          <a:ea typeface="+mn-ea"/>
          <a:cs typeface="+mn-cs"/>
        </a:defRPr>
      </a:lvl3pPr>
      <a:lvl4pPr marL="1371226" algn="l" defTabSz="914150" rtl="0" eaLnBrk="1" latinLnBrk="0" hangingPunct="1">
        <a:defRPr kumimoji="1" sz="1867" kern="1200">
          <a:solidFill>
            <a:schemeClr val="tx1"/>
          </a:solidFill>
          <a:latin typeface="+mn-lt"/>
          <a:ea typeface="+mn-ea"/>
          <a:cs typeface="+mn-cs"/>
        </a:defRPr>
      </a:lvl4pPr>
      <a:lvl5pPr marL="1828301" algn="l" defTabSz="914150" rtl="0" eaLnBrk="1" latinLnBrk="0" hangingPunct="1">
        <a:defRPr kumimoji="1" sz="1867" kern="1200">
          <a:solidFill>
            <a:schemeClr val="tx1"/>
          </a:solidFill>
          <a:latin typeface="+mn-lt"/>
          <a:ea typeface="+mn-ea"/>
          <a:cs typeface="+mn-cs"/>
        </a:defRPr>
      </a:lvl5pPr>
      <a:lvl6pPr marL="2285382" algn="l" defTabSz="914150" rtl="0" eaLnBrk="1" latinLnBrk="0" hangingPunct="1">
        <a:defRPr kumimoji="1" sz="1867" kern="1200">
          <a:solidFill>
            <a:schemeClr val="tx1"/>
          </a:solidFill>
          <a:latin typeface="+mn-lt"/>
          <a:ea typeface="+mn-ea"/>
          <a:cs typeface="+mn-cs"/>
        </a:defRPr>
      </a:lvl6pPr>
      <a:lvl7pPr marL="2742450" algn="l" defTabSz="914150" rtl="0" eaLnBrk="1" latinLnBrk="0" hangingPunct="1">
        <a:defRPr kumimoji="1" sz="1867" kern="1200">
          <a:solidFill>
            <a:schemeClr val="tx1"/>
          </a:solidFill>
          <a:latin typeface="+mn-lt"/>
          <a:ea typeface="+mn-ea"/>
          <a:cs typeface="+mn-cs"/>
        </a:defRPr>
      </a:lvl7pPr>
      <a:lvl8pPr marL="3199520" algn="l" defTabSz="914150" rtl="0" eaLnBrk="1" latinLnBrk="0" hangingPunct="1">
        <a:defRPr kumimoji="1" sz="1867" kern="1200">
          <a:solidFill>
            <a:schemeClr val="tx1"/>
          </a:solidFill>
          <a:latin typeface="+mn-lt"/>
          <a:ea typeface="+mn-ea"/>
          <a:cs typeface="+mn-cs"/>
        </a:defRPr>
      </a:lvl8pPr>
      <a:lvl9pPr marL="3656591" algn="l" defTabSz="914150" rtl="0" eaLnBrk="1" latinLnBrk="0" hangingPunct="1">
        <a:defRPr kumimoji="1"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77">
          <p15:clr>
            <a:srgbClr val="F26B43"/>
          </p15:clr>
        </p15:guide>
        <p15:guide id="2" pos="189" userDrawn="1">
          <p15:clr>
            <a:srgbClr val="F26B43"/>
          </p15:clr>
        </p15:guide>
        <p15:guide id="3" pos="7491" userDrawn="1">
          <p15:clr>
            <a:srgbClr val="F26B43"/>
          </p15:clr>
        </p15:guide>
        <p15:guide id="4" orient="horz" pos="4042">
          <p15:clr>
            <a:srgbClr val="F26B43"/>
          </p15:clr>
        </p15:guide>
        <p15:guide id="5" pos="370" userDrawn="1">
          <p15:clr>
            <a:srgbClr val="F26B43"/>
          </p15:clr>
        </p15:guide>
        <p15:guide id="6" orient="horz" pos="40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30.svg"/><Relationship Id="rId13" Type="http://schemas.openxmlformats.org/officeDocument/2006/relationships/image" Target="../media/image35.png"/><Relationship Id="rId18" Type="http://schemas.openxmlformats.org/officeDocument/2006/relationships/image" Target="../media/image40.svg"/><Relationship Id="rId3" Type="http://schemas.openxmlformats.org/officeDocument/2006/relationships/slideLayout" Target="../slideLayouts/slideLayout13.xml"/><Relationship Id="rId7" Type="http://schemas.openxmlformats.org/officeDocument/2006/relationships/image" Target="../media/image29.png"/><Relationship Id="rId12" Type="http://schemas.openxmlformats.org/officeDocument/2006/relationships/image" Target="../media/image34.svg"/><Relationship Id="rId17" Type="http://schemas.openxmlformats.org/officeDocument/2006/relationships/image" Target="../media/image39.png"/><Relationship Id="rId2" Type="http://schemas.openxmlformats.org/officeDocument/2006/relationships/tags" Target="../tags/tag5.xml"/><Relationship Id="rId16" Type="http://schemas.openxmlformats.org/officeDocument/2006/relationships/image" Target="../media/image38.svg"/><Relationship Id="rId1" Type="http://schemas.openxmlformats.org/officeDocument/2006/relationships/tags" Target="../tags/tag4.xml"/><Relationship Id="rId6" Type="http://schemas.openxmlformats.org/officeDocument/2006/relationships/image" Target="../media/image28.emf"/><Relationship Id="rId11" Type="http://schemas.openxmlformats.org/officeDocument/2006/relationships/image" Target="../media/image33.png"/><Relationship Id="rId5" Type="http://schemas.openxmlformats.org/officeDocument/2006/relationships/oleObject" Target="../embeddings/oleObject2.bin"/><Relationship Id="rId15" Type="http://schemas.openxmlformats.org/officeDocument/2006/relationships/image" Target="../media/image37.png"/><Relationship Id="rId10" Type="http://schemas.openxmlformats.org/officeDocument/2006/relationships/image" Target="../media/image32.svg"/><Relationship Id="rId4" Type="http://schemas.openxmlformats.org/officeDocument/2006/relationships/notesSlide" Target="../notesSlides/notesSlide10.xml"/><Relationship Id="rId9" Type="http://schemas.openxmlformats.org/officeDocument/2006/relationships/image" Target="../media/image31.png"/><Relationship Id="rId14" Type="http://schemas.openxmlformats.org/officeDocument/2006/relationships/image" Target="../media/image36.svg"/></Relationships>
</file>

<file path=ppt/slides/_rels/slide11.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42.jp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28.emf"/><Relationship Id="rId5" Type="http://schemas.openxmlformats.org/officeDocument/2006/relationships/oleObject" Target="../embeddings/oleObject3.bin"/><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chart" Target="../charts/chart2.xml"/></Relationships>
</file>

<file path=ppt/slides/_rels/slide1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8" Type="http://schemas.openxmlformats.org/officeDocument/2006/relationships/image" Target="../media/image44.svg"/><Relationship Id="rId13" Type="http://schemas.openxmlformats.org/officeDocument/2006/relationships/image" Target="../media/image48.svg"/><Relationship Id="rId3" Type="http://schemas.openxmlformats.org/officeDocument/2006/relationships/slideLayout" Target="../slideLayouts/slideLayout11.xml"/><Relationship Id="rId7" Type="http://schemas.openxmlformats.org/officeDocument/2006/relationships/image" Target="../media/image43.png"/><Relationship Id="rId12" Type="http://schemas.openxmlformats.org/officeDocument/2006/relationships/image" Target="../media/image47.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28.emf"/><Relationship Id="rId11" Type="http://schemas.openxmlformats.org/officeDocument/2006/relationships/image" Target="../media/image46.svg"/><Relationship Id="rId5" Type="http://schemas.openxmlformats.org/officeDocument/2006/relationships/oleObject" Target="../embeddings/oleObject4.bin"/><Relationship Id="rId10" Type="http://schemas.openxmlformats.org/officeDocument/2006/relationships/image" Target="../media/image45.png"/><Relationship Id="rId4" Type="http://schemas.openxmlformats.org/officeDocument/2006/relationships/notesSlide" Target="../notesSlides/notesSlide17.xml"/><Relationship Id="rId9" Type="http://schemas.openxmlformats.org/officeDocument/2006/relationships/chart" Target="../charts/chart5.xml"/></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mailto:corporate_branding@takeda.com"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8" Type="http://schemas.openxmlformats.org/officeDocument/2006/relationships/image" Target="../media/image51.jpeg"/><Relationship Id="rId13" Type="http://schemas.openxmlformats.org/officeDocument/2006/relationships/image" Target="../media/image56.png"/><Relationship Id="rId3" Type="http://schemas.openxmlformats.org/officeDocument/2006/relationships/slideLayout" Target="../slideLayouts/slideLayout13.xml"/><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28.emf"/><Relationship Id="rId11" Type="http://schemas.openxmlformats.org/officeDocument/2006/relationships/image" Target="../media/image54.png"/><Relationship Id="rId5" Type="http://schemas.openxmlformats.org/officeDocument/2006/relationships/oleObject" Target="../embeddings/oleObject2.bin"/><Relationship Id="rId15" Type="http://schemas.openxmlformats.org/officeDocument/2006/relationships/hyperlink" Target="https://takeda.com/" TargetMode="External"/><Relationship Id="rId10" Type="http://schemas.openxmlformats.org/officeDocument/2006/relationships/image" Target="../media/image53.png"/><Relationship Id="rId4" Type="http://schemas.openxmlformats.org/officeDocument/2006/relationships/notesSlide" Target="../notesSlides/notesSlide19.xml"/><Relationship Id="rId9" Type="http://schemas.openxmlformats.org/officeDocument/2006/relationships/image" Target="../media/image52.png"/><Relationship Id="rId14" Type="http://schemas.openxmlformats.org/officeDocument/2006/relationships/image" Target="../media/image5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hyperlink" Target="https://mytakeda.sharepoint.com/sites/Brand/SitePages/Templates.aspx" TargetMode="Externa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s://www.w3.org/TR/WCAG21/#contrast-minimum"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021156-F368-D547-AC64-C8467A339D87}"/>
              </a:ext>
            </a:extLst>
          </p:cNvPr>
          <p:cNvSpPr>
            <a:spLocks noGrp="1"/>
          </p:cNvSpPr>
          <p:nvPr>
            <p:ph type="ctrTitle"/>
          </p:nvPr>
        </p:nvSpPr>
        <p:spPr>
          <a:xfrm>
            <a:off x="1194730" y="2303030"/>
            <a:ext cx="4354731" cy="2299792"/>
          </a:xfrm>
          <a:prstGeom prst="rect">
            <a:avLst/>
          </a:prstGeom>
        </p:spPr>
        <p:txBody>
          <a:bodyPr anchor="ctr" anchorCtr="0">
            <a:noAutofit/>
          </a:bodyPr>
          <a:lstStyle/>
          <a:p>
            <a:r>
              <a:rPr lang="en-JP" sz="4000" dirty="0"/>
              <a:t>Takeda </a:t>
            </a:r>
            <a:br>
              <a:rPr lang="en-JP" sz="4000" dirty="0"/>
            </a:br>
            <a:r>
              <a:rPr lang="en-JP" sz="4000" dirty="0"/>
              <a:t>PowerPoint Template</a:t>
            </a:r>
            <a:br>
              <a:rPr lang="en-US" sz="4000" dirty="0"/>
            </a:br>
            <a:r>
              <a:rPr lang="en-US" sz="4000" dirty="0"/>
              <a:t>BAX335</a:t>
            </a:r>
            <a:br>
              <a:rPr lang="en-US" sz="4000" dirty="0"/>
            </a:br>
            <a:r>
              <a:rPr lang="en-US" sz="4000" dirty="0" err="1"/>
              <a:t>FaBrY</a:t>
            </a:r>
            <a:endParaRPr lang="en-JP" sz="4000" dirty="0"/>
          </a:p>
        </p:txBody>
      </p:sp>
      <p:pic>
        <p:nvPicPr>
          <p:cNvPr id="9" name="Picture Placeholder 8" descr="A person wearing glasses&#10;&#10;Description automatically generated with medium confidence">
            <a:extLst>
              <a:ext uri="{FF2B5EF4-FFF2-40B4-BE49-F238E27FC236}">
                <a16:creationId xmlns:a16="http://schemas.microsoft.com/office/drawing/2014/main" id="{75D1F468-3F0E-9D40-B570-01FB85995A8A}"/>
              </a:ext>
            </a:extLst>
          </p:cNvPr>
          <p:cNvPicPr>
            <a:picLocks noGrp="1" noChangeAspect="1"/>
          </p:cNvPicPr>
          <p:nvPr>
            <p:ph type="pic" sz="quarter" idx="17"/>
          </p:nvPr>
        </p:nvPicPr>
        <p:blipFill rotWithShape="1">
          <a:blip r:embed="rId3">
            <a:extLst>
              <a:ext uri="{28A0092B-C50C-407E-A947-70E740481C1C}">
                <a14:useLocalDpi xmlns:a14="http://schemas.microsoft.com/office/drawing/2010/main" val="0"/>
              </a:ext>
            </a:extLst>
          </a:blip>
          <a:srcRect l="3" r="3"/>
          <a:stretch/>
        </p:blipFill>
        <p:spPr/>
      </p:pic>
    </p:spTree>
    <p:extLst>
      <p:ext uri="{BB962C8B-B14F-4D97-AF65-F5344CB8AC3E}">
        <p14:creationId xmlns:p14="http://schemas.microsoft.com/office/powerpoint/2010/main" val="41141647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a:extLst>
              <a:ext uri="{FF2B5EF4-FFF2-40B4-BE49-F238E27FC236}">
                <a16:creationId xmlns:a16="http://schemas.microsoft.com/office/drawing/2014/main" id="{AF03376B-F0DC-4E45-A052-7BB7F2CF943D}"/>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7" imgH="348" progId="TCLayout.ActiveDocument.1">
                  <p:embed/>
                </p:oleObj>
              </mc:Choice>
              <mc:Fallback>
                <p:oleObj name="think-cell Slide" r:id="rId5" imgW="347" imgH="348" progId="TCLayout.ActiveDocument.1">
                  <p:embed/>
                  <p:pic>
                    <p:nvPicPr>
                      <p:cNvPr id="18" name="Object 17" hidden="1">
                        <a:extLst>
                          <a:ext uri="{FF2B5EF4-FFF2-40B4-BE49-F238E27FC236}">
                            <a16:creationId xmlns:a16="http://schemas.microsoft.com/office/drawing/2014/main" id="{AF03376B-F0DC-4E45-A052-7BB7F2CF943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60B2A641-EE1A-4353-B663-913BBED2AB4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a:ln>
                <a:noFill/>
              </a:ln>
              <a:solidFill>
                <a:srgbClr val="FFFFFF"/>
              </a:solidFill>
              <a:effectLst/>
              <a:uLnTx/>
              <a:uFillTx/>
              <a:latin typeface="Calibri" panose="020F0502020204030204" pitchFamily="34" charset="0"/>
              <a:ea typeface="メイリオ" panose="020B0604030504040204" pitchFamily="50" charset="-128"/>
              <a:cs typeface="Calibri" panose="020F0502020204030204" pitchFamily="34" charset="0"/>
              <a:sym typeface="Calibri" panose="020F0502020204030204" pitchFamily="34" charset="0"/>
            </a:endParaRPr>
          </a:p>
        </p:txBody>
      </p:sp>
      <p:sp>
        <p:nvSpPr>
          <p:cNvPr id="37" name="Title 3">
            <a:extLst>
              <a:ext uri="{FF2B5EF4-FFF2-40B4-BE49-F238E27FC236}">
                <a16:creationId xmlns:a16="http://schemas.microsoft.com/office/drawing/2014/main" id="{8109A740-BC76-6447-9BA6-362E759DED0E}"/>
              </a:ext>
            </a:extLst>
          </p:cNvPr>
          <p:cNvSpPr>
            <a:spLocks noGrp="1"/>
          </p:cNvSpPr>
          <p:nvPr>
            <p:ph type="title"/>
          </p:nvPr>
        </p:nvSpPr>
        <p:spPr/>
        <p:txBody>
          <a:bodyPr>
            <a:normAutofit/>
          </a:bodyPr>
          <a:lstStyle/>
          <a:p>
            <a:r>
              <a:rPr lang="en-JP" dirty="0"/>
              <a:t>Updated Icons for Focus Areas</a:t>
            </a:r>
          </a:p>
        </p:txBody>
      </p:sp>
      <p:sp>
        <p:nvSpPr>
          <p:cNvPr id="27" name="Title 3">
            <a:extLst>
              <a:ext uri="{FF2B5EF4-FFF2-40B4-BE49-F238E27FC236}">
                <a16:creationId xmlns:a16="http://schemas.microsoft.com/office/drawing/2014/main" id="{B43ACB6C-2A63-AE4A-B564-15C32A11C1D6}"/>
              </a:ext>
            </a:extLst>
          </p:cNvPr>
          <p:cNvSpPr txBox="1">
            <a:spLocks/>
          </p:cNvSpPr>
          <p:nvPr/>
        </p:nvSpPr>
        <p:spPr>
          <a:xfrm>
            <a:off x="325609" y="1307664"/>
            <a:ext cx="5158675" cy="461665"/>
          </a:xfrm>
          <a:prstGeom prst="rect">
            <a:avLst/>
          </a:prstGeom>
        </p:spPr>
        <p:txBody>
          <a:bodyPr wrap="square" lIns="0" tIns="0" rIns="0" bIns="0">
            <a:spAutoFit/>
          </a:bodyPr>
          <a:lstStyle>
            <a:lvl1pPr algn="l" defTabSz="914150" rtl="0" eaLnBrk="1" latinLnBrk="0" hangingPunct="1">
              <a:spcBef>
                <a:spcPct val="0"/>
              </a:spcBef>
              <a:buNone/>
              <a:defRPr kumimoji="1" sz="2800" kern="1200" baseline="0">
                <a:solidFill>
                  <a:schemeClr val="accent2"/>
                </a:solidFill>
                <a:latin typeface="Calibri" pitchFamily="34" charset="0"/>
                <a:ea typeface="メイリオ" pitchFamily="50" charset="-128"/>
                <a:cs typeface="Calibri" pitchFamily="34" charset="0"/>
              </a:defRPr>
            </a:lvl1pPr>
          </a:lstStyle>
          <a:p>
            <a:pPr>
              <a:lnSpc>
                <a:spcPts val="1800"/>
              </a:lnSpc>
            </a:pPr>
            <a:r>
              <a:rPr lang="en-US" sz="1400" b="1" dirty="0">
                <a:solidFill>
                  <a:schemeClr val="tx1"/>
                </a:solidFill>
              </a:rPr>
              <a:t>The icons representing our Focus Areas have been refined with a more consistent style across all six areas.</a:t>
            </a:r>
          </a:p>
        </p:txBody>
      </p:sp>
      <p:pic>
        <p:nvPicPr>
          <p:cNvPr id="4" name="Graphic 3">
            <a:extLst>
              <a:ext uri="{FF2B5EF4-FFF2-40B4-BE49-F238E27FC236}">
                <a16:creationId xmlns:a16="http://schemas.microsoft.com/office/drawing/2014/main" id="{10D0D984-524A-5C40-8FCC-B3C21CAF862B}"/>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4842073" y="2967903"/>
            <a:ext cx="895350" cy="895350"/>
          </a:xfrm>
          <a:prstGeom prst="rect">
            <a:avLst/>
          </a:prstGeom>
        </p:spPr>
      </p:pic>
      <p:pic>
        <p:nvPicPr>
          <p:cNvPr id="6" name="Graphic 5">
            <a:extLst>
              <a:ext uri="{FF2B5EF4-FFF2-40B4-BE49-F238E27FC236}">
                <a16:creationId xmlns:a16="http://schemas.microsoft.com/office/drawing/2014/main" id="{F97DA21E-3D70-2E49-BB67-5B486D9D5F97}"/>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3189617" y="3012353"/>
            <a:ext cx="895350" cy="806450"/>
          </a:xfrm>
          <a:prstGeom prst="rect">
            <a:avLst/>
          </a:prstGeom>
        </p:spPr>
      </p:pic>
      <p:pic>
        <p:nvPicPr>
          <p:cNvPr id="8" name="Graphic 7">
            <a:extLst>
              <a:ext uri="{FF2B5EF4-FFF2-40B4-BE49-F238E27FC236}">
                <a16:creationId xmlns:a16="http://schemas.microsoft.com/office/drawing/2014/main" id="{17A2C853-BD0F-1349-A6E0-330ECE71F629}"/>
              </a:ext>
            </a:extLst>
          </p:cNvPr>
          <p:cNvPicPr>
            <a:picLocks noChangeAspect="1"/>
          </p:cNvPicPr>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1484546" y="2967903"/>
            <a:ext cx="857250" cy="882650"/>
          </a:xfrm>
          <a:prstGeom prst="rect">
            <a:avLst/>
          </a:prstGeom>
        </p:spPr>
      </p:pic>
      <p:pic>
        <p:nvPicPr>
          <p:cNvPr id="10" name="Graphic 9">
            <a:extLst>
              <a:ext uri="{FF2B5EF4-FFF2-40B4-BE49-F238E27FC236}">
                <a16:creationId xmlns:a16="http://schemas.microsoft.com/office/drawing/2014/main" id="{D80BE59D-BF25-9E43-BD18-61AABA5C8587}"/>
              </a:ext>
            </a:extLst>
          </p:cNvPr>
          <p:cNvPicPr>
            <a:picLocks noChangeAspect="1"/>
          </p:cNvPicPr>
          <p:nvPr/>
        </p:nvPicPr>
        <p:blipFill>
          <a:blip r:embed="rId13" cstate="screen">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8213389" y="3056803"/>
            <a:ext cx="571500" cy="806450"/>
          </a:xfrm>
          <a:prstGeom prst="rect">
            <a:avLst/>
          </a:prstGeom>
        </p:spPr>
      </p:pic>
      <p:pic>
        <p:nvPicPr>
          <p:cNvPr id="12" name="Graphic 11">
            <a:extLst>
              <a:ext uri="{FF2B5EF4-FFF2-40B4-BE49-F238E27FC236}">
                <a16:creationId xmlns:a16="http://schemas.microsoft.com/office/drawing/2014/main" id="{9677142B-516D-BF48-8AE2-BFC2B1C2C566}"/>
              </a:ext>
            </a:extLst>
          </p:cNvPr>
          <p:cNvPicPr>
            <a:picLocks noChangeAspect="1"/>
          </p:cNvPicPr>
          <p:nvPr/>
        </p:nvPicPr>
        <p:blipFill>
          <a:blip r:embed="rId15" cstate="screen">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6508746" y="2948853"/>
            <a:ext cx="933450" cy="933450"/>
          </a:xfrm>
          <a:prstGeom prst="rect">
            <a:avLst/>
          </a:prstGeom>
        </p:spPr>
      </p:pic>
      <p:pic>
        <p:nvPicPr>
          <p:cNvPr id="14" name="Graphic 13">
            <a:extLst>
              <a:ext uri="{FF2B5EF4-FFF2-40B4-BE49-F238E27FC236}">
                <a16:creationId xmlns:a16="http://schemas.microsoft.com/office/drawing/2014/main" id="{8892ECDE-0078-0D42-966B-DD02A592A823}"/>
              </a:ext>
            </a:extLst>
          </p:cNvPr>
          <p:cNvPicPr>
            <a:picLocks noChangeAspect="1"/>
          </p:cNvPicPr>
          <p:nvPr/>
        </p:nvPicPr>
        <p:blipFill>
          <a:blip r:embed="rId17" cstate="screen">
            <a:extLst>
              <a:ext uri="{28A0092B-C50C-407E-A947-70E740481C1C}">
                <a14:useLocalDpi xmlns:a14="http://schemas.microsoft.com/office/drawing/2010/main"/>
              </a:ext>
              <a:ext uri="{96DAC541-7B7A-43D3-8B79-37D633B846F1}">
                <asvg:svgBlip xmlns:asvg="http://schemas.microsoft.com/office/drawing/2016/SVG/main" r:embed="rId18"/>
              </a:ext>
            </a:extLst>
          </a:blip>
          <a:stretch>
            <a:fillRect/>
          </a:stretch>
        </p:blipFill>
        <p:spPr>
          <a:xfrm>
            <a:off x="9686050" y="2987675"/>
            <a:ext cx="749300" cy="749300"/>
          </a:xfrm>
          <a:prstGeom prst="rect">
            <a:avLst/>
          </a:prstGeom>
        </p:spPr>
      </p:pic>
      <p:sp>
        <p:nvSpPr>
          <p:cNvPr id="15" name="TextBox 14">
            <a:extLst>
              <a:ext uri="{FF2B5EF4-FFF2-40B4-BE49-F238E27FC236}">
                <a16:creationId xmlns:a16="http://schemas.microsoft.com/office/drawing/2014/main" id="{13960E80-16BF-CC45-95D6-2DAE71FF9660}"/>
              </a:ext>
            </a:extLst>
          </p:cNvPr>
          <p:cNvSpPr txBox="1"/>
          <p:nvPr/>
        </p:nvSpPr>
        <p:spPr>
          <a:xfrm>
            <a:off x="1125094" y="4224695"/>
            <a:ext cx="1576154" cy="307777"/>
          </a:xfrm>
          <a:prstGeom prst="rect">
            <a:avLst/>
          </a:prstGeom>
          <a:noFill/>
        </p:spPr>
        <p:txBody>
          <a:bodyPr wrap="square" rtlCol="0">
            <a:spAutoFit/>
          </a:bodyPr>
          <a:lstStyle/>
          <a:p>
            <a:pPr algn="ctr"/>
            <a:r>
              <a:rPr lang="en-JP" sz="1400" dirty="0"/>
              <a:t>ONCOLOGY</a:t>
            </a:r>
          </a:p>
        </p:txBody>
      </p:sp>
      <p:sp>
        <p:nvSpPr>
          <p:cNvPr id="43" name="TextBox 42">
            <a:extLst>
              <a:ext uri="{FF2B5EF4-FFF2-40B4-BE49-F238E27FC236}">
                <a16:creationId xmlns:a16="http://schemas.microsoft.com/office/drawing/2014/main" id="{34B34C27-0105-1942-AA6C-98C3EFB9B25D}"/>
              </a:ext>
            </a:extLst>
          </p:cNvPr>
          <p:cNvSpPr txBox="1"/>
          <p:nvPr/>
        </p:nvSpPr>
        <p:spPr>
          <a:xfrm>
            <a:off x="2839594" y="4224695"/>
            <a:ext cx="1576154" cy="307777"/>
          </a:xfrm>
          <a:prstGeom prst="rect">
            <a:avLst/>
          </a:prstGeom>
          <a:noFill/>
        </p:spPr>
        <p:txBody>
          <a:bodyPr wrap="square" rtlCol="0">
            <a:spAutoFit/>
          </a:bodyPr>
          <a:lstStyle/>
          <a:p>
            <a:pPr algn="ctr"/>
            <a:r>
              <a:rPr lang="en-JP" sz="1400" dirty="0"/>
              <a:t>NEUROSCIENCE</a:t>
            </a:r>
          </a:p>
        </p:txBody>
      </p:sp>
      <p:sp>
        <p:nvSpPr>
          <p:cNvPr id="44" name="TextBox 43">
            <a:extLst>
              <a:ext uri="{FF2B5EF4-FFF2-40B4-BE49-F238E27FC236}">
                <a16:creationId xmlns:a16="http://schemas.microsoft.com/office/drawing/2014/main" id="{D6EEEB27-FCC9-0C4D-8E7F-963A13E3DA9E}"/>
              </a:ext>
            </a:extLst>
          </p:cNvPr>
          <p:cNvSpPr txBox="1"/>
          <p:nvPr/>
        </p:nvSpPr>
        <p:spPr>
          <a:xfrm>
            <a:off x="4680526" y="4224695"/>
            <a:ext cx="1218443" cy="523220"/>
          </a:xfrm>
          <a:prstGeom prst="rect">
            <a:avLst/>
          </a:prstGeom>
          <a:noFill/>
        </p:spPr>
        <p:txBody>
          <a:bodyPr wrap="square" rtlCol="0">
            <a:spAutoFit/>
          </a:bodyPr>
          <a:lstStyle/>
          <a:p>
            <a:pPr algn="ctr"/>
            <a:r>
              <a:rPr lang="en-JP" sz="1400" dirty="0"/>
              <a:t>G</a:t>
            </a:r>
            <a:r>
              <a:rPr lang="en-US" sz="1400" dirty="0"/>
              <a:t>ASTRO-ENTEROLOGY</a:t>
            </a:r>
            <a:endParaRPr lang="en-JP" sz="1400" dirty="0"/>
          </a:p>
        </p:txBody>
      </p:sp>
      <p:sp>
        <p:nvSpPr>
          <p:cNvPr id="45" name="TextBox 44">
            <a:extLst>
              <a:ext uri="{FF2B5EF4-FFF2-40B4-BE49-F238E27FC236}">
                <a16:creationId xmlns:a16="http://schemas.microsoft.com/office/drawing/2014/main" id="{51D781D6-53B3-E046-BEBA-331328E2BE7B}"/>
              </a:ext>
            </a:extLst>
          </p:cNvPr>
          <p:cNvSpPr txBox="1"/>
          <p:nvPr/>
        </p:nvSpPr>
        <p:spPr>
          <a:xfrm>
            <a:off x="6238672" y="4224695"/>
            <a:ext cx="1473599" cy="307777"/>
          </a:xfrm>
          <a:prstGeom prst="rect">
            <a:avLst/>
          </a:prstGeom>
          <a:noFill/>
        </p:spPr>
        <p:txBody>
          <a:bodyPr wrap="square" rtlCol="0">
            <a:spAutoFit/>
          </a:bodyPr>
          <a:lstStyle/>
          <a:p>
            <a:pPr algn="ctr"/>
            <a:r>
              <a:rPr lang="en-JP" sz="1400" dirty="0"/>
              <a:t>RARE DISEASES</a:t>
            </a:r>
          </a:p>
        </p:txBody>
      </p:sp>
      <p:sp>
        <p:nvSpPr>
          <p:cNvPr id="46" name="TextBox 45">
            <a:extLst>
              <a:ext uri="{FF2B5EF4-FFF2-40B4-BE49-F238E27FC236}">
                <a16:creationId xmlns:a16="http://schemas.microsoft.com/office/drawing/2014/main" id="{35EFB7A9-A6E4-7042-99B8-8F3482E5BE61}"/>
              </a:ext>
            </a:extLst>
          </p:cNvPr>
          <p:cNvSpPr txBox="1"/>
          <p:nvPr/>
        </p:nvSpPr>
        <p:spPr>
          <a:xfrm>
            <a:off x="7628709" y="4224695"/>
            <a:ext cx="1737859" cy="523220"/>
          </a:xfrm>
          <a:prstGeom prst="rect">
            <a:avLst/>
          </a:prstGeom>
          <a:noFill/>
        </p:spPr>
        <p:txBody>
          <a:bodyPr wrap="square" rtlCol="0">
            <a:spAutoFit/>
          </a:bodyPr>
          <a:lstStyle/>
          <a:p>
            <a:pPr algn="ctr"/>
            <a:r>
              <a:rPr lang="en-JP" sz="1400" dirty="0"/>
              <a:t>PLASMA-DERIVED THERAPIES</a:t>
            </a:r>
          </a:p>
        </p:txBody>
      </p:sp>
      <p:sp>
        <p:nvSpPr>
          <p:cNvPr id="48" name="TextBox 47">
            <a:extLst>
              <a:ext uri="{FF2B5EF4-FFF2-40B4-BE49-F238E27FC236}">
                <a16:creationId xmlns:a16="http://schemas.microsoft.com/office/drawing/2014/main" id="{B68664E2-00F6-9F44-9B75-7913962A66AC}"/>
              </a:ext>
            </a:extLst>
          </p:cNvPr>
          <p:cNvSpPr txBox="1"/>
          <p:nvPr/>
        </p:nvSpPr>
        <p:spPr>
          <a:xfrm>
            <a:off x="9327379" y="4224695"/>
            <a:ext cx="1473599" cy="307777"/>
          </a:xfrm>
          <a:prstGeom prst="rect">
            <a:avLst/>
          </a:prstGeom>
          <a:noFill/>
        </p:spPr>
        <p:txBody>
          <a:bodyPr wrap="square" rtlCol="0">
            <a:spAutoFit/>
          </a:bodyPr>
          <a:lstStyle/>
          <a:p>
            <a:pPr algn="ctr"/>
            <a:r>
              <a:rPr lang="en-JP" sz="1400" dirty="0"/>
              <a:t>VACCINES</a:t>
            </a:r>
          </a:p>
        </p:txBody>
      </p:sp>
    </p:spTree>
    <p:extLst>
      <p:ext uri="{BB962C8B-B14F-4D97-AF65-F5344CB8AC3E}">
        <p14:creationId xmlns:p14="http://schemas.microsoft.com/office/powerpoint/2010/main" val="2604698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picture containing spectacles&#10;&#10;Description automatically generated">
            <a:extLst>
              <a:ext uri="{FF2B5EF4-FFF2-40B4-BE49-F238E27FC236}">
                <a16:creationId xmlns:a16="http://schemas.microsoft.com/office/drawing/2014/main" id="{E23C27B3-162F-1A42-9548-CF89F7305356}"/>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303" r="303"/>
          <a:stretch/>
        </p:blipFill>
        <p:spPr/>
      </p:pic>
      <p:sp>
        <p:nvSpPr>
          <p:cNvPr id="4" name="Title 3">
            <a:extLst>
              <a:ext uri="{FF2B5EF4-FFF2-40B4-BE49-F238E27FC236}">
                <a16:creationId xmlns:a16="http://schemas.microsoft.com/office/drawing/2014/main" id="{55C2CD95-083B-1C42-8DFF-C7D865713F9F}"/>
              </a:ext>
            </a:extLst>
          </p:cNvPr>
          <p:cNvSpPr>
            <a:spLocks noGrp="1"/>
          </p:cNvSpPr>
          <p:nvPr>
            <p:ph type="ctrTitle"/>
          </p:nvPr>
        </p:nvSpPr>
        <p:spPr/>
        <p:txBody>
          <a:bodyPr/>
          <a:lstStyle/>
          <a:p>
            <a:r>
              <a:rPr lang="en-JP" dirty="0"/>
              <a:t>Title Slide Template </a:t>
            </a:r>
            <a:br>
              <a:rPr lang="en-JP" dirty="0"/>
            </a:br>
            <a:r>
              <a:rPr lang="en-JP" dirty="0"/>
              <a:t>Sample</a:t>
            </a:r>
          </a:p>
        </p:txBody>
      </p:sp>
      <p:sp>
        <p:nvSpPr>
          <p:cNvPr id="17" name="Text Placeholder 16">
            <a:extLst>
              <a:ext uri="{FF2B5EF4-FFF2-40B4-BE49-F238E27FC236}">
                <a16:creationId xmlns:a16="http://schemas.microsoft.com/office/drawing/2014/main" id="{1728ACEB-1DAE-6E41-8099-4DF6761604BA}"/>
              </a:ext>
            </a:extLst>
          </p:cNvPr>
          <p:cNvSpPr>
            <a:spLocks noGrp="1"/>
          </p:cNvSpPr>
          <p:nvPr>
            <p:ph type="body" sz="quarter" idx="23"/>
          </p:nvPr>
        </p:nvSpPr>
        <p:spPr/>
        <p:txBody>
          <a:bodyPr/>
          <a:lstStyle/>
          <a:p>
            <a:endParaRPr lang="en-JP"/>
          </a:p>
        </p:txBody>
      </p:sp>
      <p:sp>
        <p:nvSpPr>
          <p:cNvPr id="18" name="Text Placeholder 17">
            <a:extLst>
              <a:ext uri="{FF2B5EF4-FFF2-40B4-BE49-F238E27FC236}">
                <a16:creationId xmlns:a16="http://schemas.microsoft.com/office/drawing/2014/main" id="{15B77C89-A62A-8048-B018-D83596482105}"/>
              </a:ext>
            </a:extLst>
          </p:cNvPr>
          <p:cNvSpPr>
            <a:spLocks noGrp="1"/>
          </p:cNvSpPr>
          <p:nvPr>
            <p:ph type="body" sz="quarter" idx="24"/>
          </p:nvPr>
        </p:nvSpPr>
        <p:spPr/>
        <p:txBody>
          <a:bodyPr/>
          <a:lstStyle/>
          <a:p>
            <a:endParaRPr lang="en-JP"/>
          </a:p>
        </p:txBody>
      </p:sp>
      <p:sp>
        <p:nvSpPr>
          <p:cNvPr id="19" name="Text Placeholder 18">
            <a:extLst>
              <a:ext uri="{FF2B5EF4-FFF2-40B4-BE49-F238E27FC236}">
                <a16:creationId xmlns:a16="http://schemas.microsoft.com/office/drawing/2014/main" id="{24D3D46D-4931-874B-8D76-08BA17742DDD}"/>
              </a:ext>
            </a:extLst>
          </p:cNvPr>
          <p:cNvSpPr>
            <a:spLocks noGrp="1"/>
          </p:cNvSpPr>
          <p:nvPr>
            <p:ph type="body" sz="quarter" idx="25"/>
          </p:nvPr>
        </p:nvSpPr>
        <p:spPr/>
        <p:txBody>
          <a:bodyPr/>
          <a:lstStyle/>
          <a:p>
            <a:endParaRPr lang="en-JP"/>
          </a:p>
        </p:txBody>
      </p:sp>
      <p:sp>
        <p:nvSpPr>
          <p:cNvPr id="20" name="Text Placeholder 19">
            <a:extLst>
              <a:ext uri="{FF2B5EF4-FFF2-40B4-BE49-F238E27FC236}">
                <a16:creationId xmlns:a16="http://schemas.microsoft.com/office/drawing/2014/main" id="{4DBA64DF-53AA-BB42-B55D-C3D9D5EDC8F2}"/>
              </a:ext>
            </a:extLst>
          </p:cNvPr>
          <p:cNvSpPr>
            <a:spLocks noGrp="1"/>
          </p:cNvSpPr>
          <p:nvPr>
            <p:ph type="body" sz="quarter" idx="26"/>
          </p:nvPr>
        </p:nvSpPr>
        <p:spPr/>
        <p:txBody>
          <a:bodyPr/>
          <a:lstStyle/>
          <a:p>
            <a:endParaRPr lang="en-JP"/>
          </a:p>
        </p:txBody>
      </p:sp>
      <p:sp>
        <p:nvSpPr>
          <p:cNvPr id="16" name="Text Placeholder 15">
            <a:extLst>
              <a:ext uri="{FF2B5EF4-FFF2-40B4-BE49-F238E27FC236}">
                <a16:creationId xmlns:a16="http://schemas.microsoft.com/office/drawing/2014/main" id="{B6A572C7-50B0-F540-A731-B116EB48CC0E}"/>
              </a:ext>
            </a:extLst>
          </p:cNvPr>
          <p:cNvSpPr>
            <a:spLocks noGrp="1"/>
          </p:cNvSpPr>
          <p:nvPr>
            <p:ph type="body" sz="quarter" idx="16"/>
          </p:nvPr>
        </p:nvSpPr>
        <p:spPr/>
        <p:txBody>
          <a:bodyPr/>
          <a:lstStyle/>
          <a:p>
            <a:endParaRPr lang="en-JP"/>
          </a:p>
        </p:txBody>
      </p:sp>
    </p:spTree>
    <p:extLst>
      <p:ext uri="{BB962C8B-B14F-4D97-AF65-F5344CB8AC3E}">
        <p14:creationId xmlns:p14="http://schemas.microsoft.com/office/powerpoint/2010/main" val="247747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44321-26F5-5841-9833-529382AC16FD}"/>
              </a:ext>
            </a:extLst>
          </p:cNvPr>
          <p:cNvSpPr>
            <a:spLocks noGrp="1"/>
          </p:cNvSpPr>
          <p:nvPr>
            <p:ph type="ctrTitle"/>
          </p:nvPr>
        </p:nvSpPr>
        <p:spPr/>
        <p:txBody>
          <a:bodyPr/>
          <a:lstStyle/>
          <a:p>
            <a:r>
              <a:rPr lang="en-JP" dirty="0"/>
              <a:t>Title Slide Template</a:t>
            </a:r>
            <a:br>
              <a:rPr lang="en-JP" dirty="0"/>
            </a:br>
            <a:r>
              <a:rPr lang="en-JP" dirty="0"/>
              <a:t>Sample</a:t>
            </a:r>
          </a:p>
        </p:txBody>
      </p:sp>
      <p:sp>
        <p:nvSpPr>
          <p:cNvPr id="3" name="Text Placeholder 2">
            <a:extLst>
              <a:ext uri="{FF2B5EF4-FFF2-40B4-BE49-F238E27FC236}">
                <a16:creationId xmlns:a16="http://schemas.microsoft.com/office/drawing/2014/main" id="{4FFFF98E-C525-DF48-ADE8-9CAD210BB7C3}"/>
              </a:ext>
            </a:extLst>
          </p:cNvPr>
          <p:cNvSpPr>
            <a:spLocks noGrp="1"/>
          </p:cNvSpPr>
          <p:nvPr>
            <p:ph type="body" sz="quarter" idx="27"/>
          </p:nvPr>
        </p:nvSpPr>
        <p:spPr/>
        <p:txBody>
          <a:bodyPr/>
          <a:lstStyle/>
          <a:p>
            <a:endParaRPr lang="en-JP"/>
          </a:p>
        </p:txBody>
      </p:sp>
      <p:sp>
        <p:nvSpPr>
          <p:cNvPr id="4" name="Text Placeholder 3">
            <a:extLst>
              <a:ext uri="{FF2B5EF4-FFF2-40B4-BE49-F238E27FC236}">
                <a16:creationId xmlns:a16="http://schemas.microsoft.com/office/drawing/2014/main" id="{DD786175-2E8F-2547-899D-F9F2BB64168B}"/>
              </a:ext>
            </a:extLst>
          </p:cNvPr>
          <p:cNvSpPr>
            <a:spLocks noGrp="1"/>
          </p:cNvSpPr>
          <p:nvPr>
            <p:ph type="body" sz="quarter" idx="28"/>
          </p:nvPr>
        </p:nvSpPr>
        <p:spPr/>
        <p:txBody>
          <a:bodyPr/>
          <a:lstStyle/>
          <a:p>
            <a:endParaRPr lang="en-JP"/>
          </a:p>
        </p:txBody>
      </p:sp>
      <p:sp>
        <p:nvSpPr>
          <p:cNvPr id="5" name="Text Placeholder 4">
            <a:extLst>
              <a:ext uri="{FF2B5EF4-FFF2-40B4-BE49-F238E27FC236}">
                <a16:creationId xmlns:a16="http://schemas.microsoft.com/office/drawing/2014/main" id="{7054C3F1-AA90-4642-8284-BE26083CED5C}"/>
              </a:ext>
            </a:extLst>
          </p:cNvPr>
          <p:cNvSpPr>
            <a:spLocks noGrp="1"/>
          </p:cNvSpPr>
          <p:nvPr>
            <p:ph type="body" sz="quarter" idx="29"/>
          </p:nvPr>
        </p:nvSpPr>
        <p:spPr/>
        <p:txBody>
          <a:bodyPr/>
          <a:lstStyle/>
          <a:p>
            <a:endParaRPr lang="en-JP"/>
          </a:p>
        </p:txBody>
      </p:sp>
      <p:sp>
        <p:nvSpPr>
          <p:cNvPr id="6" name="Text Placeholder 5">
            <a:extLst>
              <a:ext uri="{FF2B5EF4-FFF2-40B4-BE49-F238E27FC236}">
                <a16:creationId xmlns:a16="http://schemas.microsoft.com/office/drawing/2014/main" id="{19FF0BCA-4E4F-A34B-BDAB-116134A2BF16}"/>
              </a:ext>
            </a:extLst>
          </p:cNvPr>
          <p:cNvSpPr>
            <a:spLocks noGrp="1"/>
          </p:cNvSpPr>
          <p:nvPr>
            <p:ph type="body" sz="quarter" idx="30"/>
          </p:nvPr>
        </p:nvSpPr>
        <p:spPr/>
        <p:txBody>
          <a:bodyPr/>
          <a:lstStyle/>
          <a:p>
            <a:endParaRPr lang="en-JP"/>
          </a:p>
        </p:txBody>
      </p:sp>
      <p:sp>
        <p:nvSpPr>
          <p:cNvPr id="7" name="Text Placeholder 6">
            <a:extLst>
              <a:ext uri="{FF2B5EF4-FFF2-40B4-BE49-F238E27FC236}">
                <a16:creationId xmlns:a16="http://schemas.microsoft.com/office/drawing/2014/main" id="{2078C2D8-D11B-8D4E-B6E6-BE7630E368ED}"/>
              </a:ext>
            </a:extLst>
          </p:cNvPr>
          <p:cNvSpPr>
            <a:spLocks noGrp="1"/>
          </p:cNvSpPr>
          <p:nvPr>
            <p:ph type="body" sz="quarter" idx="16"/>
          </p:nvPr>
        </p:nvSpPr>
        <p:spPr/>
        <p:txBody>
          <a:bodyPr/>
          <a:lstStyle/>
          <a:p>
            <a:endParaRPr lang="en-JP"/>
          </a:p>
        </p:txBody>
      </p:sp>
    </p:spTree>
    <p:extLst>
      <p:ext uri="{BB962C8B-B14F-4D97-AF65-F5344CB8AC3E}">
        <p14:creationId xmlns:p14="http://schemas.microsoft.com/office/powerpoint/2010/main" val="2550429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a:extLst>
              <a:ext uri="{FF2B5EF4-FFF2-40B4-BE49-F238E27FC236}">
                <a16:creationId xmlns:a16="http://schemas.microsoft.com/office/drawing/2014/main" id="{AF03376B-F0DC-4E45-A052-7BB7F2CF943D}"/>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7" imgH="348" progId="TCLayout.ActiveDocument.1">
                  <p:embed/>
                </p:oleObj>
              </mc:Choice>
              <mc:Fallback>
                <p:oleObj name="think-cell Slide" r:id="rId5" imgW="347" imgH="348" progId="TCLayout.ActiveDocument.1">
                  <p:embed/>
                  <p:pic>
                    <p:nvPicPr>
                      <p:cNvPr id="18" name="Object 17" hidden="1">
                        <a:extLst>
                          <a:ext uri="{FF2B5EF4-FFF2-40B4-BE49-F238E27FC236}">
                            <a16:creationId xmlns:a16="http://schemas.microsoft.com/office/drawing/2014/main" id="{AF03376B-F0DC-4E45-A052-7BB7F2CF943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60B2A641-EE1A-4353-B663-913BBED2AB4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a:ln>
                <a:noFill/>
              </a:ln>
              <a:solidFill>
                <a:srgbClr val="FFFFFF"/>
              </a:solidFill>
              <a:effectLst/>
              <a:uLnTx/>
              <a:uFillTx/>
              <a:latin typeface="Calibri" panose="020F0502020204030204" pitchFamily="34" charset="0"/>
              <a:ea typeface="メイリオ" panose="020B0604030504040204" pitchFamily="50" charset="-128"/>
              <a:cs typeface="Calibri" panose="020F0502020204030204" pitchFamily="34" charset="0"/>
              <a:sym typeface="Calibri" panose="020F0502020204030204" pitchFamily="34" charset="0"/>
            </a:endParaRPr>
          </a:p>
        </p:txBody>
      </p:sp>
      <p:sp>
        <p:nvSpPr>
          <p:cNvPr id="2" name="Title 1">
            <a:extLst>
              <a:ext uri="{FF2B5EF4-FFF2-40B4-BE49-F238E27FC236}">
                <a16:creationId xmlns:a16="http://schemas.microsoft.com/office/drawing/2014/main" id="{D9086D94-8585-5143-89C6-AEF0EC1CE468}"/>
              </a:ext>
            </a:extLst>
          </p:cNvPr>
          <p:cNvSpPr>
            <a:spLocks noGrp="1"/>
          </p:cNvSpPr>
          <p:nvPr>
            <p:ph type="ctrTitle"/>
          </p:nvPr>
        </p:nvSpPr>
        <p:spPr/>
        <p:txBody>
          <a:bodyPr/>
          <a:lstStyle/>
          <a:p>
            <a:r>
              <a:rPr lang="en-JP" dirty="0"/>
              <a:t>Example Section Divider Template</a:t>
            </a:r>
          </a:p>
        </p:txBody>
      </p:sp>
      <p:pic>
        <p:nvPicPr>
          <p:cNvPr id="10" name="Picture Placeholder 7" descr="A picture containing tree, outdoor, grass, person&#10;&#10;Description automatically generated">
            <a:extLst>
              <a:ext uri="{FF2B5EF4-FFF2-40B4-BE49-F238E27FC236}">
                <a16:creationId xmlns:a16="http://schemas.microsoft.com/office/drawing/2014/main" id="{89F9EA0C-B014-584F-A32A-E7B87DA68D0C}"/>
              </a:ext>
            </a:extLst>
          </p:cNvPr>
          <p:cNvPicPr>
            <a:picLocks noGrp="1" noChangeAspect="1"/>
          </p:cNvPicPr>
          <p:nvPr>
            <p:ph type="pic" sz="quarter" idx="10"/>
          </p:nvPr>
        </p:nvPicPr>
        <p:blipFill rotWithShape="1">
          <a:blip r:embed="rId7">
            <a:extLst>
              <a:ext uri="{28A0092B-C50C-407E-A947-70E740481C1C}">
                <a14:useLocalDpi xmlns:a14="http://schemas.microsoft.com/office/drawing/2010/main" val="0"/>
              </a:ext>
            </a:extLst>
          </a:blip>
          <a:srcRect l="4895" r="4895"/>
          <a:stretch/>
        </p:blipFill>
        <p:spPr/>
      </p:pic>
    </p:spTree>
    <p:extLst>
      <p:ext uri="{BB962C8B-B14F-4D97-AF65-F5344CB8AC3E}">
        <p14:creationId xmlns:p14="http://schemas.microsoft.com/office/powerpoint/2010/main" val="3254861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952AA6A-CD53-AD44-8D6F-B667DCF7ACEB}"/>
              </a:ext>
            </a:extLst>
          </p:cNvPr>
          <p:cNvSpPr>
            <a:spLocks noGrp="1"/>
          </p:cNvSpPr>
          <p:nvPr>
            <p:ph type="body" sz="quarter" idx="13"/>
          </p:nvPr>
        </p:nvSpPr>
        <p:spPr>
          <a:xfrm>
            <a:off x="311151" y="1325113"/>
            <a:ext cx="4728936" cy="703943"/>
          </a:xfrm>
        </p:spPr>
        <p:txBody>
          <a:bodyPr numCol="1"/>
          <a:lstStyle/>
          <a:p>
            <a:pPr marL="0" indent="0">
              <a:lnSpc>
                <a:spcPts val="1800"/>
              </a:lnSpc>
              <a:buNone/>
            </a:pPr>
            <a:r>
              <a:rPr lang="en-US" sz="1400" b="1" dirty="0"/>
              <a:t>These example charts and graphs can be copied into your own document. Right-click on the chart to “Edit the Data in Excel.”</a:t>
            </a:r>
            <a:endParaRPr lang="en-JP" sz="1400" b="1" dirty="0"/>
          </a:p>
        </p:txBody>
      </p:sp>
      <p:sp>
        <p:nvSpPr>
          <p:cNvPr id="51" name="Footer Placeholder 8">
            <a:extLst>
              <a:ext uri="{FF2B5EF4-FFF2-40B4-BE49-F238E27FC236}">
                <a16:creationId xmlns:a16="http://schemas.microsoft.com/office/drawing/2014/main" id="{9F01428D-0F2F-A140-BFEB-B69C67AE01A8}"/>
              </a:ext>
            </a:extLst>
          </p:cNvPr>
          <p:cNvSpPr>
            <a:spLocks noGrp="1"/>
          </p:cNvSpPr>
          <p:nvPr>
            <p:ph type="ftr" sz="quarter" idx="3"/>
          </p:nvPr>
        </p:nvSpPr>
        <p:spPr>
          <a:prstGeom prst="rect">
            <a:avLst/>
          </a:prstGeom>
        </p:spPr>
        <p:txBody>
          <a:bodyPr vert="horz" lIns="91440" tIns="45720" rIns="91440" bIns="45720" rtlCol="0" anchor="ctr"/>
          <a:lstStyle>
            <a:lvl1pPr algn="r">
              <a:defRPr sz="800" b="1" spc="100" baseline="0">
                <a:solidFill>
                  <a:schemeClr val="tx1"/>
                </a:solidFill>
              </a:defRPr>
            </a:lvl1pPr>
          </a:lstStyle>
          <a:p>
            <a:r>
              <a:rPr lang="en-JP" dirty="0"/>
              <a:t> </a:t>
            </a:r>
          </a:p>
        </p:txBody>
      </p:sp>
      <p:sp>
        <p:nvSpPr>
          <p:cNvPr id="37" name="Title 4">
            <a:extLst>
              <a:ext uri="{FF2B5EF4-FFF2-40B4-BE49-F238E27FC236}">
                <a16:creationId xmlns:a16="http://schemas.microsoft.com/office/drawing/2014/main" id="{99AADAAD-B847-4F47-95C7-0C395109CE36}"/>
              </a:ext>
            </a:extLst>
          </p:cNvPr>
          <p:cNvSpPr>
            <a:spLocks noGrp="1"/>
          </p:cNvSpPr>
          <p:nvPr>
            <p:ph type="title"/>
          </p:nvPr>
        </p:nvSpPr>
        <p:spPr/>
        <p:txBody>
          <a:bodyPr>
            <a:normAutofit/>
          </a:bodyPr>
          <a:lstStyle/>
          <a:p>
            <a:r>
              <a:rPr lang="en-JP" dirty="0"/>
              <a:t>Example Charts and Graphs</a:t>
            </a:r>
          </a:p>
        </p:txBody>
      </p:sp>
      <p:sp>
        <p:nvSpPr>
          <p:cNvPr id="40" name="スライド番号プレースホルダ 5">
            <a:extLst>
              <a:ext uri="{FF2B5EF4-FFF2-40B4-BE49-F238E27FC236}">
                <a16:creationId xmlns:a16="http://schemas.microsoft.com/office/drawing/2014/main" id="{C53D5D5B-788A-924C-A9EE-D27155C46050}"/>
              </a:ext>
            </a:extLst>
          </p:cNvPr>
          <p:cNvSpPr>
            <a:spLocks noGrp="1"/>
          </p:cNvSpPr>
          <p:nvPr>
            <p:ph type="sldNum" sz="quarter" idx="4"/>
          </p:nvPr>
        </p:nvSpPr>
        <p:spPr>
          <a:xfrm>
            <a:off x="311150" y="6523001"/>
            <a:ext cx="589856" cy="196131"/>
          </a:xfrm>
          <a:prstGeom prst="rect">
            <a:avLst/>
          </a:prstGeom>
        </p:spPr>
        <p:txBody>
          <a:bodyPr vert="horz" lIns="71985"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14</a:t>
            </a:fld>
            <a:endParaRPr lang="ja-JP" altLang="en-US"/>
          </a:p>
        </p:txBody>
      </p:sp>
      <p:graphicFrame>
        <p:nvGraphicFramePr>
          <p:cNvPr id="15" name="Chart 14">
            <a:extLst>
              <a:ext uri="{FF2B5EF4-FFF2-40B4-BE49-F238E27FC236}">
                <a16:creationId xmlns:a16="http://schemas.microsoft.com/office/drawing/2014/main" id="{7665A2E8-8482-A841-A774-F3858DF94258}"/>
              </a:ext>
            </a:extLst>
          </p:cNvPr>
          <p:cNvGraphicFramePr/>
          <p:nvPr>
            <p:extLst>
              <p:ext uri="{D42A27DB-BD31-4B8C-83A1-F6EECF244321}">
                <p14:modId xmlns:p14="http://schemas.microsoft.com/office/powerpoint/2010/main" val="546668644"/>
              </p:ext>
            </p:extLst>
          </p:nvPr>
        </p:nvGraphicFramePr>
        <p:xfrm>
          <a:off x="5500559" y="1950769"/>
          <a:ext cx="6380291" cy="3433662"/>
        </p:xfrm>
        <a:graphic>
          <a:graphicData uri="http://schemas.openxmlformats.org/drawingml/2006/chart">
            <c:chart xmlns:c="http://schemas.openxmlformats.org/drawingml/2006/chart" xmlns:r="http://schemas.openxmlformats.org/officeDocument/2006/relationships" r:id="rId3"/>
          </a:graphicData>
        </a:graphic>
      </p:graphicFrame>
      <p:grpSp>
        <p:nvGrpSpPr>
          <p:cNvPr id="3" name="Group 2">
            <a:extLst>
              <a:ext uri="{FF2B5EF4-FFF2-40B4-BE49-F238E27FC236}">
                <a16:creationId xmlns:a16="http://schemas.microsoft.com/office/drawing/2014/main" id="{EA92C009-B94F-3843-89C0-8605A10BFB32}"/>
              </a:ext>
            </a:extLst>
          </p:cNvPr>
          <p:cNvGrpSpPr/>
          <p:nvPr/>
        </p:nvGrpSpPr>
        <p:grpSpPr>
          <a:xfrm>
            <a:off x="876299" y="2752420"/>
            <a:ext cx="3859822" cy="3329197"/>
            <a:chOff x="876299" y="2752420"/>
            <a:chExt cx="3859822" cy="3329197"/>
          </a:xfrm>
        </p:grpSpPr>
        <p:graphicFrame>
          <p:nvGraphicFramePr>
            <p:cNvPr id="20" name="Chart 19">
              <a:extLst>
                <a:ext uri="{FF2B5EF4-FFF2-40B4-BE49-F238E27FC236}">
                  <a16:creationId xmlns:a16="http://schemas.microsoft.com/office/drawing/2014/main" id="{6CC0BEE1-A84A-5C4A-AE91-8A41A1D749F5}"/>
                </a:ext>
              </a:extLst>
            </p:cNvPr>
            <p:cNvGraphicFramePr/>
            <p:nvPr>
              <p:extLst>
                <p:ext uri="{D42A27DB-BD31-4B8C-83A1-F6EECF244321}">
                  <p14:modId xmlns:p14="http://schemas.microsoft.com/office/powerpoint/2010/main" val="3246451881"/>
                </p:ext>
              </p:extLst>
            </p:nvPr>
          </p:nvGraphicFramePr>
          <p:xfrm>
            <a:off x="876299" y="2752420"/>
            <a:ext cx="3100755" cy="3329197"/>
          </p:xfrm>
          <a:graphic>
            <a:graphicData uri="http://schemas.openxmlformats.org/drawingml/2006/chart">
              <c:chart xmlns:c="http://schemas.openxmlformats.org/drawingml/2006/chart" xmlns:r="http://schemas.openxmlformats.org/officeDocument/2006/relationships" r:id="rId4"/>
            </a:graphicData>
          </a:graphic>
        </p:graphicFrame>
        <p:sp>
          <p:nvSpPr>
            <p:cNvPr id="21" name="Text Placeholder 3">
              <a:extLst>
                <a:ext uri="{FF2B5EF4-FFF2-40B4-BE49-F238E27FC236}">
                  <a16:creationId xmlns:a16="http://schemas.microsoft.com/office/drawing/2014/main" id="{53968730-75F0-2A43-AE9C-AEE74CB6C5DD}"/>
                </a:ext>
              </a:extLst>
            </p:cNvPr>
            <p:cNvSpPr txBox="1">
              <a:spLocks/>
            </p:cNvSpPr>
            <p:nvPr/>
          </p:nvSpPr>
          <p:spPr>
            <a:xfrm>
              <a:off x="1984374" y="4129753"/>
              <a:ext cx="884604" cy="591785"/>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600" b="1" i="0" kern="1200" baseline="0">
                  <a:solidFill>
                    <a:srgbClr val="FF0000"/>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lnSpc>
                  <a:spcPts val="2200"/>
                </a:lnSpc>
                <a:spcAft>
                  <a:spcPts val="0"/>
                </a:spcAft>
              </a:pPr>
              <a:r>
                <a:rPr lang="en-JP" sz="2000" dirty="0">
                  <a:solidFill>
                    <a:schemeClr val="accent1"/>
                  </a:solidFill>
                </a:rPr>
                <a:t>Chart Title</a:t>
              </a:r>
            </a:p>
          </p:txBody>
        </p:sp>
        <p:sp>
          <p:nvSpPr>
            <p:cNvPr id="31" name="Text Placeholder 4">
              <a:extLst>
                <a:ext uri="{FF2B5EF4-FFF2-40B4-BE49-F238E27FC236}">
                  <a16:creationId xmlns:a16="http://schemas.microsoft.com/office/drawing/2014/main" id="{2BFF2F92-CF27-0D43-A62F-2BECA67A9E7F}"/>
                </a:ext>
              </a:extLst>
            </p:cNvPr>
            <p:cNvSpPr txBox="1">
              <a:spLocks/>
            </p:cNvSpPr>
            <p:nvPr/>
          </p:nvSpPr>
          <p:spPr>
            <a:xfrm>
              <a:off x="3687391" y="3311934"/>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100" b="1" spc="100" dirty="0"/>
                <a:t>CATEGORY 01</a:t>
              </a:r>
              <a:endParaRPr lang="en-JP" sz="1100" b="1" spc="100" dirty="0"/>
            </a:p>
          </p:txBody>
        </p:sp>
        <p:sp>
          <p:nvSpPr>
            <p:cNvPr id="32" name="Text Placeholder 4">
              <a:extLst>
                <a:ext uri="{FF2B5EF4-FFF2-40B4-BE49-F238E27FC236}">
                  <a16:creationId xmlns:a16="http://schemas.microsoft.com/office/drawing/2014/main" id="{D4257129-8D68-D647-819C-79F40FEED2F1}"/>
                </a:ext>
              </a:extLst>
            </p:cNvPr>
            <p:cNvSpPr txBox="1">
              <a:spLocks/>
            </p:cNvSpPr>
            <p:nvPr/>
          </p:nvSpPr>
          <p:spPr>
            <a:xfrm>
              <a:off x="3687391" y="3106669"/>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3200" b="1" spc="100" dirty="0"/>
                <a:t>0%</a:t>
              </a:r>
              <a:endParaRPr lang="en-JP" sz="3200" b="1" spc="100" dirty="0"/>
            </a:p>
          </p:txBody>
        </p:sp>
      </p:grpSp>
      <p:sp>
        <p:nvSpPr>
          <p:cNvPr id="30" name="Text Placeholder 4">
            <a:extLst>
              <a:ext uri="{FF2B5EF4-FFF2-40B4-BE49-F238E27FC236}">
                <a16:creationId xmlns:a16="http://schemas.microsoft.com/office/drawing/2014/main" id="{35137238-4926-A842-8CE8-2788F6A84973}"/>
              </a:ext>
            </a:extLst>
          </p:cNvPr>
          <p:cNvSpPr txBox="1">
            <a:spLocks/>
          </p:cNvSpPr>
          <p:nvPr/>
        </p:nvSpPr>
        <p:spPr>
          <a:xfrm>
            <a:off x="6097255" y="5118210"/>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en-US" sz="1000" b="1" spc="100" dirty="0"/>
              <a:t>CATEGORY 01</a:t>
            </a:r>
            <a:endParaRPr lang="en-JP" sz="1000" b="1" spc="100" dirty="0"/>
          </a:p>
        </p:txBody>
      </p:sp>
      <p:sp>
        <p:nvSpPr>
          <p:cNvPr id="33" name="Text Placeholder 4">
            <a:extLst>
              <a:ext uri="{FF2B5EF4-FFF2-40B4-BE49-F238E27FC236}">
                <a16:creationId xmlns:a16="http://schemas.microsoft.com/office/drawing/2014/main" id="{5DA8A5B4-4DF9-D044-A044-FF080F9E8035}"/>
              </a:ext>
            </a:extLst>
          </p:cNvPr>
          <p:cNvSpPr txBox="1">
            <a:spLocks/>
          </p:cNvSpPr>
          <p:nvPr/>
        </p:nvSpPr>
        <p:spPr>
          <a:xfrm>
            <a:off x="7560295" y="5118210"/>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en-US" sz="1000" b="1" spc="100" dirty="0"/>
              <a:t>CATEGORY 02</a:t>
            </a:r>
            <a:endParaRPr lang="en-JP" sz="1000" b="1" spc="100" dirty="0"/>
          </a:p>
        </p:txBody>
      </p:sp>
      <p:sp>
        <p:nvSpPr>
          <p:cNvPr id="34" name="Text Placeholder 4">
            <a:extLst>
              <a:ext uri="{FF2B5EF4-FFF2-40B4-BE49-F238E27FC236}">
                <a16:creationId xmlns:a16="http://schemas.microsoft.com/office/drawing/2014/main" id="{94C17B34-9AE2-FF45-87B8-D98CFCE05083}"/>
              </a:ext>
            </a:extLst>
          </p:cNvPr>
          <p:cNvSpPr txBox="1">
            <a:spLocks/>
          </p:cNvSpPr>
          <p:nvPr/>
        </p:nvSpPr>
        <p:spPr>
          <a:xfrm>
            <a:off x="9023335" y="5118210"/>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en-US" sz="1000" b="1" spc="100" dirty="0"/>
              <a:t>CATEGORY 03</a:t>
            </a:r>
            <a:endParaRPr lang="en-JP" sz="1000" b="1" spc="100" dirty="0"/>
          </a:p>
        </p:txBody>
      </p:sp>
      <p:sp>
        <p:nvSpPr>
          <p:cNvPr id="35" name="Text Placeholder 4">
            <a:extLst>
              <a:ext uri="{FF2B5EF4-FFF2-40B4-BE49-F238E27FC236}">
                <a16:creationId xmlns:a16="http://schemas.microsoft.com/office/drawing/2014/main" id="{D6ED6353-142B-3049-B70E-14CC6F9CB6C2}"/>
              </a:ext>
            </a:extLst>
          </p:cNvPr>
          <p:cNvSpPr txBox="1">
            <a:spLocks/>
          </p:cNvSpPr>
          <p:nvPr/>
        </p:nvSpPr>
        <p:spPr>
          <a:xfrm>
            <a:off x="10486375" y="5118210"/>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en-US" sz="1000" b="1" spc="100" dirty="0"/>
              <a:t>CATEGORY 04</a:t>
            </a:r>
            <a:endParaRPr lang="en-JP" sz="1000" b="1" spc="100" dirty="0"/>
          </a:p>
        </p:txBody>
      </p:sp>
      <p:grpSp>
        <p:nvGrpSpPr>
          <p:cNvPr id="16" name="Group 15">
            <a:extLst>
              <a:ext uri="{FF2B5EF4-FFF2-40B4-BE49-F238E27FC236}">
                <a16:creationId xmlns:a16="http://schemas.microsoft.com/office/drawing/2014/main" id="{97C48C91-AC9D-AA4A-AC05-425634C80007}"/>
              </a:ext>
            </a:extLst>
          </p:cNvPr>
          <p:cNvGrpSpPr/>
          <p:nvPr/>
        </p:nvGrpSpPr>
        <p:grpSpPr>
          <a:xfrm>
            <a:off x="5484441" y="1247550"/>
            <a:ext cx="2197281" cy="562215"/>
            <a:chOff x="5484441" y="1703115"/>
            <a:chExt cx="2197281" cy="562215"/>
          </a:xfrm>
        </p:grpSpPr>
        <p:sp>
          <p:nvSpPr>
            <p:cNvPr id="26" name="Text Placeholder 3">
              <a:extLst>
                <a:ext uri="{FF2B5EF4-FFF2-40B4-BE49-F238E27FC236}">
                  <a16:creationId xmlns:a16="http://schemas.microsoft.com/office/drawing/2014/main" id="{0EDCC89A-4620-4F4F-B1E9-8E3B1DE155FD}"/>
                </a:ext>
              </a:extLst>
            </p:cNvPr>
            <p:cNvSpPr txBox="1">
              <a:spLocks/>
            </p:cNvSpPr>
            <p:nvPr/>
          </p:nvSpPr>
          <p:spPr>
            <a:xfrm>
              <a:off x="5500559" y="1932631"/>
              <a:ext cx="2181163" cy="332699"/>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600" b="1" i="0" kern="1200" baseline="0">
                  <a:solidFill>
                    <a:srgbClr val="FF0000"/>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nSpc>
                  <a:spcPts val="2200"/>
                </a:lnSpc>
                <a:spcAft>
                  <a:spcPts val="0"/>
                </a:spcAft>
              </a:pPr>
              <a:r>
                <a:rPr lang="en-JP" sz="2000" dirty="0">
                  <a:solidFill>
                    <a:schemeClr val="accent1"/>
                  </a:solidFill>
                </a:rPr>
                <a:t>Graph Title</a:t>
              </a:r>
            </a:p>
          </p:txBody>
        </p:sp>
        <p:sp>
          <p:nvSpPr>
            <p:cNvPr id="36" name="Text Placeholder 4">
              <a:extLst>
                <a:ext uri="{FF2B5EF4-FFF2-40B4-BE49-F238E27FC236}">
                  <a16:creationId xmlns:a16="http://schemas.microsoft.com/office/drawing/2014/main" id="{66C92AE8-2F58-C749-81EE-949E2DB8F9AD}"/>
                </a:ext>
              </a:extLst>
            </p:cNvPr>
            <p:cNvSpPr txBox="1">
              <a:spLocks/>
            </p:cNvSpPr>
            <p:nvPr/>
          </p:nvSpPr>
          <p:spPr>
            <a:xfrm>
              <a:off x="5484441" y="1703115"/>
              <a:ext cx="1416289" cy="200078"/>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200" spc="100" dirty="0">
                  <a:latin typeface="Calibri Light" panose="020F0302020204030204" pitchFamily="34" charset="0"/>
                  <a:cs typeface="Calibri Light" panose="020F0302020204030204" pitchFamily="34" charset="0"/>
                </a:rPr>
                <a:t>VERTICAL STYLE</a:t>
              </a:r>
              <a:endParaRPr lang="en-JP" sz="1200" spc="100" dirty="0">
                <a:latin typeface="Calibri Light" panose="020F0302020204030204" pitchFamily="34" charset="0"/>
                <a:cs typeface="Calibri Light" panose="020F0302020204030204" pitchFamily="34" charset="0"/>
              </a:endParaRPr>
            </a:p>
          </p:txBody>
        </p:sp>
      </p:grpSp>
      <p:grpSp>
        <p:nvGrpSpPr>
          <p:cNvPr id="41" name="Group 40">
            <a:extLst>
              <a:ext uri="{FF2B5EF4-FFF2-40B4-BE49-F238E27FC236}">
                <a16:creationId xmlns:a16="http://schemas.microsoft.com/office/drawing/2014/main" id="{0E94398D-52CA-BC4C-B0D5-B90ECC6DF808}"/>
              </a:ext>
            </a:extLst>
          </p:cNvPr>
          <p:cNvGrpSpPr/>
          <p:nvPr/>
        </p:nvGrpSpPr>
        <p:grpSpPr>
          <a:xfrm>
            <a:off x="5556583" y="5851622"/>
            <a:ext cx="1400172" cy="230558"/>
            <a:chOff x="3022203" y="6107475"/>
            <a:chExt cx="1400172" cy="230558"/>
          </a:xfrm>
        </p:grpSpPr>
        <p:sp>
          <p:nvSpPr>
            <p:cNvPr id="38" name="Text Placeholder 4">
              <a:extLst>
                <a:ext uri="{FF2B5EF4-FFF2-40B4-BE49-F238E27FC236}">
                  <a16:creationId xmlns:a16="http://schemas.microsoft.com/office/drawing/2014/main" id="{E65BE817-7463-6349-BDD6-777C88CEC261}"/>
                </a:ext>
              </a:extLst>
            </p:cNvPr>
            <p:cNvSpPr txBox="1">
              <a:spLocks/>
            </p:cNvSpPr>
            <p:nvPr/>
          </p:nvSpPr>
          <p:spPr>
            <a:xfrm>
              <a:off x="3373645" y="6107475"/>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000" spc="100" dirty="0"/>
                <a:t>SERIES 01</a:t>
              </a:r>
              <a:endParaRPr lang="en-JP" sz="1000" spc="100" dirty="0"/>
            </a:p>
          </p:txBody>
        </p:sp>
        <p:sp>
          <p:nvSpPr>
            <p:cNvPr id="29" name="Oval 28">
              <a:extLst>
                <a:ext uri="{FF2B5EF4-FFF2-40B4-BE49-F238E27FC236}">
                  <a16:creationId xmlns:a16="http://schemas.microsoft.com/office/drawing/2014/main" id="{7C656FB3-FD2E-9141-A95E-97D71CE26F7A}"/>
                </a:ext>
              </a:extLst>
            </p:cNvPr>
            <p:cNvSpPr/>
            <p:nvPr/>
          </p:nvSpPr>
          <p:spPr>
            <a:xfrm>
              <a:off x="3022203" y="6137955"/>
              <a:ext cx="200078" cy="200078"/>
            </a:xfrm>
            <a:prstGeom prst="ellipse">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sz="1000" dirty="0"/>
            </a:p>
          </p:txBody>
        </p:sp>
      </p:grpSp>
      <p:grpSp>
        <p:nvGrpSpPr>
          <p:cNvPr id="42" name="Group 41">
            <a:extLst>
              <a:ext uri="{FF2B5EF4-FFF2-40B4-BE49-F238E27FC236}">
                <a16:creationId xmlns:a16="http://schemas.microsoft.com/office/drawing/2014/main" id="{407A7D8D-7EDB-744E-88C3-D8EBE534B12A}"/>
              </a:ext>
            </a:extLst>
          </p:cNvPr>
          <p:cNvGrpSpPr/>
          <p:nvPr/>
        </p:nvGrpSpPr>
        <p:grpSpPr>
          <a:xfrm>
            <a:off x="7177103" y="5851622"/>
            <a:ext cx="1400172" cy="230558"/>
            <a:chOff x="3022203" y="6107475"/>
            <a:chExt cx="1400172" cy="230558"/>
          </a:xfrm>
        </p:grpSpPr>
        <p:sp>
          <p:nvSpPr>
            <p:cNvPr id="43" name="Text Placeholder 4">
              <a:extLst>
                <a:ext uri="{FF2B5EF4-FFF2-40B4-BE49-F238E27FC236}">
                  <a16:creationId xmlns:a16="http://schemas.microsoft.com/office/drawing/2014/main" id="{0E2D4E5F-5709-B341-BA8A-3E580CF5DF16}"/>
                </a:ext>
              </a:extLst>
            </p:cNvPr>
            <p:cNvSpPr txBox="1">
              <a:spLocks/>
            </p:cNvSpPr>
            <p:nvPr/>
          </p:nvSpPr>
          <p:spPr>
            <a:xfrm>
              <a:off x="3373645" y="6107475"/>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000" spc="100" dirty="0"/>
                <a:t>SERIES 02</a:t>
              </a:r>
              <a:endParaRPr lang="en-JP" sz="1000" spc="100" dirty="0"/>
            </a:p>
          </p:txBody>
        </p:sp>
        <p:sp>
          <p:nvSpPr>
            <p:cNvPr id="44" name="Oval 43">
              <a:extLst>
                <a:ext uri="{FF2B5EF4-FFF2-40B4-BE49-F238E27FC236}">
                  <a16:creationId xmlns:a16="http://schemas.microsoft.com/office/drawing/2014/main" id="{7AABBD19-8F09-444E-B59F-B49E97F042CA}"/>
                </a:ext>
              </a:extLst>
            </p:cNvPr>
            <p:cNvSpPr/>
            <p:nvPr/>
          </p:nvSpPr>
          <p:spPr>
            <a:xfrm>
              <a:off x="3022203" y="6137955"/>
              <a:ext cx="200078" cy="200078"/>
            </a:xfrm>
            <a:prstGeom prst="ellipse">
              <a:avLst/>
            </a:prstGeom>
            <a:solidFill>
              <a:schemeClr val="accent2"/>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sz="1000" dirty="0"/>
            </a:p>
          </p:txBody>
        </p:sp>
      </p:grpSp>
      <p:grpSp>
        <p:nvGrpSpPr>
          <p:cNvPr id="45" name="Group 44">
            <a:extLst>
              <a:ext uri="{FF2B5EF4-FFF2-40B4-BE49-F238E27FC236}">
                <a16:creationId xmlns:a16="http://schemas.microsoft.com/office/drawing/2014/main" id="{A259C1FE-996E-CF47-9335-120444BC543F}"/>
              </a:ext>
            </a:extLst>
          </p:cNvPr>
          <p:cNvGrpSpPr/>
          <p:nvPr/>
        </p:nvGrpSpPr>
        <p:grpSpPr>
          <a:xfrm>
            <a:off x="8797623" y="5851622"/>
            <a:ext cx="1400172" cy="230558"/>
            <a:chOff x="3022203" y="6107475"/>
            <a:chExt cx="1400172" cy="230558"/>
          </a:xfrm>
        </p:grpSpPr>
        <p:sp>
          <p:nvSpPr>
            <p:cNvPr id="46" name="Text Placeholder 4">
              <a:extLst>
                <a:ext uri="{FF2B5EF4-FFF2-40B4-BE49-F238E27FC236}">
                  <a16:creationId xmlns:a16="http://schemas.microsoft.com/office/drawing/2014/main" id="{DE0E3249-1660-114E-A950-B403AD0E70C3}"/>
                </a:ext>
              </a:extLst>
            </p:cNvPr>
            <p:cNvSpPr txBox="1">
              <a:spLocks/>
            </p:cNvSpPr>
            <p:nvPr/>
          </p:nvSpPr>
          <p:spPr>
            <a:xfrm>
              <a:off x="3373645" y="6107475"/>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000" spc="100" dirty="0"/>
                <a:t>SERIES 03</a:t>
              </a:r>
              <a:endParaRPr lang="en-JP" sz="1000" spc="100" dirty="0"/>
            </a:p>
          </p:txBody>
        </p:sp>
        <p:sp>
          <p:nvSpPr>
            <p:cNvPr id="47" name="Oval 46">
              <a:extLst>
                <a:ext uri="{FF2B5EF4-FFF2-40B4-BE49-F238E27FC236}">
                  <a16:creationId xmlns:a16="http://schemas.microsoft.com/office/drawing/2014/main" id="{5C751D7B-DB3C-7847-8232-3E0ECB77B67B}"/>
                </a:ext>
              </a:extLst>
            </p:cNvPr>
            <p:cNvSpPr/>
            <p:nvPr/>
          </p:nvSpPr>
          <p:spPr>
            <a:xfrm>
              <a:off x="3022203" y="6137955"/>
              <a:ext cx="200078" cy="200078"/>
            </a:xfrm>
            <a:prstGeom prst="ellipse">
              <a:avLst/>
            </a:prstGeom>
            <a:solidFill>
              <a:schemeClr val="tx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sz="1000" dirty="0"/>
            </a:p>
          </p:txBody>
        </p:sp>
      </p:grpSp>
      <p:grpSp>
        <p:nvGrpSpPr>
          <p:cNvPr id="48" name="Group 47">
            <a:extLst>
              <a:ext uri="{FF2B5EF4-FFF2-40B4-BE49-F238E27FC236}">
                <a16:creationId xmlns:a16="http://schemas.microsoft.com/office/drawing/2014/main" id="{8BD70E4D-C546-ED43-81DA-49BF37340C40}"/>
              </a:ext>
            </a:extLst>
          </p:cNvPr>
          <p:cNvGrpSpPr/>
          <p:nvPr/>
        </p:nvGrpSpPr>
        <p:grpSpPr>
          <a:xfrm>
            <a:off x="10418143" y="5851622"/>
            <a:ext cx="1400172" cy="230558"/>
            <a:chOff x="3022203" y="6107475"/>
            <a:chExt cx="1400172" cy="230558"/>
          </a:xfrm>
        </p:grpSpPr>
        <p:sp>
          <p:nvSpPr>
            <p:cNvPr id="49" name="Text Placeholder 4">
              <a:extLst>
                <a:ext uri="{FF2B5EF4-FFF2-40B4-BE49-F238E27FC236}">
                  <a16:creationId xmlns:a16="http://schemas.microsoft.com/office/drawing/2014/main" id="{811E0B8E-F0D7-D942-99BF-23F3F585A1AD}"/>
                </a:ext>
              </a:extLst>
            </p:cNvPr>
            <p:cNvSpPr txBox="1">
              <a:spLocks/>
            </p:cNvSpPr>
            <p:nvPr/>
          </p:nvSpPr>
          <p:spPr>
            <a:xfrm>
              <a:off x="3373645" y="6107475"/>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000" spc="100" dirty="0"/>
                <a:t>SERIES 04</a:t>
              </a:r>
              <a:endParaRPr lang="en-JP" sz="1000" spc="100" dirty="0"/>
            </a:p>
          </p:txBody>
        </p:sp>
        <p:sp>
          <p:nvSpPr>
            <p:cNvPr id="50" name="Oval 49">
              <a:extLst>
                <a:ext uri="{FF2B5EF4-FFF2-40B4-BE49-F238E27FC236}">
                  <a16:creationId xmlns:a16="http://schemas.microsoft.com/office/drawing/2014/main" id="{5F7AE0AD-4183-6341-9D89-B480E5F1FA7F}"/>
                </a:ext>
              </a:extLst>
            </p:cNvPr>
            <p:cNvSpPr/>
            <p:nvPr/>
          </p:nvSpPr>
          <p:spPr>
            <a:xfrm>
              <a:off x="3022203" y="6137955"/>
              <a:ext cx="200078" cy="200078"/>
            </a:xfrm>
            <a:prstGeom prst="ellipse">
              <a:avLst/>
            </a:prstGeom>
            <a:solidFill>
              <a:schemeClr val="accent4"/>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sz="1000" dirty="0"/>
            </a:p>
          </p:txBody>
        </p:sp>
      </p:grpSp>
      <p:sp>
        <p:nvSpPr>
          <p:cNvPr id="53" name="Text Placeholder 4">
            <a:extLst>
              <a:ext uri="{FF2B5EF4-FFF2-40B4-BE49-F238E27FC236}">
                <a16:creationId xmlns:a16="http://schemas.microsoft.com/office/drawing/2014/main" id="{85CF6A2D-21DC-2F46-A946-C84C2EAA876F}"/>
              </a:ext>
            </a:extLst>
          </p:cNvPr>
          <p:cNvSpPr txBox="1">
            <a:spLocks/>
          </p:cNvSpPr>
          <p:nvPr/>
        </p:nvSpPr>
        <p:spPr>
          <a:xfrm>
            <a:off x="5556582" y="5557432"/>
            <a:ext cx="3869857" cy="219292"/>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200" spc="100" dirty="0">
                <a:solidFill>
                  <a:schemeClr val="accent3"/>
                </a:solidFill>
                <a:latin typeface="Calibri Light" panose="020F0302020204030204" pitchFamily="34" charset="0"/>
                <a:cs typeface="Calibri Light" panose="020F0302020204030204" pitchFamily="34" charset="0"/>
              </a:rPr>
              <a:t>EXAMPLE KEY</a:t>
            </a:r>
            <a:endParaRPr lang="en-JP" sz="1200" spc="100" dirty="0">
              <a:solidFill>
                <a:schemeClr val="accent3"/>
              </a:solidFill>
              <a:latin typeface="Calibri Light" panose="020F0302020204030204" pitchFamily="34" charset="0"/>
              <a:cs typeface="Calibri Light" panose="020F0302020204030204" pitchFamily="34" charset="0"/>
            </a:endParaRPr>
          </a:p>
        </p:txBody>
      </p:sp>
      <p:sp>
        <p:nvSpPr>
          <p:cNvPr id="55" name="Text Placeholder 4">
            <a:extLst>
              <a:ext uri="{FF2B5EF4-FFF2-40B4-BE49-F238E27FC236}">
                <a16:creationId xmlns:a16="http://schemas.microsoft.com/office/drawing/2014/main" id="{79A18231-C2DD-0749-95B4-BAD3B8525BD5}"/>
              </a:ext>
            </a:extLst>
          </p:cNvPr>
          <p:cNvSpPr txBox="1">
            <a:spLocks/>
          </p:cNvSpPr>
          <p:nvPr/>
        </p:nvSpPr>
        <p:spPr>
          <a:xfrm>
            <a:off x="311150" y="2633763"/>
            <a:ext cx="1416289" cy="200078"/>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200" spc="100" dirty="0">
                <a:latin typeface="Calibri Light" panose="020F0302020204030204" pitchFamily="34" charset="0"/>
                <a:cs typeface="Calibri Light" panose="020F0302020204030204" pitchFamily="34" charset="0"/>
              </a:rPr>
              <a:t>DOUGHNUT STYLE</a:t>
            </a:r>
            <a:endParaRPr lang="en-JP" sz="1200" spc="100" dirty="0">
              <a:latin typeface="Calibri Light" panose="020F0302020204030204" pitchFamily="34" charset="0"/>
              <a:cs typeface="Calibri Light" panose="020F0302020204030204" pitchFamily="34" charset="0"/>
            </a:endParaRPr>
          </a:p>
        </p:txBody>
      </p:sp>
      <p:sp>
        <p:nvSpPr>
          <p:cNvPr id="56" name="Text Placeholder 4">
            <a:extLst>
              <a:ext uri="{FF2B5EF4-FFF2-40B4-BE49-F238E27FC236}">
                <a16:creationId xmlns:a16="http://schemas.microsoft.com/office/drawing/2014/main" id="{F02662BE-927F-1046-A742-1D2A7A8EC8A5}"/>
              </a:ext>
            </a:extLst>
          </p:cNvPr>
          <p:cNvSpPr txBox="1">
            <a:spLocks/>
          </p:cNvSpPr>
          <p:nvPr/>
        </p:nvSpPr>
        <p:spPr>
          <a:xfrm>
            <a:off x="6094042" y="2626098"/>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en-US" sz="3200" b="1" spc="100" dirty="0"/>
              <a:t>0%</a:t>
            </a:r>
            <a:endParaRPr lang="en-JP" sz="3200" b="1" spc="100" dirty="0"/>
          </a:p>
        </p:txBody>
      </p:sp>
      <p:sp>
        <p:nvSpPr>
          <p:cNvPr id="58" name="Text Placeholder 4">
            <a:extLst>
              <a:ext uri="{FF2B5EF4-FFF2-40B4-BE49-F238E27FC236}">
                <a16:creationId xmlns:a16="http://schemas.microsoft.com/office/drawing/2014/main" id="{81BB8FAB-645A-D14F-A575-170A58092203}"/>
              </a:ext>
            </a:extLst>
          </p:cNvPr>
          <p:cNvSpPr txBox="1">
            <a:spLocks/>
          </p:cNvSpPr>
          <p:nvPr/>
        </p:nvSpPr>
        <p:spPr>
          <a:xfrm rot="16200000">
            <a:off x="4423061" y="3328960"/>
            <a:ext cx="1915803" cy="200078"/>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en-US" sz="1000" spc="100" dirty="0">
                <a:latin typeface="Calibri Light" panose="020F0302020204030204" pitchFamily="34" charset="0"/>
                <a:cs typeface="Calibri Light" panose="020F0302020204030204" pitchFamily="34" charset="0"/>
              </a:rPr>
              <a:t>INSERT MEASUREMENT</a:t>
            </a:r>
            <a:endParaRPr lang="en-JP" sz="1000" spc="1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6699706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53A7A6A8-BE35-614A-8AB1-CA762FC6645E}"/>
              </a:ext>
            </a:extLst>
          </p:cNvPr>
          <p:cNvGraphicFramePr/>
          <p:nvPr>
            <p:extLst>
              <p:ext uri="{D42A27DB-BD31-4B8C-83A1-F6EECF244321}">
                <p14:modId xmlns:p14="http://schemas.microsoft.com/office/powerpoint/2010/main" val="2543526229"/>
              </p:ext>
            </p:extLst>
          </p:nvPr>
        </p:nvGraphicFramePr>
        <p:xfrm>
          <a:off x="1270983" y="1796722"/>
          <a:ext cx="4439629" cy="3688392"/>
        </p:xfrm>
        <a:graphic>
          <a:graphicData uri="http://schemas.openxmlformats.org/drawingml/2006/chart">
            <c:chart xmlns:c="http://schemas.openxmlformats.org/drawingml/2006/chart" xmlns:r="http://schemas.openxmlformats.org/officeDocument/2006/relationships" r:id="rId2"/>
          </a:graphicData>
        </a:graphic>
      </p:graphicFrame>
      <p:grpSp>
        <p:nvGrpSpPr>
          <p:cNvPr id="13" name="Group 12">
            <a:extLst>
              <a:ext uri="{FF2B5EF4-FFF2-40B4-BE49-F238E27FC236}">
                <a16:creationId xmlns:a16="http://schemas.microsoft.com/office/drawing/2014/main" id="{E14EE026-75FD-AA41-B4A7-D73917876095}"/>
              </a:ext>
            </a:extLst>
          </p:cNvPr>
          <p:cNvGrpSpPr/>
          <p:nvPr/>
        </p:nvGrpSpPr>
        <p:grpSpPr>
          <a:xfrm>
            <a:off x="297957" y="1247550"/>
            <a:ext cx="2917663" cy="562215"/>
            <a:chOff x="5473059" y="1703115"/>
            <a:chExt cx="2917663" cy="562215"/>
          </a:xfrm>
        </p:grpSpPr>
        <p:sp>
          <p:nvSpPr>
            <p:cNvPr id="15" name="Text Placeholder 3">
              <a:extLst>
                <a:ext uri="{FF2B5EF4-FFF2-40B4-BE49-F238E27FC236}">
                  <a16:creationId xmlns:a16="http://schemas.microsoft.com/office/drawing/2014/main" id="{C9A72D5B-F7A4-D446-B4B2-9AD805E4440A}"/>
                </a:ext>
              </a:extLst>
            </p:cNvPr>
            <p:cNvSpPr txBox="1">
              <a:spLocks/>
            </p:cNvSpPr>
            <p:nvPr/>
          </p:nvSpPr>
          <p:spPr>
            <a:xfrm>
              <a:off x="5473059" y="1932631"/>
              <a:ext cx="2917663" cy="332699"/>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600" b="1" i="0" kern="1200" baseline="0">
                  <a:solidFill>
                    <a:srgbClr val="FF0000"/>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nSpc>
                  <a:spcPts val="2200"/>
                </a:lnSpc>
                <a:spcAft>
                  <a:spcPts val="0"/>
                </a:spcAft>
              </a:pPr>
              <a:r>
                <a:rPr lang="en-JP" sz="1800" dirty="0">
                  <a:solidFill>
                    <a:schemeClr val="accent1"/>
                  </a:solidFill>
                </a:rPr>
                <a:t>Horizontal Bar Chart Title</a:t>
              </a:r>
            </a:p>
          </p:txBody>
        </p:sp>
        <p:sp>
          <p:nvSpPr>
            <p:cNvPr id="16" name="Text Placeholder 4">
              <a:extLst>
                <a:ext uri="{FF2B5EF4-FFF2-40B4-BE49-F238E27FC236}">
                  <a16:creationId xmlns:a16="http://schemas.microsoft.com/office/drawing/2014/main" id="{874B44C2-EFB6-2647-998C-7CFEC34C3D29}"/>
                </a:ext>
              </a:extLst>
            </p:cNvPr>
            <p:cNvSpPr txBox="1">
              <a:spLocks/>
            </p:cNvSpPr>
            <p:nvPr/>
          </p:nvSpPr>
          <p:spPr>
            <a:xfrm>
              <a:off x="5484441" y="1703115"/>
              <a:ext cx="1416289" cy="200078"/>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200" spc="100" dirty="0">
                  <a:latin typeface="Calibri Light" panose="020F0302020204030204" pitchFamily="34" charset="0"/>
                  <a:cs typeface="Calibri Light" panose="020F0302020204030204" pitchFamily="34" charset="0"/>
                </a:rPr>
                <a:t>HORIZONTAL STYLE</a:t>
              </a:r>
              <a:endParaRPr lang="en-JP" sz="1200" spc="100" dirty="0">
                <a:latin typeface="Calibri Light" panose="020F0302020204030204" pitchFamily="34" charset="0"/>
                <a:cs typeface="Calibri Light" panose="020F0302020204030204" pitchFamily="34" charset="0"/>
              </a:endParaRPr>
            </a:p>
          </p:txBody>
        </p:sp>
      </p:grpSp>
      <p:sp>
        <p:nvSpPr>
          <p:cNvPr id="20" name="Text Placeholder 4">
            <a:extLst>
              <a:ext uri="{FF2B5EF4-FFF2-40B4-BE49-F238E27FC236}">
                <a16:creationId xmlns:a16="http://schemas.microsoft.com/office/drawing/2014/main" id="{086C5716-598E-FF45-82A1-81F7A6D00CFC}"/>
              </a:ext>
            </a:extLst>
          </p:cNvPr>
          <p:cNvSpPr txBox="1">
            <a:spLocks/>
          </p:cNvSpPr>
          <p:nvPr/>
        </p:nvSpPr>
        <p:spPr>
          <a:xfrm>
            <a:off x="265795" y="2282581"/>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en-US" sz="1100" b="1" spc="100" dirty="0"/>
              <a:t>CATEGORY 01</a:t>
            </a:r>
            <a:endParaRPr lang="en-JP" sz="1100" b="1" spc="100" dirty="0"/>
          </a:p>
        </p:txBody>
      </p:sp>
      <p:sp>
        <p:nvSpPr>
          <p:cNvPr id="24" name="Text Placeholder 4">
            <a:extLst>
              <a:ext uri="{FF2B5EF4-FFF2-40B4-BE49-F238E27FC236}">
                <a16:creationId xmlns:a16="http://schemas.microsoft.com/office/drawing/2014/main" id="{B9052802-8757-FA49-A7E8-E6712AC1AF3E}"/>
              </a:ext>
            </a:extLst>
          </p:cNvPr>
          <p:cNvSpPr txBox="1">
            <a:spLocks/>
          </p:cNvSpPr>
          <p:nvPr/>
        </p:nvSpPr>
        <p:spPr>
          <a:xfrm>
            <a:off x="265795" y="3092348"/>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en-US" sz="1100" b="1" spc="100" dirty="0"/>
              <a:t>CATEGORY 02</a:t>
            </a:r>
            <a:endParaRPr lang="en-JP" sz="1100" b="1" spc="100" dirty="0"/>
          </a:p>
        </p:txBody>
      </p:sp>
      <p:sp>
        <p:nvSpPr>
          <p:cNvPr id="25" name="Text Placeholder 4">
            <a:extLst>
              <a:ext uri="{FF2B5EF4-FFF2-40B4-BE49-F238E27FC236}">
                <a16:creationId xmlns:a16="http://schemas.microsoft.com/office/drawing/2014/main" id="{1F182DB2-918A-3D40-8565-FB2E23CB4D44}"/>
              </a:ext>
            </a:extLst>
          </p:cNvPr>
          <p:cNvSpPr txBox="1">
            <a:spLocks/>
          </p:cNvSpPr>
          <p:nvPr/>
        </p:nvSpPr>
        <p:spPr>
          <a:xfrm>
            <a:off x="265795" y="3902115"/>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en-US" sz="1100" b="1" spc="100" dirty="0"/>
              <a:t>CATEGORY 03</a:t>
            </a:r>
            <a:endParaRPr lang="en-JP" sz="1100" b="1" spc="100" dirty="0"/>
          </a:p>
        </p:txBody>
      </p:sp>
      <p:sp>
        <p:nvSpPr>
          <p:cNvPr id="26" name="Text Placeholder 4">
            <a:extLst>
              <a:ext uri="{FF2B5EF4-FFF2-40B4-BE49-F238E27FC236}">
                <a16:creationId xmlns:a16="http://schemas.microsoft.com/office/drawing/2014/main" id="{8A0A2C6D-E2A0-7A4D-B070-4E28B4CC4FFB}"/>
              </a:ext>
            </a:extLst>
          </p:cNvPr>
          <p:cNvSpPr txBox="1">
            <a:spLocks/>
          </p:cNvSpPr>
          <p:nvPr/>
        </p:nvSpPr>
        <p:spPr>
          <a:xfrm>
            <a:off x="265795" y="4711882"/>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en-US" sz="1100" b="1" spc="100" dirty="0"/>
              <a:t>CATEGORY 04</a:t>
            </a:r>
            <a:endParaRPr lang="en-JP" sz="1100" b="1" spc="100" dirty="0"/>
          </a:p>
        </p:txBody>
      </p:sp>
      <p:sp>
        <p:nvSpPr>
          <p:cNvPr id="30" name="Text Placeholder 4">
            <a:extLst>
              <a:ext uri="{FF2B5EF4-FFF2-40B4-BE49-F238E27FC236}">
                <a16:creationId xmlns:a16="http://schemas.microsoft.com/office/drawing/2014/main" id="{4A236223-233D-3B49-89E4-31027A46002D}"/>
              </a:ext>
            </a:extLst>
          </p:cNvPr>
          <p:cNvSpPr txBox="1">
            <a:spLocks/>
          </p:cNvSpPr>
          <p:nvPr/>
        </p:nvSpPr>
        <p:spPr>
          <a:xfrm>
            <a:off x="2663525" y="5395446"/>
            <a:ext cx="1915803" cy="200078"/>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en-US" sz="1000" spc="100" dirty="0">
                <a:latin typeface="Calibri Light" panose="020F0302020204030204" pitchFamily="34" charset="0"/>
                <a:cs typeface="Calibri Light" panose="020F0302020204030204" pitchFamily="34" charset="0"/>
              </a:rPr>
              <a:t>Y AXIS</a:t>
            </a:r>
            <a:endParaRPr lang="en-JP" sz="1000" spc="100" dirty="0">
              <a:latin typeface="Calibri Light" panose="020F0302020204030204" pitchFamily="34" charset="0"/>
              <a:cs typeface="Calibri Light" panose="020F0302020204030204" pitchFamily="34" charset="0"/>
            </a:endParaRPr>
          </a:p>
        </p:txBody>
      </p:sp>
      <p:sp>
        <p:nvSpPr>
          <p:cNvPr id="32" name="Text Placeholder 3">
            <a:extLst>
              <a:ext uri="{FF2B5EF4-FFF2-40B4-BE49-F238E27FC236}">
                <a16:creationId xmlns:a16="http://schemas.microsoft.com/office/drawing/2014/main" id="{A599D94D-DA9A-B941-BAF7-F9B09BF5DA64}"/>
              </a:ext>
            </a:extLst>
          </p:cNvPr>
          <p:cNvSpPr txBox="1">
            <a:spLocks/>
          </p:cNvSpPr>
          <p:nvPr/>
        </p:nvSpPr>
        <p:spPr>
          <a:xfrm>
            <a:off x="6922201" y="1477066"/>
            <a:ext cx="2181163" cy="332699"/>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600" b="1" i="0" kern="1200" baseline="0">
                <a:solidFill>
                  <a:srgbClr val="FF0000"/>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nSpc>
                <a:spcPts val="2200"/>
              </a:lnSpc>
              <a:spcAft>
                <a:spcPts val="0"/>
              </a:spcAft>
            </a:pPr>
            <a:r>
              <a:rPr lang="en-JP" sz="1800" dirty="0">
                <a:solidFill>
                  <a:schemeClr val="accent1"/>
                </a:solidFill>
              </a:rPr>
              <a:t>Line Graph Title</a:t>
            </a:r>
          </a:p>
        </p:txBody>
      </p:sp>
      <p:graphicFrame>
        <p:nvGraphicFramePr>
          <p:cNvPr id="34" name="Chart 33">
            <a:extLst>
              <a:ext uri="{FF2B5EF4-FFF2-40B4-BE49-F238E27FC236}">
                <a16:creationId xmlns:a16="http://schemas.microsoft.com/office/drawing/2014/main" id="{DFA504D9-5B09-3548-BE2D-35236B2C2AE5}"/>
              </a:ext>
            </a:extLst>
          </p:cNvPr>
          <p:cNvGraphicFramePr/>
          <p:nvPr>
            <p:extLst>
              <p:ext uri="{D42A27DB-BD31-4B8C-83A1-F6EECF244321}">
                <p14:modId xmlns:p14="http://schemas.microsoft.com/office/powerpoint/2010/main" val="4151925063"/>
              </p:ext>
            </p:extLst>
          </p:nvPr>
        </p:nvGraphicFramePr>
        <p:xfrm>
          <a:off x="6913413" y="2006674"/>
          <a:ext cx="4439629" cy="3688392"/>
        </p:xfrm>
        <a:graphic>
          <a:graphicData uri="http://schemas.openxmlformats.org/drawingml/2006/chart">
            <c:chart xmlns:c="http://schemas.openxmlformats.org/drawingml/2006/chart" xmlns:r="http://schemas.openxmlformats.org/officeDocument/2006/relationships" r:id="rId3"/>
          </a:graphicData>
        </a:graphic>
      </p:graphicFrame>
      <p:sp>
        <p:nvSpPr>
          <p:cNvPr id="48" name="Text Placeholder 4">
            <a:extLst>
              <a:ext uri="{FF2B5EF4-FFF2-40B4-BE49-F238E27FC236}">
                <a16:creationId xmlns:a16="http://schemas.microsoft.com/office/drawing/2014/main" id="{80A8C270-0AF6-084A-B04C-9E9E5738BC9F}"/>
              </a:ext>
            </a:extLst>
          </p:cNvPr>
          <p:cNvSpPr txBox="1">
            <a:spLocks/>
          </p:cNvSpPr>
          <p:nvPr/>
        </p:nvSpPr>
        <p:spPr>
          <a:xfrm>
            <a:off x="8406659" y="5395446"/>
            <a:ext cx="1915803" cy="200078"/>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en-US" sz="1000" spc="100" dirty="0">
                <a:latin typeface="Calibri Light" panose="020F0302020204030204" pitchFamily="34" charset="0"/>
                <a:cs typeface="Calibri Light" panose="020F0302020204030204" pitchFamily="34" charset="0"/>
              </a:rPr>
              <a:t>Y AXIS</a:t>
            </a:r>
            <a:endParaRPr lang="en-JP" sz="1000" spc="100" dirty="0">
              <a:latin typeface="Calibri Light" panose="020F0302020204030204" pitchFamily="34" charset="0"/>
              <a:cs typeface="Calibri Light" panose="020F0302020204030204" pitchFamily="34" charset="0"/>
            </a:endParaRPr>
          </a:p>
        </p:txBody>
      </p:sp>
      <p:grpSp>
        <p:nvGrpSpPr>
          <p:cNvPr id="33" name="Group 32">
            <a:extLst>
              <a:ext uri="{FF2B5EF4-FFF2-40B4-BE49-F238E27FC236}">
                <a16:creationId xmlns:a16="http://schemas.microsoft.com/office/drawing/2014/main" id="{0D53B9A4-B08E-E246-8772-EE4FC52C91AB}"/>
              </a:ext>
            </a:extLst>
          </p:cNvPr>
          <p:cNvGrpSpPr/>
          <p:nvPr/>
        </p:nvGrpSpPr>
        <p:grpSpPr>
          <a:xfrm>
            <a:off x="5556583" y="5773565"/>
            <a:ext cx="1400172" cy="230558"/>
            <a:chOff x="3022203" y="6107475"/>
            <a:chExt cx="1400172" cy="230558"/>
          </a:xfrm>
        </p:grpSpPr>
        <p:sp>
          <p:nvSpPr>
            <p:cNvPr id="35" name="Text Placeholder 4">
              <a:extLst>
                <a:ext uri="{FF2B5EF4-FFF2-40B4-BE49-F238E27FC236}">
                  <a16:creationId xmlns:a16="http://schemas.microsoft.com/office/drawing/2014/main" id="{FBFB2EBD-F8F5-694D-BF31-3AE7BE2BCC84}"/>
                </a:ext>
              </a:extLst>
            </p:cNvPr>
            <p:cNvSpPr txBox="1">
              <a:spLocks/>
            </p:cNvSpPr>
            <p:nvPr/>
          </p:nvSpPr>
          <p:spPr>
            <a:xfrm>
              <a:off x="3373645" y="6107475"/>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000" spc="100" dirty="0"/>
                <a:t>SERIES 01</a:t>
              </a:r>
              <a:endParaRPr lang="en-JP" sz="1000" spc="100" dirty="0"/>
            </a:p>
          </p:txBody>
        </p:sp>
        <p:sp>
          <p:nvSpPr>
            <p:cNvPr id="36" name="Oval 35">
              <a:extLst>
                <a:ext uri="{FF2B5EF4-FFF2-40B4-BE49-F238E27FC236}">
                  <a16:creationId xmlns:a16="http://schemas.microsoft.com/office/drawing/2014/main" id="{9FC7B8AD-4434-C345-BA5A-8B784CFE08D5}"/>
                </a:ext>
              </a:extLst>
            </p:cNvPr>
            <p:cNvSpPr/>
            <p:nvPr/>
          </p:nvSpPr>
          <p:spPr>
            <a:xfrm>
              <a:off x="3022203" y="6137955"/>
              <a:ext cx="200078" cy="200078"/>
            </a:xfrm>
            <a:prstGeom prst="ellipse">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sz="1000" dirty="0"/>
            </a:p>
          </p:txBody>
        </p:sp>
      </p:grpSp>
      <p:grpSp>
        <p:nvGrpSpPr>
          <p:cNvPr id="37" name="Group 36">
            <a:extLst>
              <a:ext uri="{FF2B5EF4-FFF2-40B4-BE49-F238E27FC236}">
                <a16:creationId xmlns:a16="http://schemas.microsoft.com/office/drawing/2014/main" id="{418ECF2B-8314-6848-AAED-AD53AE01BECF}"/>
              </a:ext>
            </a:extLst>
          </p:cNvPr>
          <p:cNvGrpSpPr/>
          <p:nvPr/>
        </p:nvGrpSpPr>
        <p:grpSpPr>
          <a:xfrm>
            <a:off x="7177103" y="5773565"/>
            <a:ext cx="1400172" cy="230558"/>
            <a:chOff x="3022203" y="6107475"/>
            <a:chExt cx="1400172" cy="230558"/>
          </a:xfrm>
        </p:grpSpPr>
        <p:sp>
          <p:nvSpPr>
            <p:cNvPr id="38" name="Text Placeholder 4">
              <a:extLst>
                <a:ext uri="{FF2B5EF4-FFF2-40B4-BE49-F238E27FC236}">
                  <a16:creationId xmlns:a16="http://schemas.microsoft.com/office/drawing/2014/main" id="{45E36F5B-4470-1D42-8A23-1592190E6D0D}"/>
                </a:ext>
              </a:extLst>
            </p:cNvPr>
            <p:cNvSpPr txBox="1">
              <a:spLocks/>
            </p:cNvSpPr>
            <p:nvPr/>
          </p:nvSpPr>
          <p:spPr>
            <a:xfrm>
              <a:off x="3373645" y="6107475"/>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000" spc="100" dirty="0"/>
                <a:t>SERIES 02</a:t>
              </a:r>
              <a:endParaRPr lang="en-JP" sz="1000" spc="100" dirty="0"/>
            </a:p>
          </p:txBody>
        </p:sp>
        <p:sp>
          <p:nvSpPr>
            <p:cNvPr id="39" name="Oval 38">
              <a:extLst>
                <a:ext uri="{FF2B5EF4-FFF2-40B4-BE49-F238E27FC236}">
                  <a16:creationId xmlns:a16="http://schemas.microsoft.com/office/drawing/2014/main" id="{B45B4F41-1B87-D941-8612-9252EE02B20B}"/>
                </a:ext>
              </a:extLst>
            </p:cNvPr>
            <p:cNvSpPr/>
            <p:nvPr/>
          </p:nvSpPr>
          <p:spPr>
            <a:xfrm>
              <a:off x="3022203" y="6137955"/>
              <a:ext cx="200078" cy="200078"/>
            </a:xfrm>
            <a:prstGeom prst="ellipse">
              <a:avLst/>
            </a:prstGeom>
            <a:solidFill>
              <a:schemeClr val="accent2"/>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sz="1000" dirty="0"/>
            </a:p>
          </p:txBody>
        </p:sp>
      </p:grpSp>
      <p:grpSp>
        <p:nvGrpSpPr>
          <p:cNvPr id="40" name="Group 39">
            <a:extLst>
              <a:ext uri="{FF2B5EF4-FFF2-40B4-BE49-F238E27FC236}">
                <a16:creationId xmlns:a16="http://schemas.microsoft.com/office/drawing/2014/main" id="{B2B6773E-0F7D-C046-9C1A-F303815C6F19}"/>
              </a:ext>
            </a:extLst>
          </p:cNvPr>
          <p:cNvGrpSpPr/>
          <p:nvPr/>
        </p:nvGrpSpPr>
        <p:grpSpPr>
          <a:xfrm>
            <a:off x="8797623" y="5773565"/>
            <a:ext cx="1400172" cy="230558"/>
            <a:chOff x="3022203" y="6107475"/>
            <a:chExt cx="1400172" cy="230558"/>
          </a:xfrm>
        </p:grpSpPr>
        <p:sp>
          <p:nvSpPr>
            <p:cNvPr id="41" name="Text Placeholder 4">
              <a:extLst>
                <a:ext uri="{FF2B5EF4-FFF2-40B4-BE49-F238E27FC236}">
                  <a16:creationId xmlns:a16="http://schemas.microsoft.com/office/drawing/2014/main" id="{121C5D58-90EB-6B4D-A324-2077DF8AB125}"/>
                </a:ext>
              </a:extLst>
            </p:cNvPr>
            <p:cNvSpPr txBox="1">
              <a:spLocks/>
            </p:cNvSpPr>
            <p:nvPr/>
          </p:nvSpPr>
          <p:spPr>
            <a:xfrm>
              <a:off x="3373645" y="6107475"/>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000" spc="100" dirty="0"/>
                <a:t>SERIES 03</a:t>
              </a:r>
              <a:endParaRPr lang="en-JP" sz="1000" spc="100" dirty="0"/>
            </a:p>
          </p:txBody>
        </p:sp>
        <p:sp>
          <p:nvSpPr>
            <p:cNvPr id="42" name="Oval 41">
              <a:extLst>
                <a:ext uri="{FF2B5EF4-FFF2-40B4-BE49-F238E27FC236}">
                  <a16:creationId xmlns:a16="http://schemas.microsoft.com/office/drawing/2014/main" id="{94FC4930-6DB5-5742-80E7-CCC42F79F674}"/>
                </a:ext>
              </a:extLst>
            </p:cNvPr>
            <p:cNvSpPr/>
            <p:nvPr/>
          </p:nvSpPr>
          <p:spPr>
            <a:xfrm>
              <a:off x="3022203" y="6137955"/>
              <a:ext cx="200078" cy="200078"/>
            </a:xfrm>
            <a:prstGeom prst="ellipse">
              <a:avLst/>
            </a:prstGeom>
            <a:solidFill>
              <a:schemeClr val="tx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sz="1000" dirty="0"/>
            </a:p>
          </p:txBody>
        </p:sp>
      </p:grpSp>
      <p:grpSp>
        <p:nvGrpSpPr>
          <p:cNvPr id="43" name="Group 42">
            <a:extLst>
              <a:ext uri="{FF2B5EF4-FFF2-40B4-BE49-F238E27FC236}">
                <a16:creationId xmlns:a16="http://schemas.microsoft.com/office/drawing/2014/main" id="{3CF961DB-565E-6041-BCEC-5C47048D4A41}"/>
              </a:ext>
            </a:extLst>
          </p:cNvPr>
          <p:cNvGrpSpPr/>
          <p:nvPr/>
        </p:nvGrpSpPr>
        <p:grpSpPr>
          <a:xfrm>
            <a:off x="10418143" y="5773565"/>
            <a:ext cx="1400172" cy="230558"/>
            <a:chOff x="3022203" y="6107475"/>
            <a:chExt cx="1400172" cy="230558"/>
          </a:xfrm>
        </p:grpSpPr>
        <p:sp>
          <p:nvSpPr>
            <p:cNvPr id="44" name="Text Placeholder 4">
              <a:extLst>
                <a:ext uri="{FF2B5EF4-FFF2-40B4-BE49-F238E27FC236}">
                  <a16:creationId xmlns:a16="http://schemas.microsoft.com/office/drawing/2014/main" id="{E1055ADE-5538-E24E-9213-D0553AE19958}"/>
                </a:ext>
              </a:extLst>
            </p:cNvPr>
            <p:cNvSpPr txBox="1">
              <a:spLocks/>
            </p:cNvSpPr>
            <p:nvPr/>
          </p:nvSpPr>
          <p:spPr>
            <a:xfrm>
              <a:off x="3373645" y="6107475"/>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000" spc="100" dirty="0"/>
                <a:t>SERIES 04</a:t>
              </a:r>
              <a:endParaRPr lang="en-JP" sz="1000" spc="100" dirty="0"/>
            </a:p>
          </p:txBody>
        </p:sp>
        <p:sp>
          <p:nvSpPr>
            <p:cNvPr id="45" name="Oval 44">
              <a:extLst>
                <a:ext uri="{FF2B5EF4-FFF2-40B4-BE49-F238E27FC236}">
                  <a16:creationId xmlns:a16="http://schemas.microsoft.com/office/drawing/2014/main" id="{E4BDBC48-CFFB-B04A-967F-DA8DCE0D39CA}"/>
                </a:ext>
              </a:extLst>
            </p:cNvPr>
            <p:cNvSpPr/>
            <p:nvPr/>
          </p:nvSpPr>
          <p:spPr>
            <a:xfrm>
              <a:off x="3022203" y="6137955"/>
              <a:ext cx="200078" cy="200078"/>
            </a:xfrm>
            <a:prstGeom prst="ellipse">
              <a:avLst/>
            </a:prstGeom>
            <a:solidFill>
              <a:schemeClr val="accent4"/>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sz="1000" dirty="0"/>
            </a:p>
          </p:txBody>
        </p:sp>
      </p:grpSp>
      <p:sp>
        <p:nvSpPr>
          <p:cNvPr id="61" name="Footer Placeholder 8">
            <a:extLst>
              <a:ext uri="{FF2B5EF4-FFF2-40B4-BE49-F238E27FC236}">
                <a16:creationId xmlns:a16="http://schemas.microsoft.com/office/drawing/2014/main" id="{F2D8EE13-0899-7048-A99C-D140AF73341E}"/>
              </a:ext>
            </a:extLst>
          </p:cNvPr>
          <p:cNvSpPr>
            <a:spLocks noGrp="1"/>
          </p:cNvSpPr>
          <p:nvPr>
            <p:ph type="ftr" sz="quarter" idx="3"/>
          </p:nvPr>
        </p:nvSpPr>
        <p:spPr>
          <a:prstGeom prst="rect">
            <a:avLst/>
          </a:prstGeom>
        </p:spPr>
        <p:txBody>
          <a:bodyPr vert="horz" lIns="91440" tIns="45720" rIns="91440" bIns="45720" rtlCol="0" anchor="ctr"/>
          <a:lstStyle>
            <a:lvl1pPr algn="r">
              <a:defRPr sz="800" b="1" spc="100" baseline="0">
                <a:solidFill>
                  <a:schemeClr val="tx1"/>
                </a:solidFill>
              </a:defRPr>
            </a:lvl1pPr>
          </a:lstStyle>
          <a:p>
            <a:r>
              <a:rPr lang="en-JP" dirty="0"/>
              <a:t> </a:t>
            </a:r>
          </a:p>
        </p:txBody>
      </p:sp>
      <p:sp>
        <p:nvSpPr>
          <p:cNvPr id="46" name="Title 4">
            <a:extLst>
              <a:ext uri="{FF2B5EF4-FFF2-40B4-BE49-F238E27FC236}">
                <a16:creationId xmlns:a16="http://schemas.microsoft.com/office/drawing/2014/main" id="{8022CF3A-68A6-C64E-8C17-E907B0FF7138}"/>
              </a:ext>
            </a:extLst>
          </p:cNvPr>
          <p:cNvSpPr>
            <a:spLocks noGrp="1"/>
          </p:cNvSpPr>
          <p:nvPr>
            <p:ph type="title"/>
          </p:nvPr>
        </p:nvSpPr>
        <p:spPr/>
        <p:txBody>
          <a:bodyPr>
            <a:normAutofit/>
          </a:bodyPr>
          <a:lstStyle/>
          <a:p>
            <a:r>
              <a:rPr lang="en-JP" dirty="0"/>
              <a:t>Example Charts and Graphs</a:t>
            </a:r>
          </a:p>
        </p:txBody>
      </p:sp>
      <p:sp>
        <p:nvSpPr>
          <p:cNvPr id="47" name="スライド番号プレースホルダ 5">
            <a:extLst>
              <a:ext uri="{FF2B5EF4-FFF2-40B4-BE49-F238E27FC236}">
                <a16:creationId xmlns:a16="http://schemas.microsoft.com/office/drawing/2014/main" id="{4D40F59C-D341-FB40-A8BB-1C1B3B916D58}"/>
              </a:ext>
            </a:extLst>
          </p:cNvPr>
          <p:cNvSpPr>
            <a:spLocks noGrp="1"/>
          </p:cNvSpPr>
          <p:nvPr>
            <p:ph type="sldNum" sz="quarter" idx="4"/>
          </p:nvPr>
        </p:nvSpPr>
        <p:spPr>
          <a:xfrm>
            <a:off x="311150" y="6523001"/>
            <a:ext cx="589856" cy="196131"/>
          </a:xfrm>
          <a:prstGeom prst="rect">
            <a:avLst/>
          </a:prstGeom>
        </p:spPr>
        <p:txBody>
          <a:bodyPr vert="horz" lIns="71985"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15</a:t>
            </a:fld>
            <a:endParaRPr lang="ja-JP" altLang="en-US"/>
          </a:p>
        </p:txBody>
      </p:sp>
    </p:spTree>
    <p:extLst>
      <p:ext uri="{BB962C8B-B14F-4D97-AF65-F5344CB8AC3E}">
        <p14:creationId xmlns:p14="http://schemas.microsoft.com/office/powerpoint/2010/main" val="36310940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Table 7">
            <a:extLst>
              <a:ext uri="{FF2B5EF4-FFF2-40B4-BE49-F238E27FC236}">
                <a16:creationId xmlns:a16="http://schemas.microsoft.com/office/drawing/2014/main" id="{7655653D-7CDF-8645-8240-57FFF4DED6C1}"/>
              </a:ext>
            </a:extLst>
          </p:cNvPr>
          <p:cNvGraphicFramePr>
            <a:graphicFrameLocks noGrp="1"/>
          </p:cNvGraphicFramePr>
          <p:nvPr>
            <p:extLst>
              <p:ext uri="{D42A27DB-BD31-4B8C-83A1-F6EECF244321}">
                <p14:modId xmlns:p14="http://schemas.microsoft.com/office/powerpoint/2010/main" val="3320226029"/>
              </p:ext>
            </p:extLst>
          </p:nvPr>
        </p:nvGraphicFramePr>
        <p:xfrm>
          <a:off x="319672" y="1564862"/>
          <a:ext cx="11392901" cy="1995243"/>
        </p:xfrm>
        <a:graphic>
          <a:graphicData uri="http://schemas.openxmlformats.org/drawingml/2006/table">
            <a:tbl>
              <a:tblPr firstRow="1" bandRow="1">
                <a:tableStyleId>{5C22544A-7EE6-4342-B048-85BDC9FD1C3A}</a:tableStyleId>
              </a:tblPr>
              <a:tblGrid>
                <a:gridCol w="1777673">
                  <a:extLst>
                    <a:ext uri="{9D8B030D-6E8A-4147-A177-3AD203B41FA5}">
                      <a16:colId xmlns:a16="http://schemas.microsoft.com/office/drawing/2014/main" val="2525923934"/>
                    </a:ext>
                  </a:extLst>
                </a:gridCol>
                <a:gridCol w="2403807">
                  <a:extLst>
                    <a:ext uri="{9D8B030D-6E8A-4147-A177-3AD203B41FA5}">
                      <a16:colId xmlns:a16="http://schemas.microsoft.com/office/drawing/2014/main" val="841980673"/>
                    </a:ext>
                  </a:extLst>
                </a:gridCol>
                <a:gridCol w="2403807">
                  <a:extLst>
                    <a:ext uri="{9D8B030D-6E8A-4147-A177-3AD203B41FA5}">
                      <a16:colId xmlns:a16="http://schemas.microsoft.com/office/drawing/2014/main" val="460316398"/>
                    </a:ext>
                  </a:extLst>
                </a:gridCol>
                <a:gridCol w="2403807">
                  <a:extLst>
                    <a:ext uri="{9D8B030D-6E8A-4147-A177-3AD203B41FA5}">
                      <a16:colId xmlns:a16="http://schemas.microsoft.com/office/drawing/2014/main" val="734451337"/>
                    </a:ext>
                  </a:extLst>
                </a:gridCol>
                <a:gridCol w="2403807">
                  <a:extLst>
                    <a:ext uri="{9D8B030D-6E8A-4147-A177-3AD203B41FA5}">
                      <a16:colId xmlns:a16="http://schemas.microsoft.com/office/drawing/2014/main" val="2189379656"/>
                    </a:ext>
                  </a:extLst>
                </a:gridCol>
              </a:tblGrid>
              <a:tr h="399723">
                <a:tc>
                  <a:txBody>
                    <a:bodyPr/>
                    <a:lstStyle/>
                    <a:p>
                      <a:endParaRPr lang="en-US" sz="2000" b="1" i="0" spc="0" baseline="0" dirty="0">
                        <a:solidFill>
                          <a:schemeClr val="bg1"/>
                        </a:solidFill>
                        <a:latin typeface="Calibri" panose="020F0502020204030204" pitchFamily="34" charset="0"/>
                        <a:cs typeface="Calibri" panose="020F0502020204030204" pitchFamily="34" charset="0"/>
                      </a:endParaRPr>
                    </a:p>
                  </a:txBody>
                  <a:tcPr marL="144000" anchor="ctr">
                    <a:lnL w="9525"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r>
                        <a:rPr lang="en-US" sz="1200" b="1" i="0" spc="100" baseline="0" dirty="0">
                          <a:solidFill>
                            <a:schemeClr val="bg1"/>
                          </a:solidFill>
                          <a:latin typeface="Calibri" panose="020F0502020204030204" pitchFamily="34" charset="0"/>
                          <a:cs typeface="Calibri" panose="020F0502020204030204" pitchFamily="34" charset="0"/>
                        </a:rPr>
                        <a:t>CATEGORY 01</a:t>
                      </a:r>
                    </a:p>
                  </a:txBody>
                  <a:tcPr marL="14400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lvl="0" indent="0" algn="l" defTabSz="914150" rtl="0" eaLnBrk="1" fontAlgn="auto" latinLnBrk="0" hangingPunct="1">
                        <a:lnSpc>
                          <a:spcPct val="100000"/>
                        </a:lnSpc>
                        <a:spcBef>
                          <a:spcPts val="0"/>
                        </a:spcBef>
                        <a:spcAft>
                          <a:spcPts val="0"/>
                        </a:spcAft>
                        <a:buClrTx/>
                        <a:buSzTx/>
                        <a:buFontTx/>
                        <a:buNone/>
                        <a:tabLst/>
                        <a:defRPr/>
                      </a:pPr>
                      <a:r>
                        <a:rPr lang="en-US" sz="1200" b="1" i="0" spc="100" baseline="0" dirty="0">
                          <a:solidFill>
                            <a:schemeClr val="bg1"/>
                          </a:solidFill>
                          <a:latin typeface="Calibri" panose="020F0502020204030204" pitchFamily="34" charset="0"/>
                          <a:cs typeface="Calibri" panose="020F0502020204030204" pitchFamily="34" charset="0"/>
                        </a:rPr>
                        <a:t>CATEGORY 02</a:t>
                      </a:r>
                    </a:p>
                  </a:txBody>
                  <a:tcPr marL="14400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lvl="0" indent="0" algn="l" defTabSz="914150" rtl="0" eaLnBrk="1" fontAlgn="auto" latinLnBrk="0" hangingPunct="1">
                        <a:lnSpc>
                          <a:spcPct val="100000"/>
                        </a:lnSpc>
                        <a:spcBef>
                          <a:spcPts val="0"/>
                        </a:spcBef>
                        <a:spcAft>
                          <a:spcPts val="0"/>
                        </a:spcAft>
                        <a:buClrTx/>
                        <a:buSzTx/>
                        <a:buFontTx/>
                        <a:buNone/>
                        <a:tabLst/>
                        <a:defRPr/>
                      </a:pPr>
                      <a:r>
                        <a:rPr lang="en-US" sz="1200" b="1" i="0" spc="100" baseline="0" dirty="0">
                          <a:solidFill>
                            <a:schemeClr val="bg1"/>
                          </a:solidFill>
                          <a:latin typeface="Calibri" panose="020F0502020204030204" pitchFamily="34" charset="0"/>
                          <a:cs typeface="Calibri" panose="020F0502020204030204" pitchFamily="34" charset="0"/>
                        </a:rPr>
                        <a:t>CATEGORY 03</a:t>
                      </a:r>
                    </a:p>
                  </a:txBody>
                  <a:tcPr marL="14400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lvl="0" indent="0" algn="l" defTabSz="914150" rtl="0" eaLnBrk="1" fontAlgn="auto" latinLnBrk="0" hangingPunct="1">
                        <a:lnSpc>
                          <a:spcPct val="100000"/>
                        </a:lnSpc>
                        <a:spcBef>
                          <a:spcPts val="0"/>
                        </a:spcBef>
                        <a:spcAft>
                          <a:spcPts val="0"/>
                        </a:spcAft>
                        <a:buClrTx/>
                        <a:buSzTx/>
                        <a:buFontTx/>
                        <a:buNone/>
                        <a:tabLst/>
                        <a:defRPr/>
                      </a:pPr>
                      <a:r>
                        <a:rPr lang="en-US" sz="1200" b="1" i="0" spc="100" baseline="0" dirty="0">
                          <a:solidFill>
                            <a:schemeClr val="bg1"/>
                          </a:solidFill>
                          <a:latin typeface="Calibri" panose="020F0502020204030204" pitchFamily="34" charset="0"/>
                          <a:cs typeface="Calibri" panose="020F0502020204030204" pitchFamily="34" charset="0"/>
                        </a:rPr>
                        <a:t>CATEGORY 04</a:t>
                      </a:r>
                    </a:p>
                  </a:txBody>
                  <a:tcPr marL="144000" anchor="ctr">
                    <a:lnL w="12700" cap="flat" cmpd="sng" algn="ctr">
                      <a:solidFill>
                        <a:schemeClr val="accent4"/>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2125706434"/>
                  </a:ext>
                </a:extLst>
              </a:tr>
              <a:tr h="0">
                <a:tc>
                  <a:txBody>
                    <a:bodyPr/>
                    <a:lstStyle/>
                    <a:p>
                      <a:pPr marL="228600" indent="-228600">
                        <a:lnSpc>
                          <a:spcPct val="100000"/>
                        </a:lnSpc>
                        <a:spcAft>
                          <a:spcPts val="600"/>
                        </a:spcAft>
                        <a:buFont typeface="+mj-lt"/>
                        <a:buAutoNum type="arabicPeriod"/>
                      </a:pPr>
                      <a:r>
                        <a:rPr lang="en-US" sz="1200" b="1" i="0" kern="0" spc="0" baseline="0" dirty="0">
                          <a:solidFill>
                            <a:schemeClr val="accent2"/>
                          </a:solidFill>
                          <a:latin typeface="Calibri" panose="020F0502020204030204" pitchFamily="34" charset="0"/>
                          <a:cs typeface="Calibri" panose="020F0502020204030204" pitchFamily="34" charset="0"/>
                        </a:rPr>
                        <a:t>Series 01</a:t>
                      </a:r>
                    </a:p>
                  </a:txBody>
                  <a:tcPr marL="144000" marT="108000" marB="108000">
                    <a:lnL w="9525"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1" lang="en-US" sz="1200" b="0" i="0" u="none" strike="noStrike" kern="1200" cap="none" spc="-5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rPr>
                        <a:t>PPSIS</a:t>
                      </a: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rPr>
                        <a:t>TAK-686</a:t>
                      </a: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rPr>
                        <a:t>TAK686</a:t>
                      </a: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3862033"/>
                  </a:ext>
                </a:extLst>
              </a:tr>
              <a:tr h="0">
                <a:tc>
                  <a:txBody>
                    <a:bodyPr/>
                    <a:lstStyle/>
                    <a:p>
                      <a:pPr marL="228600" indent="-228600">
                        <a:lnSpc>
                          <a:spcPct val="100000"/>
                        </a:lnSpc>
                        <a:spcAft>
                          <a:spcPts val="600"/>
                        </a:spcAft>
                        <a:buFont typeface="+mj-lt"/>
                        <a:buAutoNum type="arabicPeriod" startAt="2"/>
                      </a:pPr>
                      <a:r>
                        <a:rPr lang="en-US" sz="1200" b="1" i="0" kern="0" spc="0" baseline="0" dirty="0">
                          <a:solidFill>
                            <a:schemeClr val="accent2"/>
                          </a:solidFill>
                          <a:latin typeface="Calibri" panose="020F0502020204030204" pitchFamily="34" charset="0"/>
                          <a:cs typeface="Calibri" panose="020F0502020204030204" pitchFamily="34" charset="0"/>
                        </a:rPr>
                        <a:t>Series 02</a:t>
                      </a:r>
                    </a:p>
                  </a:txBody>
                  <a:tcPr marL="144000" marT="108000" marB="108000">
                    <a:lnL w="9525"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485379047"/>
                  </a:ext>
                </a:extLst>
              </a:tr>
              <a:tr h="0">
                <a:tc>
                  <a:txBody>
                    <a:bodyPr/>
                    <a:lstStyle/>
                    <a:p>
                      <a:pPr marL="228600" indent="-228600">
                        <a:lnSpc>
                          <a:spcPct val="100000"/>
                        </a:lnSpc>
                        <a:spcAft>
                          <a:spcPts val="600"/>
                        </a:spcAft>
                        <a:buFont typeface="+mj-lt"/>
                        <a:buAutoNum type="arabicPeriod" startAt="3"/>
                      </a:pPr>
                      <a:r>
                        <a:rPr lang="en-US" sz="1200" b="1" i="0" kern="0" spc="0" baseline="0" dirty="0">
                          <a:solidFill>
                            <a:schemeClr val="accent2"/>
                          </a:solidFill>
                          <a:latin typeface="Calibri" panose="020F0502020204030204" pitchFamily="34" charset="0"/>
                          <a:cs typeface="Calibri" panose="020F0502020204030204" pitchFamily="34" charset="0"/>
                        </a:rPr>
                        <a:t>Series 03</a:t>
                      </a:r>
                    </a:p>
                  </a:txBody>
                  <a:tcPr marL="144000" marT="108000" marB="108000">
                    <a:lnL w="9525"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87649359"/>
                  </a:ext>
                </a:extLst>
              </a:tr>
              <a:tr h="0">
                <a:tc>
                  <a:txBody>
                    <a:bodyPr/>
                    <a:lstStyle/>
                    <a:p>
                      <a:pPr marL="228600" marR="0" lvl="0" indent="-228600" algn="l" defTabSz="914150" rtl="0" eaLnBrk="1" fontAlgn="auto" latinLnBrk="0" hangingPunct="1">
                        <a:lnSpc>
                          <a:spcPct val="100000"/>
                        </a:lnSpc>
                        <a:spcBef>
                          <a:spcPts val="0"/>
                        </a:spcBef>
                        <a:spcAft>
                          <a:spcPts val="600"/>
                        </a:spcAft>
                        <a:buClrTx/>
                        <a:buSzTx/>
                        <a:buFont typeface="+mj-lt"/>
                        <a:buAutoNum type="arabicPeriod" startAt="4"/>
                        <a:tabLst/>
                        <a:defRPr/>
                      </a:pPr>
                      <a:r>
                        <a:rPr lang="en-US" sz="1200" b="1" i="0" kern="0" spc="0" baseline="0" dirty="0">
                          <a:solidFill>
                            <a:schemeClr val="accent2"/>
                          </a:solidFill>
                          <a:latin typeface="Calibri" panose="020F0502020204030204" pitchFamily="34" charset="0"/>
                          <a:cs typeface="Calibri" panose="020F0502020204030204" pitchFamily="34" charset="0"/>
                        </a:rPr>
                        <a:t>Series 04</a:t>
                      </a:r>
                    </a:p>
                  </a:txBody>
                  <a:tcPr marL="144000" marT="108000" marB="108000">
                    <a:lnL w="9525"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525585173"/>
                  </a:ext>
                </a:extLst>
              </a:tr>
            </a:tbl>
          </a:graphicData>
        </a:graphic>
      </p:graphicFrame>
      <p:sp>
        <p:nvSpPr>
          <p:cNvPr id="22" name="Text Placeholder 4">
            <a:extLst>
              <a:ext uri="{FF2B5EF4-FFF2-40B4-BE49-F238E27FC236}">
                <a16:creationId xmlns:a16="http://schemas.microsoft.com/office/drawing/2014/main" id="{0348E840-5C9E-E646-B39E-EFFA1B198D60}"/>
              </a:ext>
            </a:extLst>
          </p:cNvPr>
          <p:cNvSpPr txBox="1">
            <a:spLocks/>
          </p:cNvSpPr>
          <p:nvPr/>
        </p:nvSpPr>
        <p:spPr>
          <a:xfrm>
            <a:off x="311150" y="1236223"/>
            <a:ext cx="1416289" cy="200078"/>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200" spc="100" dirty="0">
                <a:latin typeface="Calibri Light" panose="020F0302020204030204" pitchFamily="34" charset="0"/>
                <a:cs typeface="Calibri Light" panose="020F0302020204030204" pitchFamily="34" charset="0"/>
              </a:rPr>
              <a:t>TABLE STYLE 01</a:t>
            </a:r>
            <a:endParaRPr lang="en-JP" sz="1200" spc="100" dirty="0">
              <a:latin typeface="Calibri Light" panose="020F0302020204030204" pitchFamily="34" charset="0"/>
              <a:cs typeface="Calibri Light" panose="020F0302020204030204" pitchFamily="34" charset="0"/>
            </a:endParaRPr>
          </a:p>
        </p:txBody>
      </p:sp>
      <p:graphicFrame>
        <p:nvGraphicFramePr>
          <p:cNvPr id="24" name="Table 7">
            <a:extLst>
              <a:ext uri="{FF2B5EF4-FFF2-40B4-BE49-F238E27FC236}">
                <a16:creationId xmlns:a16="http://schemas.microsoft.com/office/drawing/2014/main" id="{9733BB34-F6A6-724E-9C09-B3561EB5B029}"/>
              </a:ext>
            </a:extLst>
          </p:cNvPr>
          <p:cNvGraphicFramePr>
            <a:graphicFrameLocks noGrp="1"/>
          </p:cNvGraphicFramePr>
          <p:nvPr>
            <p:extLst>
              <p:ext uri="{D42A27DB-BD31-4B8C-83A1-F6EECF244321}">
                <p14:modId xmlns:p14="http://schemas.microsoft.com/office/powerpoint/2010/main" val="1296416800"/>
              </p:ext>
            </p:extLst>
          </p:nvPr>
        </p:nvGraphicFramePr>
        <p:xfrm>
          <a:off x="319672" y="4282662"/>
          <a:ext cx="11392901" cy="1995243"/>
        </p:xfrm>
        <a:graphic>
          <a:graphicData uri="http://schemas.openxmlformats.org/drawingml/2006/table">
            <a:tbl>
              <a:tblPr firstRow="1" bandRow="1">
                <a:tableStyleId>{5C22544A-7EE6-4342-B048-85BDC9FD1C3A}</a:tableStyleId>
              </a:tblPr>
              <a:tblGrid>
                <a:gridCol w="1777673">
                  <a:extLst>
                    <a:ext uri="{9D8B030D-6E8A-4147-A177-3AD203B41FA5}">
                      <a16:colId xmlns:a16="http://schemas.microsoft.com/office/drawing/2014/main" val="2525923934"/>
                    </a:ext>
                  </a:extLst>
                </a:gridCol>
                <a:gridCol w="2403807">
                  <a:extLst>
                    <a:ext uri="{9D8B030D-6E8A-4147-A177-3AD203B41FA5}">
                      <a16:colId xmlns:a16="http://schemas.microsoft.com/office/drawing/2014/main" val="841980673"/>
                    </a:ext>
                  </a:extLst>
                </a:gridCol>
                <a:gridCol w="2403807">
                  <a:extLst>
                    <a:ext uri="{9D8B030D-6E8A-4147-A177-3AD203B41FA5}">
                      <a16:colId xmlns:a16="http://schemas.microsoft.com/office/drawing/2014/main" val="460316398"/>
                    </a:ext>
                  </a:extLst>
                </a:gridCol>
                <a:gridCol w="2403807">
                  <a:extLst>
                    <a:ext uri="{9D8B030D-6E8A-4147-A177-3AD203B41FA5}">
                      <a16:colId xmlns:a16="http://schemas.microsoft.com/office/drawing/2014/main" val="734451337"/>
                    </a:ext>
                  </a:extLst>
                </a:gridCol>
                <a:gridCol w="2403807">
                  <a:extLst>
                    <a:ext uri="{9D8B030D-6E8A-4147-A177-3AD203B41FA5}">
                      <a16:colId xmlns:a16="http://schemas.microsoft.com/office/drawing/2014/main" val="2189379656"/>
                    </a:ext>
                  </a:extLst>
                </a:gridCol>
              </a:tblGrid>
              <a:tr h="399723">
                <a:tc>
                  <a:txBody>
                    <a:bodyPr/>
                    <a:lstStyle/>
                    <a:p>
                      <a:endParaRPr lang="en-US" sz="2000" b="1" i="0" spc="0" baseline="0" dirty="0">
                        <a:solidFill>
                          <a:schemeClr val="tx1"/>
                        </a:solidFill>
                        <a:latin typeface="Calibri" panose="020F0502020204030204" pitchFamily="34" charset="0"/>
                        <a:cs typeface="Calibri" panose="020F0502020204030204" pitchFamily="34" charset="0"/>
                      </a:endParaRPr>
                    </a:p>
                  </a:txBody>
                  <a:tcPr marL="144000" anchor="ctr">
                    <a:lnL w="9525"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b="1" i="0" spc="100" baseline="0" dirty="0">
                          <a:solidFill>
                            <a:schemeClr val="accent1"/>
                          </a:solidFill>
                          <a:latin typeface="Calibri" panose="020F0502020204030204" pitchFamily="34" charset="0"/>
                          <a:cs typeface="Calibri" panose="020F0502020204030204" pitchFamily="34" charset="0"/>
                        </a:rPr>
                        <a:t>CATEGORY 01</a:t>
                      </a:r>
                    </a:p>
                  </a:txBody>
                  <a:tcPr marL="14400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150" rtl="0" eaLnBrk="1" fontAlgn="auto" latinLnBrk="0" hangingPunct="1">
                        <a:lnSpc>
                          <a:spcPct val="100000"/>
                        </a:lnSpc>
                        <a:spcBef>
                          <a:spcPts val="0"/>
                        </a:spcBef>
                        <a:spcAft>
                          <a:spcPts val="0"/>
                        </a:spcAft>
                        <a:buClrTx/>
                        <a:buSzTx/>
                        <a:buFontTx/>
                        <a:buNone/>
                        <a:tabLst/>
                        <a:defRPr/>
                      </a:pPr>
                      <a:r>
                        <a:rPr lang="en-US" sz="1200" b="1" i="0" spc="100" baseline="0" dirty="0">
                          <a:solidFill>
                            <a:schemeClr val="accent1"/>
                          </a:solidFill>
                          <a:latin typeface="Calibri" panose="020F0502020204030204" pitchFamily="34" charset="0"/>
                          <a:cs typeface="Calibri" panose="020F0502020204030204" pitchFamily="34" charset="0"/>
                        </a:rPr>
                        <a:t>CATEGORY 02</a:t>
                      </a:r>
                    </a:p>
                  </a:txBody>
                  <a:tcPr marL="14400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150" rtl="0" eaLnBrk="1" fontAlgn="auto" latinLnBrk="0" hangingPunct="1">
                        <a:lnSpc>
                          <a:spcPct val="100000"/>
                        </a:lnSpc>
                        <a:spcBef>
                          <a:spcPts val="0"/>
                        </a:spcBef>
                        <a:spcAft>
                          <a:spcPts val="0"/>
                        </a:spcAft>
                        <a:buClrTx/>
                        <a:buSzTx/>
                        <a:buFontTx/>
                        <a:buNone/>
                        <a:tabLst/>
                        <a:defRPr/>
                      </a:pPr>
                      <a:r>
                        <a:rPr lang="en-US" sz="1200" b="1" i="0" spc="100" baseline="0" dirty="0">
                          <a:solidFill>
                            <a:schemeClr val="accent1"/>
                          </a:solidFill>
                          <a:latin typeface="Calibri" panose="020F0502020204030204" pitchFamily="34" charset="0"/>
                          <a:cs typeface="Calibri" panose="020F0502020204030204" pitchFamily="34" charset="0"/>
                        </a:rPr>
                        <a:t>CATEGORY 03</a:t>
                      </a:r>
                    </a:p>
                  </a:txBody>
                  <a:tcPr marL="14400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150" rtl="0" eaLnBrk="1" fontAlgn="auto" latinLnBrk="0" hangingPunct="1">
                        <a:lnSpc>
                          <a:spcPct val="100000"/>
                        </a:lnSpc>
                        <a:spcBef>
                          <a:spcPts val="0"/>
                        </a:spcBef>
                        <a:spcAft>
                          <a:spcPts val="0"/>
                        </a:spcAft>
                        <a:buClrTx/>
                        <a:buSzTx/>
                        <a:buFontTx/>
                        <a:buNone/>
                        <a:tabLst/>
                        <a:defRPr/>
                      </a:pPr>
                      <a:r>
                        <a:rPr lang="en-US" sz="1200" b="1" i="0" spc="100" baseline="0" dirty="0">
                          <a:solidFill>
                            <a:schemeClr val="accent1"/>
                          </a:solidFill>
                          <a:latin typeface="Calibri" panose="020F0502020204030204" pitchFamily="34" charset="0"/>
                          <a:cs typeface="Calibri" panose="020F0502020204030204" pitchFamily="34" charset="0"/>
                        </a:rPr>
                        <a:t>CATEGORY 04</a:t>
                      </a:r>
                    </a:p>
                  </a:txBody>
                  <a:tcPr marL="144000" anchor="ctr">
                    <a:lnL w="12700" cap="flat" cmpd="sng" algn="ctr">
                      <a:solidFill>
                        <a:schemeClr val="accent4"/>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5706434"/>
                  </a:ext>
                </a:extLst>
              </a:tr>
              <a:tr h="0">
                <a:tc>
                  <a:txBody>
                    <a:bodyPr/>
                    <a:lstStyle/>
                    <a:p>
                      <a:pPr marL="228600" indent="-228600">
                        <a:lnSpc>
                          <a:spcPct val="100000"/>
                        </a:lnSpc>
                        <a:spcAft>
                          <a:spcPts val="600"/>
                        </a:spcAft>
                        <a:buFont typeface="+mj-lt"/>
                        <a:buAutoNum type="arabicPeriod"/>
                      </a:pPr>
                      <a:r>
                        <a:rPr lang="en-US" sz="1200" b="1" i="0" kern="0" spc="0" baseline="0" dirty="0">
                          <a:solidFill>
                            <a:schemeClr val="tx1"/>
                          </a:solidFill>
                          <a:latin typeface="Calibri" panose="020F0502020204030204" pitchFamily="34" charset="0"/>
                          <a:cs typeface="Calibri" panose="020F0502020204030204" pitchFamily="34" charset="0"/>
                        </a:rPr>
                        <a:t>Series 01</a:t>
                      </a:r>
                    </a:p>
                  </a:txBody>
                  <a:tcPr marL="144000" marT="108000" marB="108000">
                    <a:lnL w="9525"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5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753862033"/>
                  </a:ext>
                </a:extLst>
              </a:tr>
              <a:tr h="0">
                <a:tc>
                  <a:txBody>
                    <a:bodyPr/>
                    <a:lstStyle/>
                    <a:p>
                      <a:pPr marL="228600" indent="-228600">
                        <a:lnSpc>
                          <a:spcPct val="100000"/>
                        </a:lnSpc>
                        <a:spcAft>
                          <a:spcPts val="600"/>
                        </a:spcAft>
                        <a:buFont typeface="+mj-lt"/>
                        <a:buAutoNum type="arabicPeriod" startAt="2"/>
                      </a:pPr>
                      <a:r>
                        <a:rPr lang="en-US" sz="1200" b="1" i="0" kern="0" spc="0" baseline="0" dirty="0">
                          <a:solidFill>
                            <a:schemeClr val="tx1"/>
                          </a:solidFill>
                          <a:latin typeface="Calibri" panose="020F0502020204030204" pitchFamily="34" charset="0"/>
                          <a:cs typeface="Calibri" panose="020F0502020204030204" pitchFamily="34" charset="0"/>
                        </a:rPr>
                        <a:t>Series 02</a:t>
                      </a:r>
                    </a:p>
                  </a:txBody>
                  <a:tcPr marL="144000" marT="108000" marB="108000">
                    <a:lnL w="9525"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rPr>
                        <a:t>SHP686</a:t>
                      </a: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1" lang="en-US" sz="1200" b="0" i="0" u="none" strike="noStrike" kern="1200" cap="none" spc="0" normalizeH="0" baseline="0" noProof="0" dirty="0" err="1">
                          <a:ln>
                            <a:noFill/>
                          </a:ln>
                          <a:solidFill>
                            <a:schemeClr val="tx1"/>
                          </a:solidFill>
                          <a:effectLst/>
                          <a:uLnTx/>
                          <a:uFillTx/>
                          <a:latin typeface="Calibri" panose="020F0502020204030204" pitchFamily="34" charset="0"/>
                          <a:ea typeface="+mn-ea"/>
                          <a:cs typeface="Calibri" panose="020F0502020204030204" pitchFamily="34" charset="0"/>
                        </a:rPr>
                        <a:t>Huntingtons</a:t>
                      </a:r>
                      <a:r>
                        <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rPr>
                        <a:t> Disease</a:t>
                      </a: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rPr>
                        <a:t>HD</a:t>
                      </a: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rPr>
                        <a:t>PP686</a:t>
                      </a:r>
                    </a:p>
                  </a:txBody>
                  <a:tcPr marL="144000" marT="108000" marB="108000">
                    <a:lnL w="12700" cap="flat" cmpd="sng" algn="ctr">
                      <a:solidFill>
                        <a:schemeClr val="accent4"/>
                      </a:solid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85379047"/>
                  </a:ext>
                </a:extLst>
              </a:tr>
              <a:tr h="0">
                <a:tc>
                  <a:txBody>
                    <a:bodyPr/>
                    <a:lstStyle/>
                    <a:p>
                      <a:pPr marL="228600" indent="-228600">
                        <a:lnSpc>
                          <a:spcPct val="100000"/>
                        </a:lnSpc>
                        <a:spcAft>
                          <a:spcPts val="600"/>
                        </a:spcAft>
                        <a:buFont typeface="+mj-lt"/>
                        <a:buAutoNum type="arabicPeriod" startAt="3"/>
                      </a:pPr>
                      <a:r>
                        <a:rPr lang="en-US" sz="1200" b="1" i="0" kern="0" spc="0" baseline="0" dirty="0">
                          <a:solidFill>
                            <a:schemeClr val="tx1"/>
                          </a:solidFill>
                          <a:latin typeface="Calibri" panose="020F0502020204030204" pitchFamily="34" charset="0"/>
                          <a:cs typeface="Calibri" panose="020F0502020204030204" pitchFamily="34" charset="0"/>
                        </a:rPr>
                        <a:t>Series 03</a:t>
                      </a:r>
                    </a:p>
                  </a:txBody>
                  <a:tcPr marL="144000" marT="108000" marB="108000">
                    <a:lnL w="9525"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1" 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Calibri" panose="020F0502020204030204" pitchFamily="34" charset="0"/>
                        </a:rPr>
                        <a:t>Venustus</a:t>
                      </a: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787649359"/>
                  </a:ext>
                </a:extLst>
              </a:tr>
              <a:tr h="0">
                <a:tc>
                  <a:txBody>
                    <a:bodyPr/>
                    <a:lstStyle/>
                    <a:p>
                      <a:pPr marL="228600" marR="0" lvl="0" indent="-228600" algn="l" defTabSz="914150" rtl="0" eaLnBrk="1" fontAlgn="auto" latinLnBrk="0" hangingPunct="1">
                        <a:lnSpc>
                          <a:spcPct val="100000"/>
                        </a:lnSpc>
                        <a:spcBef>
                          <a:spcPts val="0"/>
                        </a:spcBef>
                        <a:spcAft>
                          <a:spcPts val="600"/>
                        </a:spcAft>
                        <a:buClrTx/>
                        <a:buSzTx/>
                        <a:buFont typeface="+mj-lt"/>
                        <a:buAutoNum type="arabicPeriod" startAt="4"/>
                        <a:tabLst/>
                        <a:defRPr/>
                      </a:pPr>
                      <a:r>
                        <a:rPr lang="en-US" sz="1200" b="1" i="0" kern="0" spc="0" baseline="0" dirty="0">
                          <a:solidFill>
                            <a:schemeClr val="tx1"/>
                          </a:solidFill>
                          <a:latin typeface="Calibri" panose="020F0502020204030204" pitchFamily="34" charset="0"/>
                          <a:cs typeface="Calibri" panose="020F0502020204030204" pitchFamily="34" charset="0"/>
                        </a:rPr>
                        <a:t>Series 04</a:t>
                      </a:r>
                    </a:p>
                  </a:txBody>
                  <a:tcPr marL="144000" marT="108000" marB="108000">
                    <a:lnL w="9525"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25585173"/>
                  </a:ext>
                </a:extLst>
              </a:tr>
            </a:tbl>
          </a:graphicData>
        </a:graphic>
      </p:graphicFrame>
      <p:sp>
        <p:nvSpPr>
          <p:cNvPr id="25" name="Text Placeholder 4">
            <a:extLst>
              <a:ext uri="{FF2B5EF4-FFF2-40B4-BE49-F238E27FC236}">
                <a16:creationId xmlns:a16="http://schemas.microsoft.com/office/drawing/2014/main" id="{3A8F3C27-8EA9-9A43-BBAA-F3D1A15E0584}"/>
              </a:ext>
            </a:extLst>
          </p:cNvPr>
          <p:cNvSpPr txBox="1">
            <a:spLocks/>
          </p:cNvSpPr>
          <p:nvPr/>
        </p:nvSpPr>
        <p:spPr>
          <a:xfrm>
            <a:off x="311150" y="3954023"/>
            <a:ext cx="1416289" cy="200078"/>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200" spc="100" dirty="0">
                <a:latin typeface="Calibri Light" panose="020F0302020204030204" pitchFamily="34" charset="0"/>
                <a:cs typeface="Calibri Light" panose="020F0302020204030204" pitchFamily="34" charset="0"/>
              </a:rPr>
              <a:t>TABLE STYLE 02</a:t>
            </a:r>
            <a:endParaRPr lang="en-JP" sz="1200" spc="100" dirty="0">
              <a:latin typeface="Calibri Light" panose="020F0302020204030204" pitchFamily="34" charset="0"/>
              <a:cs typeface="Calibri Light" panose="020F0302020204030204" pitchFamily="34" charset="0"/>
            </a:endParaRPr>
          </a:p>
        </p:txBody>
      </p:sp>
      <p:sp>
        <p:nvSpPr>
          <p:cNvPr id="7" name="スライド番号プレースホルダ 5">
            <a:extLst>
              <a:ext uri="{FF2B5EF4-FFF2-40B4-BE49-F238E27FC236}">
                <a16:creationId xmlns:a16="http://schemas.microsoft.com/office/drawing/2014/main" id="{E2FDA3E3-E741-C54A-8CB1-9B7B1C1D48E2}"/>
              </a:ext>
            </a:extLst>
          </p:cNvPr>
          <p:cNvSpPr>
            <a:spLocks noGrp="1"/>
          </p:cNvSpPr>
          <p:nvPr>
            <p:ph type="sldNum" sz="quarter" idx="4"/>
          </p:nvPr>
        </p:nvSpPr>
        <p:spPr>
          <a:xfrm>
            <a:off x="311150" y="6523001"/>
            <a:ext cx="589856" cy="196131"/>
          </a:xfrm>
          <a:prstGeom prst="rect">
            <a:avLst/>
          </a:prstGeom>
        </p:spPr>
        <p:txBody>
          <a:bodyPr vert="horz" lIns="71985"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16</a:t>
            </a:fld>
            <a:endParaRPr lang="ja-JP" altLang="en-US"/>
          </a:p>
        </p:txBody>
      </p:sp>
      <p:sp>
        <p:nvSpPr>
          <p:cNvPr id="8" name="Footer Placeholder 8">
            <a:extLst>
              <a:ext uri="{FF2B5EF4-FFF2-40B4-BE49-F238E27FC236}">
                <a16:creationId xmlns:a16="http://schemas.microsoft.com/office/drawing/2014/main" id="{5041D176-F4C4-5A40-B6FA-8D2CE5367F3C}"/>
              </a:ext>
            </a:extLst>
          </p:cNvPr>
          <p:cNvSpPr>
            <a:spLocks noGrp="1"/>
          </p:cNvSpPr>
          <p:nvPr>
            <p:ph type="ftr" sz="quarter" idx="3"/>
          </p:nvPr>
        </p:nvSpPr>
        <p:spPr>
          <a:prstGeom prst="rect">
            <a:avLst/>
          </a:prstGeom>
        </p:spPr>
        <p:txBody>
          <a:bodyPr vert="horz" lIns="91440" tIns="45720" rIns="91440" bIns="45720" rtlCol="0" anchor="ctr"/>
          <a:lstStyle>
            <a:lvl1pPr algn="r">
              <a:defRPr sz="800" b="1" spc="100" baseline="0">
                <a:solidFill>
                  <a:schemeClr val="tx1"/>
                </a:solidFill>
              </a:defRPr>
            </a:lvl1pPr>
          </a:lstStyle>
          <a:p>
            <a:r>
              <a:rPr lang="en-JP" dirty="0"/>
              <a:t> </a:t>
            </a:r>
          </a:p>
        </p:txBody>
      </p:sp>
      <p:sp>
        <p:nvSpPr>
          <p:cNvPr id="11" name="Title 4">
            <a:extLst>
              <a:ext uri="{FF2B5EF4-FFF2-40B4-BE49-F238E27FC236}">
                <a16:creationId xmlns:a16="http://schemas.microsoft.com/office/drawing/2014/main" id="{04DA62C5-AC3E-344C-8123-ABC835914D15}"/>
              </a:ext>
            </a:extLst>
          </p:cNvPr>
          <p:cNvSpPr>
            <a:spLocks noGrp="1"/>
          </p:cNvSpPr>
          <p:nvPr>
            <p:ph type="title"/>
          </p:nvPr>
        </p:nvSpPr>
        <p:spPr/>
        <p:txBody>
          <a:bodyPr>
            <a:normAutofit/>
          </a:bodyPr>
          <a:lstStyle/>
          <a:p>
            <a:r>
              <a:rPr lang="en-JP" dirty="0"/>
              <a:t>Example Table Style Guide</a:t>
            </a:r>
          </a:p>
        </p:txBody>
      </p:sp>
    </p:spTree>
    <p:extLst>
      <p:ext uri="{BB962C8B-B14F-4D97-AF65-F5344CB8AC3E}">
        <p14:creationId xmlns:p14="http://schemas.microsoft.com/office/powerpoint/2010/main" val="3282968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2938C826-A304-5848-865C-B6D83E8B4F65}"/>
              </a:ext>
            </a:extLst>
          </p:cNvPr>
          <p:cNvCxnSpPr>
            <a:cxnSpLocks/>
            <a:stCxn id="19" idx="6"/>
          </p:cNvCxnSpPr>
          <p:nvPr/>
        </p:nvCxnSpPr>
        <p:spPr>
          <a:xfrm>
            <a:off x="531796" y="3429000"/>
            <a:ext cx="11126890"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63AB6DE0-6FB8-594E-A2DC-AD3B57235956}"/>
              </a:ext>
            </a:extLst>
          </p:cNvPr>
          <p:cNvSpPr txBox="1">
            <a:spLocks/>
          </p:cNvSpPr>
          <p:nvPr/>
        </p:nvSpPr>
        <p:spPr>
          <a:xfrm>
            <a:off x="664114" y="3683158"/>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200" spc="100" dirty="0">
                <a:latin typeface="Calibri Light" panose="020F0302020204030204" pitchFamily="34" charset="0"/>
                <a:cs typeface="Calibri Light" panose="020F0302020204030204" pitchFamily="34" charset="0"/>
              </a:rPr>
              <a:t>INSERT DATE</a:t>
            </a:r>
            <a:endParaRPr lang="en-JP" sz="1200" spc="100" dirty="0">
              <a:latin typeface="Calibri Light" panose="020F0302020204030204" pitchFamily="34" charset="0"/>
              <a:cs typeface="Calibri Light" panose="020F0302020204030204" pitchFamily="34" charset="0"/>
            </a:endParaRPr>
          </a:p>
        </p:txBody>
      </p:sp>
      <p:sp>
        <p:nvSpPr>
          <p:cNvPr id="19" name="Oval 18">
            <a:extLst>
              <a:ext uri="{FF2B5EF4-FFF2-40B4-BE49-F238E27FC236}">
                <a16:creationId xmlns:a16="http://schemas.microsoft.com/office/drawing/2014/main" id="{1E64912D-156B-AB4A-A1C7-D748E51771A4}"/>
              </a:ext>
            </a:extLst>
          </p:cNvPr>
          <p:cNvSpPr/>
          <p:nvPr/>
        </p:nvSpPr>
        <p:spPr>
          <a:xfrm>
            <a:off x="404882" y="3365543"/>
            <a:ext cx="126914" cy="126914"/>
          </a:xfrm>
          <a:prstGeom prst="ellipse">
            <a:avLst/>
          </a:prstGeom>
          <a:solidFill>
            <a:schemeClr val="bg1"/>
          </a:solidFill>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21" name="Text Placeholder 3">
            <a:extLst>
              <a:ext uri="{FF2B5EF4-FFF2-40B4-BE49-F238E27FC236}">
                <a16:creationId xmlns:a16="http://schemas.microsoft.com/office/drawing/2014/main" id="{5327B49A-38A7-4342-BB6C-B3CFCDC55658}"/>
              </a:ext>
            </a:extLst>
          </p:cNvPr>
          <p:cNvSpPr txBox="1">
            <a:spLocks/>
          </p:cNvSpPr>
          <p:nvPr/>
        </p:nvSpPr>
        <p:spPr>
          <a:xfrm>
            <a:off x="664115" y="3930785"/>
            <a:ext cx="2223070" cy="397599"/>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600" b="1" i="0" kern="1200" baseline="0">
                <a:solidFill>
                  <a:srgbClr val="FF0000"/>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JP" dirty="0">
                <a:solidFill>
                  <a:schemeClr val="accent1"/>
                </a:solidFill>
              </a:rPr>
              <a:t>Event Title</a:t>
            </a:r>
          </a:p>
        </p:txBody>
      </p:sp>
      <p:sp>
        <p:nvSpPr>
          <p:cNvPr id="23" name="Text Placeholder 4">
            <a:extLst>
              <a:ext uri="{FF2B5EF4-FFF2-40B4-BE49-F238E27FC236}">
                <a16:creationId xmlns:a16="http://schemas.microsoft.com/office/drawing/2014/main" id="{61A8AFB5-3B35-324B-B724-27A9D75BB84E}"/>
              </a:ext>
            </a:extLst>
          </p:cNvPr>
          <p:cNvSpPr txBox="1">
            <a:spLocks/>
          </p:cNvSpPr>
          <p:nvPr/>
        </p:nvSpPr>
        <p:spPr>
          <a:xfrm>
            <a:off x="664116" y="4328393"/>
            <a:ext cx="2223072" cy="936334"/>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JP" sz="1200" dirty="0"/>
              <a:t>It is reccomended to keep the secondary text at 12pt. </a:t>
            </a:r>
            <a:r>
              <a:rPr lang="en-US" sz="1200" dirty="0" err="1"/>
              <a:t>Praesent</a:t>
            </a:r>
            <a:r>
              <a:rPr lang="en-US" sz="1200" dirty="0"/>
              <a:t> </a:t>
            </a:r>
            <a:r>
              <a:rPr lang="en-US" sz="1200" dirty="0" err="1"/>
              <a:t>ullamcorper</a:t>
            </a:r>
            <a:r>
              <a:rPr lang="en-US" sz="1200" dirty="0"/>
              <a:t> </a:t>
            </a:r>
            <a:r>
              <a:rPr lang="en-US" sz="1200" dirty="0" err="1"/>
              <a:t>turpis</a:t>
            </a:r>
            <a:r>
              <a:rPr lang="en-US" sz="1200" dirty="0"/>
              <a:t> </a:t>
            </a:r>
            <a:r>
              <a:rPr lang="en-US" sz="1200" dirty="0" err="1"/>
              <a:t>feugiat</a:t>
            </a:r>
            <a:r>
              <a:rPr lang="en-US" sz="1200" dirty="0"/>
              <a:t> </a:t>
            </a:r>
            <a:r>
              <a:rPr lang="en-US" sz="1200" dirty="0" err="1"/>
              <a:t>arcu</a:t>
            </a:r>
            <a:r>
              <a:rPr lang="en-US" sz="1200" dirty="0"/>
              <a:t> </a:t>
            </a:r>
            <a:r>
              <a:rPr lang="en-US" sz="1200" dirty="0" err="1"/>
              <a:t>mollis</a:t>
            </a:r>
            <a:r>
              <a:rPr lang="en-US" sz="1200" dirty="0"/>
              <a:t>, porta </a:t>
            </a:r>
            <a:r>
              <a:rPr lang="en-US" sz="1200" dirty="0" err="1"/>
              <a:t>varius</a:t>
            </a:r>
            <a:r>
              <a:rPr lang="en-US" sz="1200" dirty="0"/>
              <a:t> </a:t>
            </a:r>
            <a:r>
              <a:rPr lang="en-US" sz="1200" dirty="0" err="1"/>
              <a:t>sapien</a:t>
            </a:r>
            <a:r>
              <a:rPr lang="en-US" sz="1200" dirty="0"/>
              <a:t> porta. </a:t>
            </a:r>
            <a:endParaRPr lang="en-JP" sz="1200" dirty="0"/>
          </a:p>
        </p:txBody>
      </p:sp>
      <p:sp>
        <p:nvSpPr>
          <p:cNvPr id="26" name="Oval 25">
            <a:extLst>
              <a:ext uri="{FF2B5EF4-FFF2-40B4-BE49-F238E27FC236}">
                <a16:creationId xmlns:a16="http://schemas.microsoft.com/office/drawing/2014/main" id="{E15C9204-D729-174A-B76B-F75B7301B24C}"/>
              </a:ext>
            </a:extLst>
          </p:cNvPr>
          <p:cNvSpPr/>
          <p:nvPr/>
        </p:nvSpPr>
        <p:spPr>
          <a:xfrm>
            <a:off x="3218333" y="3365543"/>
            <a:ext cx="126914" cy="126914"/>
          </a:xfrm>
          <a:prstGeom prst="ellipse">
            <a:avLst/>
          </a:prstGeom>
          <a:solidFill>
            <a:schemeClr val="bg1"/>
          </a:solidFill>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27" name="Oval 26">
            <a:extLst>
              <a:ext uri="{FF2B5EF4-FFF2-40B4-BE49-F238E27FC236}">
                <a16:creationId xmlns:a16="http://schemas.microsoft.com/office/drawing/2014/main" id="{D9862563-DDCB-1747-A317-1986D9EA156B}"/>
              </a:ext>
            </a:extLst>
          </p:cNvPr>
          <p:cNvSpPr/>
          <p:nvPr/>
        </p:nvSpPr>
        <p:spPr>
          <a:xfrm>
            <a:off x="6031784" y="3365543"/>
            <a:ext cx="126914" cy="126914"/>
          </a:xfrm>
          <a:prstGeom prst="ellipse">
            <a:avLst/>
          </a:prstGeom>
          <a:solidFill>
            <a:schemeClr val="bg1"/>
          </a:solidFill>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28" name="Oval 27">
            <a:extLst>
              <a:ext uri="{FF2B5EF4-FFF2-40B4-BE49-F238E27FC236}">
                <a16:creationId xmlns:a16="http://schemas.microsoft.com/office/drawing/2014/main" id="{53B4D2A1-80B6-D849-A4CC-DA1923FC0C46}"/>
              </a:ext>
            </a:extLst>
          </p:cNvPr>
          <p:cNvSpPr/>
          <p:nvPr/>
        </p:nvSpPr>
        <p:spPr>
          <a:xfrm>
            <a:off x="8845235" y="3365543"/>
            <a:ext cx="126914" cy="126914"/>
          </a:xfrm>
          <a:prstGeom prst="ellipse">
            <a:avLst/>
          </a:prstGeom>
          <a:solidFill>
            <a:schemeClr val="bg1"/>
          </a:solidFill>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cxnSp>
        <p:nvCxnSpPr>
          <p:cNvPr id="30" name="Straight Connector 29">
            <a:extLst>
              <a:ext uri="{FF2B5EF4-FFF2-40B4-BE49-F238E27FC236}">
                <a16:creationId xmlns:a16="http://schemas.microsoft.com/office/drawing/2014/main" id="{1ACE8E0F-E697-F546-813F-603B3F3183A0}"/>
              </a:ext>
            </a:extLst>
          </p:cNvPr>
          <p:cNvCxnSpPr>
            <a:cxnSpLocks/>
            <a:stCxn id="19" idx="4"/>
          </p:cNvCxnSpPr>
          <p:nvPr/>
        </p:nvCxnSpPr>
        <p:spPr>
          <a:xfrm>
            <a:off x="468339" y="3492457"/>
            <a:ext cx="0" cy="177227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7D950A5-30F6-984F-9375-AD64249BC75E}"/>
              </a:ext>
            </a:extLst>
          </p:cNvPr>
          <p:cNvCxnSpPr>
            <a:cxnSpLocks/>
            <a:endCxn id="26" idx="0"/>
          </p:cNvCxnSpPr>
          <p:nvPr/>
        </p:nvCxnSpPr>
        <p:spPr>
          <a:xfrm>
            <a:off x="3281790" y="1593273"/>
            <a:ext cx="0" cy="177227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7" name="Text Placeholder 4">
            <a:extLst>
              <a:ext uri="{FF2B5EF4-FFF2-40B4-BE49-F238E27FC236}">
                <a16:creationId xmlns:a16="http://schemas.microsoft.com/office/drawing/2014/main" id="{949D62BB-47C7-9447-AD31-E68DA587218C}"/>
              </a:ext>
            </a:extLst>
          </p:cNvPr>
          <p:cNvSpPr txBox="1">
            <a:spLocks/>
          </p:cNvSpPr>
          <p:nvPr/>
        </p:nvSpPr>
        <p:spPr>
          <a:xfrm>
            <a:off x="3477565" y="1688104"/>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200" spc="100" dirty="0">
                <a:latin typeface="Calibri Light" panose="020F0302020204030204" pitchFamily="34" charset="0"/>
                <a:cs typeface="Calibri Light" panose="020F0302020204030204" pitchFamily="34" charset="0"/>
              </a:rPr>
              <a:t>INSERT DATE</a:t>
            </a:r>
            <a:endParaRPr lang="en-JP" sz="1200" spc="100" dirty="0">
              <a:latin typeface="Calibri Light" panose="020F0302020204030204" pitchFamily="34" charset="0"/>
              <a:cs typeface="Calibri Light" panose="020F0302020204030204" pitchFamily="34" charset="0"/>
            </a:endParaRPr>
          </a:p>
        </p:txBody>
      </p:sp>
      <p:sp>
        <p:nvSpPr>
          <p:cNvPr id="38" name="Text Placeholder 3">
            <a:extLst>
              <a:ext uri="{FF2B5EF4-FFF2-40B4-BE49-F238E27FC236}">
                <a16:creationId xmlns:a16="http://schemas.microsoft.com/office/drawing/2014/main" id="{31C3F386-A891-6E48-B500-F5CAFF812850}"/>
              </a:ext>
            </a:extLst>
          </p:cNvPr>
          <p:cNvSpPr txBox="1">
            <a:spLocks/>
          </p:cNvSpPr>
          <p:nvPr/>
        </p:nvSpPr>
        <p:spPr>
          <a:xfrm>
            <a:off x="3477566" y="1935731"/>
            <a:ext cx="2223067" cy="397599"/>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600" b="1" i="0" kern="1200" baseline="0">
                <a:solidFill>
                  <a:srgbClr val="FF0000"/>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JP" dirty="0">
                <a:solidFill>
                  <a:schemeClr val="accent1"/>
                </a:solidFill>
              </a:rPr>
              <a:t>Event Title</a:t>
            </a:r>
          </a:p>
        </p:txBody>
      </p:sp>
      <p:sp>
        <p:nvSpPr>
          <p:cNvPr id="39" name="Text Placeholder 4">
            <a:extLst>
              <a:ext uri="{FF2B5EF4-FFF2-40B4-BE49-F238E27FC236}">
                <a16:creationId xmlns:a16="http://schemas.microsoft.com/office/drawing/2014/main" id="{9D5B6E93-4E76-9B46-ACAE-84715D004396}"/>
              </a:ext>
            </a:extLst>
          </p:cNvPr>
          <p:cNvSpPr txBox="1">
            <a:spLocks/>
          </p:cNvSpPr>
          <p:nvPr/>
        </p:nvSpPr>
        <p:spPr>
          <a:xfrm>
            <a:off x="3477567" y="2333339"/>
            <a:ext cx="2223072" cy="936334"/>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JP" sz="1200" dirty="0"/>
              <a:t>It is reccomended to keep the secondary text at 12pt. </a:t>
            </a:r>
            <a:r>
              <a:rPr lang="en-US" sz="1200" dirty="0" err="1"/>
              <a:t>Praesent</a:t>
            </a:r>
            <a:r>
              <a:rPr lang="en-US" sz="1200" dirty="0"/>
              <a:t> </a:t>
            </a:r>
            <a:r>
              <a:rPr lang="en-US" sz="1200" dirty="0" err="1"/>
              <a:t>ullamcorper</a:t>
            </a:r>
            <a:r>
              <a:rPr lang="en-US" sz="1200" dirty="0"/>
              <a:t> </a:t>
            </a:r>
            <a:r>
              <a:rPr lang="en-US" sz="1200" dirty="0" err="1"/>
              <a:t>turpis</a:t>
            </a:r>
            <a:r>
              <a:rPr lang="en-US" sz="1200" dirty="0"/>
              <a:t> </a:t>
            </a:r>
            <a:r>
              <a:rPr lang="en-US" sz="1200" dirty="0" err="1"/>
              <a:t>feugiat</a:t>
            </a:r>
            <a:r>
              <a:rPr lang="en-US" sz="1200" dirty="0"/>
              <a:t> </a:t>
            </a:r>
            <a:r>
              <a:rPr lang="en-US" sz="1200" dirty="0" err="1"/>
              <a:t>arcu</a:t>
            </a:r>
            <a:r>
              <a:rPr lang="en-US" sz="1200" dirty="0"/>
              <a:t> </a:t>
            </a:r>
            <a:r>
              <a:rPr lang="en-US" sz="1200" dirty="0" err="1"/>
              <a:t>mollis</a:t>
            </a:r>
            <a:r>
              <a:rPr lang="en-US" sz="1200" dirty="0"/>
              <a:t>, porta </a:t>
            </a:r>
            <a:r>
              <a:rPr lang="en-US" sz="1200" dirty="0" err="1"/>
              <a:t>varius</a:t>
            </a:r>
            <a:r>
              <a:rPr lang="en-US" sz="1200" dirty="0"/>
              <a:t> </a:t>
            </a:r>
            <a:r>
              <a:rPr lang="en-US" sz="1200" dirty="0" err="1"/>
              <a:t>sapien</a:t>
            </a:r>
            <a:r>
              <a:rPr lang="en-US" sz="1200" dirty="0"/>
              <a:t> porta. </a:t>
            </a:r>
            <a:endParaRPr lang="en-JP" sz="1200" dirty="0"/>
          </a:p>
        </p:txBody>
      </p:sp>
      <p:sp>
        <p:nvSpPr>
          <p:cNvPr id="40" name="Text Placeholder 4">
            <a:extLst>
              <a:ext uri="{FF2B5EF4-FFF2-40B4-BE49-F238E27FC236}">
                <a16:creationId xmlns:a16="http://schemas.microsoft.com/office/drawing/2014/main" id="{76514913-6294-1A40-973A-D75FF985AC40}"/>
              </a:ext>
            </a:extLst>
          </p:cNvPr>
          <p:cNvSpPr txBox="1">
            <a:spLocks/>
          </p:cNvSpPr>
          <p:nvPr/>
        </p:nvSpPr>
        <p:spPr>
          <a:xfrm>
            <a:off x="6291016" y="3683158"/>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200" spc="100" dirty="0">
                <a:latin typeface="Calibri Light" panose="020F0302020204030204" pitchFamily="34" charset="0"/>
                <a:cs typeface="Calibri Light" panose="020F0302020204030204" pitchFamily="34" charset="0"/>
              </a:rPr>
              <a:t>INSERT DATE</a:t>
            </a:r>
            <a:endParaRPr lang="en-JP" sz="1200" spc="100" dirty="0">
              <a:latin typeface="Calibri Light" panose="020F0302020204030204" pitchFamily="34" charset="0"/>
              <a:cs typeface="Calibri Light" panose="020F0302020204030204" pitchFamily="34" charset="0"/>
            </a:endParaRPr>
          </a:p>
        </p:txBody>
      </p:sp>
      <p:sp>
        <p:nvSpPr>
          <p:cNvPr id="41" name="Text Placeholder 3">
            <a:extLst>
              <a:ext uri="{FF2B5EF4-FFF2-40B4-BE49-F238E27FC236}">
                <a16:creationId xmlns:a16="http://schemas.microsoft.com/office/drawing/2014/main" id="{E8FFEF35-5883-974A-AF9C-252945AC3453}"/>
              </a:ext>
            </a:extLst>
          </p:cNvPr>
          <p:cNvSpPr txBox="1">
            <a:spLocks/>
          </p:cNvSpPr>
          <p:nvPr/>
        </p:nvSpPr>
        <p:spPr>
          <a:xfrm>
            <a:off x="6291017" y="3930785"/>
            <a:ext cx="2223067" cy="397599"/>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600" b="1" i="0" kern="1200" baseline="0">
                <a:solidFill>
                  <a:srgbClr val="FF0000"/>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JP" dirty="0">
                <a:solidFill>
                  <a:schemeClr val="accent1"/>
                </a:solidFill>
              </a:rPr>
              <a:t>Event Title</a:t>
            </a:r>
          </a:p>
        </p:txBody>
      </p:sp>
      <p:sp>
        <p:nvSpPr>
          <p:cNvPr id="42" name="Text Placeholder 4">
            <a:extLst>
              <a:ext uri="{FF2B5EF4-FFF2-40B4-BE49-F238E27FC236}">
                <a16:creationId xmlns:a16="http://schemas.microsoft.com/office/drawing/2014/main" id="{F85CDF3B-FB28-6648-8737-FD592FA6BC47}"/>
              </a:ext>
            </a:extLst>
          </p:cNvPr>
          <p:cNvSpPr txBox="1">
            <a:spLocks/>
          </p:cNvSpPr>
          <p:nvPr/>
        </p:nvSpPr>
        <p:spPr>
          <a:xfrm>
            <a:off x="6291018" y="4328393"/>
            <a:ext cx="2223072" cy="936334"/>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JP" sz="1200" dirty="0"/>
              <a:t>It is reccomended to keep the secondary text at 12pt. </a:t>
            </a:r>
            <a:r>
              <a:rPr lang="en-US" sz="1200" dirty="0" err="1"/>
              <a:t>Praesent</a:t>
            </a:r>
            <a:r>
              <a:rPr lang="en-US" sz="1200" dirty="0"/>
              <a:t> </a:t>
            </a:r>
            <a:r>
              <a:rPr lang="en-US" sz="1200" dirty="0" err="1"/>
              <a:t>ullamcorper</a:t>
            </a:r>
            <a:r>
              <a:rPr lang="en-US" sz="1200" dirty="0"/>
              <a:t> </a:t>
            </a:r>
            <a:r>
              <a:rPr lang="en-US" sz="1200" dirty="0" err="1"/>
              <a:t>turpis</a:t>
            </a:r>
            <a:r>
              <a:rPr lang="en-US" sz="1200" dirty="0"/>
              <a:t> </a:t>
            </a:r>
            <a:r>
              <a:rPr lang="en-US" sz="1200" dirty="0" err="1"/>
              <a:t>feugiat</a:t>
            </a:r>
            <a:r>
              <a:rPr lang="en-US" sz="1200" dirty="0"/>
              <a:t> </a:t>
            </a:r>
            <a:r>
              <a:rPr lang="en-US" sz="1200" dirty="0" err="1"/>
              <a:t>arcu</a:t>
            </a:r>
            <a:r>
              <a:rPr lang="en-US" sz="1200" dirty="0"/>
              <a:t> </a:t>
            </a:r>
            <a:r>
              <a:rPr lang="en-US" sz="1200" dirty="0" err="1"/>
              <a:t>mollis</a:t>
            </a:r>
            <a:r>
              <a:rPr lang="en-US" sz="1200" dirty="0"/>
              <a:t>, porta </a:t>
            </a:r>
            <a:r>
              <a:rPr lang="en-US" sz="1200" dirty="0" err="1"/>
              <a:t>varius</a:t>
            </a:r>
            <a:r>
              <a:rPr lang="en-US" sz="1200" dirty="0"/>
              <a:t> </a:t>
            </a:r>
            <a:r>
              <a:rPr lang="en-US" sz="1200" dirty="0" err="1"/>
              <a:t>sapien</a:t>
            </a:r>
            <a:r>
              <a:rPr lang="en-US" sz="1200" dirty="0"/>
              <a:t> porta. </a:t>
            </a:r>
            <a:endParaRPr lang="en-JP" sz="1200" dirty="0"/>
          </a:p>
        </p:txBody>
      </p:sp>
      <p:cxnSp>
        <p:nvCxnSpPr>
          <p:cNvPr id="43" name="Straight Connector 42">
            <a:extLst>
              <a:ext uri="{FF2B5EF4-FFF2-40B4-BE49-F238E27FC236}">
                <a16:creationId xmlns:a16="http://schemas.microsoft.com/office/drawing/2014/main" id="{D077A841-0C78-3E46-8C24-8AF1D79AC361}"/>
              </a:ext>
            </a:extLst>
          </p:cNvPr>
          <p:cNvCxnSpPr>
            <a:cxnSpLocks/>
          </p:cNvCxnSpPr>
          <p:nvPr/>
        </p:nvCxnSpPr>
        <p:spPr>
          <a:xfrm>
            <a:off x="6095241" y="3492457"/>
            <a:ext cx="0" cy="177227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25E2223-EED8-EF47-8D39-2FEA85C3962B}"/>
              </a:ext>
            </a:extLst>
          </p:cNvPr>
          <p:cNvCxnSpPr>
            <a:cxnSpLocks/>
          </p:cNvCxnSpPr>
          <p:nvPr/>
        </p:nvCxnSpPr>
        <p:spPr>
          <a:xfrm>
            <a:off x="8910211" y="1593273"/>
            <a:ext cx="0" cy="177227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5" name="Text Placeholder 4">
            <a:extLst>
              <a:ext uri="{FF2B5EF4-FFF2-40B4-BE49-F238E27FC236}">
                <a16:creationId xmlns:a16="http://schemas.microsoft.com/office/drawing/2014/main" id="{E78A570E-EF4A-4D43-86B8-10DCC8102005}"/>
              </a:ext>
            </a:extLst>
          </p:cNvPr>
          <p:cNvSpPr txBox="1">
            <a:spLocks/>
          </p:cNvSpPr>
          <p:nvPr/>
        </p:nvSpPr>
        <p:spPr>
          <a:xfrm>
            <a:off x="9105986" y="1688104"/>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200" spc="100" dirty="0">
                <a:latin typeface="Calibri Light" panose="020F0302020204030204" pitchFamily="34" charset="0"/>
                <a:cs typeface="Calibri Light" panose="020F0302020204030204" pitchFamily="34" charset="0"/>
              </a:rPr>
              <a:t>INSERT DATE</a:t>
            </a:r>
            <a:endParaRPr lang="en-JP" sz="1200" spc="100" dirty="0">
              <a:latin typeface="Calibri Light" panose="020F0302020204030204" pitchFamily="34" charset="0"/>
              <a:cs typeface="Calibri Light" panose="020F0302020204030204" pitchFamily="34" charset="0"/>
            </a:endParaRPr>
          </a:p>
        </p:txBody>
      </p:sp>
      <p:sp>
        <p:nvSpPr>
          <p:cNvPr id="46" name="Text Placeholder 3">
            <a:extLst>
              <a:ext uri="{FF2B5EF4-FFF2-40B4-BE49-F238E27FC236}">
                <a16:creationId xmlns:a16="http://schemas.microsoft.com/office/drawing/2014/main" id="{01285AAC-D986-9C4E-921C-FFC8648C25E7}"/>
              </a:ext>
            </a:extLst>
          </p:cNvPr>
          <p:cNvSpPr txBox="1">
            <a:spLocks/>
          </p:cNvSpPr>
          <p:nvPr/>
        </p:nvSpPr>
        <p:spPr>
          <a:xfrm>
            <a:off x="9105987" y="1935731"/>
            <a:ext cx="2223062" cy="397599"/>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600" b="1" i="0" kern="1200" baseline="0">
                <a:solidFill>
                  <a:srgbClr val="FF0000"/>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JP" dirty="0">
                <a:solidFill>
                  <a:schemeClr val="accent1"/>
                </a:solidFill>
              </a:rPr>
              <a:t>Event Title</a:t>
            </a:r>
          </a:p>
        </p:txBody>
      </p:sp>
      <p:sp>
        <p:nvSpPr>
          <p:cNvPr id="47" name="Text Placeholder 4">
            <a:extLst>
              <a:ext uri="{FF2B5EF4-FFF2-40B4-BE49-F238E27FC236}">
                <a16:creationId xmlns:a16="http://schemas.microsoft.com/office/drawing/2014/main" id="{6422B1E4-E408-6241-AF1D-A0FAC0B3B0B9}"/>
              </a:ext>
            </a:extLst>
          </p:cNvPr>
          <p:cNvSpPr txBox="1">
            <a:spLocks/>
          </p:cNvSpPr>
          <p:nvPr/>
        </p:nvSpPr>
        <p:spPr>
          <a:xfrm>
            <a:off x="9105988" y="2333339"/>
            <a:ext cx="2223072" cy="936334"/>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JP" sz="1200" dirty="0"/>
              <a:t>It is reccomended to keep the secondary text at 12pt. </a:t>
            </a:r>
            <a:r>
              <a:rPr lang="en-US" sz="1200" dirty="0" err="1"/>
              <a:t>Praesent</a:t>
            </a:r>
            <a:r>
              <a:rPr lang="en-US" sz="1200" dirty="0"/>
              <a:t> </a:t>
            </a:r>
            <a:r>
              <a:rPr lang="en-US" sz="1200" dirty="0" err="1"/>
              <a:t>ullamcorper</a:t>
            </a:r>
            <a:r>
              <a:rPr lang="en-US" sz="1200" dirty="0"/>
              <a:t> </a:t>
            </a:r>
            <a:r>
              <a:rPr lang="en-US" sz="1200" dirty="0" err="1"/>
              <a:t>turpis</a:t>
            </a:r>
            <a:r>
              <a:rPr lang="en-US" sz="1200" dirty="0"/>
              <a:t> </a:t>
            </a:r>
            <a:r>
              <a:rPr lang="en-US" sz="1200" dirty="0" err="1"/>
              <a:t>feugiat</a:t>
            </a:r>
            <a:r>
              <a:rPr lang="en-US" sz="1200" dirty="0"/>
              <a:t> </a:t>
            </a:r>
            <a:r>
              <a:rPr lang="en-US" sz="1200" dirty="0" err="1"/>
              <a:t>arcu</a:t>
            </a:r>
            <a:r>
              <a:rPr lang="en-US" sz="1200" dirty="0"/>
              <a:t> </a:t>
            </a:r>
            <a:r>
              <a:rPr lang="en-US" sz="1200" dirty="0" err="1"/>
              <a:t>mollis</a:t>
            </a:r>
            <a:r>
              <a:rPr lang="en-US" sz="1200" dirty="0"/>
              <a:t>, porta </a:t>
            </a:r>
            <a:r>
              <a:rPr lang="en-US" sz="1200" dirty="0" err="1"/>
              <a:t>varius</a:t>
            </a:r>
            <a:r>
              <a:rPr lang="en-US" sz="1200" dirty="0"/>
              <a:t> </a:t>
            </a:r>
            <a:r>
              <a:rPr lang="en-US" sz="1200" dirty="0" err="1"/>
              <a:t>sapien</a:t>
            </a:r>
            <a:r>
              <a:rPr lang="en-US" sz="1200" dirty="0"/>
              <a:t> porta. </a:t>
            </a:r>
            <a:endParaRPr lang="en-JP" sz="1200" dirty="0"/>
          </a:p>
        </p:txBody>
      </p:sp>
      <p:sp>
        <p:nvSpPr>
          <p:cNvPr id="25" name="Footer Placeholder 8">
            <a:extLst>
              <a:ext uri="{FF2B5EF4-FFF2-40B4-BE49-F238E27FC236}">
                <a16:creationId xmlns:a16="http://schemas.microsoft.com/office/drawing/2014/main" id="{27A442F7-03F0-824D-B843-8FD9354D962C}"/>
              </a:ext>
            </a:extLst>
          </p:cNvPr>
          <p:cNvSpPr>
            <a:spLocks noGrp="1"/>
          </p:cNvSpPr>
          <p:nvPr>
            <p:ph type="ftr" sz="quarter" idx="3"/>
          </p:nvPr>
        </p:nvSpPr>
        <p:spPr>
          <a:prstGeom prst="rect">
            <a:avLst/>
          </a:prstGeom>
        </p:spPr>
        <p:txBody>
          <a:bodyPr vert="horz" lIns="91440" tIns="45720" rIns="91440" bIns="45720" rtlCol="0" anchor="ctr"/>
          <a:lstStyle>
            <a:lvl1pPr algn="r">
              <a:defRPr sz="800" b="1" spc="100" baseline="0">
                <a:solidFill>
                  <a:schemeClr val="tx1"/>
                </a:solidFill>
              </a:defRPr>
            </a:lvl1pPr>
          </a:lstStyle>
          <a:p>
            <a:r>
              <a:rPr lang="en-JP" dirty="0"/>
              <a:t> </a:t>
            </a:r>
          </a:p>
        </p:txBody>
      </p:sp>
      <p:sp>
        <p:nvSpPr>
          <p:cNvPr id="4" name="Title 3">
            <a:extLst>
              <a:ext uri="{FF2B5EF4-FFF2-40B4-BE49-F238E27FC236}">
                <a16:creationId xmlns:a16="http://schemas.microsoft.com/office/drawing/2014/main" id="{EE4C0BC2-FE26-EA4D-8D65-0538B698E216}"/>
              </a:ext>
            </a:extLst>
          </p:cNvPr>
          <p:cNvSpPr>
            <a:spLocks noGrp="1"/>
          </p:cNvSpPr>
          <p:nvPr>
            <p:ph type="title"/>
          </p:nvPr>
        </p:nvSpPr>
        <p:spPr/>
        <p:txBody>
          <a:bodyPr>
            <a:normAutofit/>
          </a:bodyPr>
          <a:lstStyle/>
          <a:p>
            <a:r>
              <a:rPr lang="en-JP" dirty="0"/>
              <a:t>Example Timeline Style Guide</a:t>
            </a:r>
          </a:p>
        </p:txBody>
      </p:sp>
      <p:sp>
        <p:nvSpPr>
          <p:cNvPr id="24" name="スライド番号プレースホルダ 5">
            <a:extLst>
              <a:ext uri="{FF2B5EF4-FFF2-40B4-BE49-F238E27FC236}">
                <a16:creationId xmlns:a16="http://schemas.microsoft.com/office/drawing/2014/main" id="{852B04C2-FD98-164A-BAAE-B69F45BEFB46}"/>
              </a:ext>
            </a:extLst>
          </p:cNvPr>
          <p:cNvSpPr>
            <a:spLocks noGrp="1"/>
          </p:cNvSpPr>
          <p:nvPr>
            <p:ph type="sldNum" sz="quarter" idx="4"/>
          </p:nvPr>
        </p:nvSpPr>
        <p:spPr>
          <a:xfrm>
            <a:off x="311150" y="6523001"/>
            <a:ext cx="589856" cy="196131"/>
          </a:xfrm>
          <a:prstGeom prst="rect">
            <a:avLst/>
          </a:prstGeom>
        </p:spPr>
        <p:txBody>
          <a:bodyPr vert="horz" lIns="71985"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17</a:t>
            </a:fld>
            <a:endParaRPr lang="ja-JP" altLang="en-US"/>
          </a:p>
        </p:txBody>
      </p:sp>
    </p:spTree>
    <p:extLst>
      <p:ext uri="{BB962C8B-B14F-4D97-AF65-F5344CB8AC3E}">
        <p14:creationId xmlns:p14="http://schemas.microsoft.com/office/powerpoint/2010/main" val="2808774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a:extLst>
              <a:ext uri="{FF2B5EF4-FFF2-40B4-BE49-F238E27FC236}">
                <a16:creationId xmlns:a16="http://schemas.microsoft.com/office/drawing/2014/main" id="{AF03376B-F0DC-4E45-A052-7BB7F2CF943D}"/>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7" imgH="348" progId="TCLayout.ActiveDocument.1">
                  <p:embed/>
                </p:oleObj>
              </mc:Choice>
              <mc:Fallback>
                <p:oleObj name="think-cell Slide" r:id="rId5" imgW="347" imgH="348" progId="TCLayout.ActiveDocument.1">
                  <p:embed/>
                  <p:pic>
                    <p:nvPicPr>
                      <p:cNvPr id="18" name="Object 17" hidden="1">
                        <a:extLst>
                          <a:ext uri="{FF2B5EF4-FFF2-40B4-BE49-F238E27FC236}">
                            <a16:creationId xmlns:a16="http://schemas.microsoft.com/office/drawing/2014/main" id="{AF03376B-F0DC-4E45-A052-7BB7F2CF943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60B2A641-EE1A-4353-B663-913BBED2AB4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a:ln>
                <a:noFill/>
              </a:ln>
              <a:solidFill>
                <a:srgbClr val="FFFFFF"/>
              </a:solidFill>
              <a:effectLst/>
              <a:uLnTx/>
              <a:uFillTx/>
              <a:latin typeface="Calibri" panose="020F0502020204030204" pitchFamily="34" charset="0"/>
              <a:ea typeface="メイリオ" panose="020B0604030504040204" pitchFamily="50" charset="-128"/>
              <a:cs typeface="Calibri" panose="020F0502020204030204" pitchFamily="34" charset="0"/>
              <a:sym typeface="Calibri" panose="020F0502020204030204" pitchFamily="34" charset="0"/>
            </a:endParaRPr>
          </a:p>
        </p:txBody>
      </p:sp>
      <p:sp>
        <p:nvSpPr>
          <p:cNvPr id="2" name="Title 1">
            <a:extLst>
              <a:ext uri="{FF2B5EF4-FFF2-40B4-BE49-F238E27FC236}">
                <a16:creationId xmlns:a16="http://schemas.microsoft.com/office/drawing/2014/main" id="{868F0C62-D1F3-F84D-A274-9D4C5F6F6D76}"/>
              </a:ext>
            </a:extLst>
          </p:cNvPr>
          <p:cNvSpPr>
            <a:spLocks noGrp="1"/>
          </p:cNvSpPr>
          <p:nvPr>
            <p:ph type="title"/>
          </p:nvPr>
        </p:nvSpPr>
        <p:spPr/>
        <p:txBody>
          <a:bodyPr>
            <a:noAutofit/>
          </a:bodyPr>
          <a:lstStyle/>
          <a:p>
            <a:r>
              <a:rPr lang="en-US" altLang="ja-JP" sz="2400" dirty="0">
                <a:ea typeface="Calibri" charset="0"/>
              </a:rPr>
              <a:t>Example Use of Color Blocks to</a:t>
            </a:r>
            <a:br>
              <a:rPr lang="en-US" altLang="ja-JP" sz="2400" dirty="0">
                <a:ea typeface="Calibri" charset="0"/>
              </a:rPr>
            </a:br>
            <a:r>
              <a:rPr lang="en-US" altLang="ja-JP" sz="2400" dirty="0">
                <a:ea typeface="Calibri" charset="0"/>
              </a:rPr>
              <a:t>Present Multiple Data Points</a:t>
            </a:r>
            <a:endParaRPr lang="ja-JP" altLang="en-US" sz="2400" dirty="0"/>
          </a:p>
        </p:txBody>
      </p:sp>
      <p:sp>
        <p:nvSpPr>
          <p:cNvPr id="51" name="Title 3">
            <a:extLst>
              <a:ext uri="{FF2B5EF4-FFF2-40B4-BE49-F238E27FC236}">
                <a16:creationId xmlns:a16="http://schemas.microsoft.com/office/drawing/2014/main" id="{06530463-EE74-4E4F-9E21-26336A039362}"/>
              </a:ext>
            </a:extLst>
          </p:cNvPr>
          <p:cNvSpPr txBox="1">
            <a:spLocks/>
          </p:cNvSpPr>
          <p:nvPr/>
        </p:nvSpPr>
        <p:spPr>
          <a:xfrm>
            <a:off x="325609" y="1302158"/>
            <a:ext cx="6476562" cy="682110"/>
          </a:xfrm>
          <a:prstGeom prst="rect">
            <a:avLst/>
          </a:prstGeom>
        </p:spPr>
        <p:txBody>
          <a:bodyPr wrap="square" lIns="0" tIns="0" rIns="0" bIns="0">
            <a:spAutoFit/>
          </a:bodyPr>
          <a:lstStyle>
            <a:lvl1pPr algn="l" defTabSz="914150" rtl="0" eaLnBrk="1" latinLnBrk="0" hangingPunct="1">
              <a:spcBef>
                <a:spcPct val="0"/>
              </a:spcBef>
              <a:buNone/>
              <a:defRPr kumimoji="1" sz="2800" kern="1200" baseline="0">
                <a:solidFill>
                  <a:schemeClr val="accent2"/>
                </a:solidFill>
                <a:latin typeface="Calibri" pitchFamily="34" charset="0"/>
                <a:ea typeface="メイリオ" pitchFamily="50" charset="-128"/>
                <a:cs typeface="Calibri" pitchFamily="34" charset="0"/>
              </a:defRPr>
            </a:lvl1pPr>
          </a:lstStyle>
          <a:p>
            <a:pPr>
              <a:lnSpc>
                <a:spcPts val="1800"/>
              </a:lnSpc>
            </a:pPr>
            <a:r>
              <a:rPr lang="en-US" sz="1400" b="1" dirty="0">
                <a:solidFill>
                  <a:schemeClr val="tx1"/>
                </a:solidFill>
              </a:rPr>
              <a:t>This heading text sets the context for the data. In the color blocks below, the text is kept to a minimum. This is especially important in cases where white text is used on a red background, to ensure visibility.</a:t>
            </a:r>
          </a:p>
        </p:txBody>
      </p:sp>
      <p:sp>
        <p:nvSpPr>
          <p:cNvPr id="56" name="Title 1">
            <a:extLst>
              <a:ext uri="{FF2B5EF4-FFF2-40B4-BE49-F238E27FC236}">
                <a16:creationId xmlns:a16="http://schemas.microsoft.com/office/drawing/2014/main" id="{1F7185C7-8EA5-244F-8FF9-76FB35300FFC}"/>
              </a:ext>
            </a:extLst>
          </p:cNvPr>
          <p:cNvSpPr txBox="1">
            <a:spLocks/>
          </p:cNvSpPr>
          <p:nvPr/>
        </p:nvSpPr>
        <p:spPr>
          <a:xfrm>
            <a:off x="305077" y="6427614"/>
            <a:ext cx="3665240" cy="285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marL="92075" indent="-92075"/>
            <a:r>
              <a:rPr lang="en-US" altLang="ja-JP" sz="800" b="0" dirty="0">
                <a:solidFill>
                  <a:schemeClr val="accent1"/>
                </a:solidFill>
                <a:latin typeface="Calibri" panose="020F0502020204030204" pitchFamily="34" charset="0"/>
                <a:ea typeface="HGPｺﾞｼｯｸM"/>
                <a:cs typeface="Calibri" panose="020F0502020204030204" pitchFamily="34" charset="0"/>
              </a:rPr>
              <a:t>*	</a:t>
            </a:r>
            <a:r>
              <a:rPr lang="en-US" altLang="ja-JP" sz="800" b="0" dirty="0">
                <a:solidFill>
                  <a:schemeClr val="accent3"/>
                </a:solidFill>
                <a:latin typeface="Calibri" panose="020F0502020204030204" pitchFamily="34" charset="0"/>
                <a:ea typeface="HGPｺﾞｼｯｸM"/>
                <a:cs typeface="Calibri" panose="020F0502020204030204" pitchFamily="34" charset="0"/>
              </a:rPr>
              <a:t>This is a footnote containing text that must be included for legal reasons but which you don’t want to distract from the content above.</a:t>
            </a:r>
          </a:p>
        </p:txBody>
      </p:sp>
      <p:grpSp>
        <p:nvGrpSpPr>
          <p:cNvPr id="5" name="Group 4">
            <a:extLst>
              <a:ext uri="{FF2B5EF4-FFF2-40B4-BE49-F238E27FC236}">
                <a16:creationId xmlns:a16="http://schemas.microsoft.com/office/drawing/2014/main" id="{5BB0E586-ACCA-E547-BD76-71717546E748}"/>
              </a:ext>
            </a:extLst>
          </p:cNvPr>
          <p:cNvGrpSpPr/>
          <p:nvPr/>
        </p:nvGrpSpPr>
        <p:grpSpPr>
          <a:xfrm>
            <a:off x="302557" y="2515077"/>
            <a:ext cx="2666206" cy="3774816"/>
            <a:chOff x="302557" y="2515077"/>
            <a:chExt cx="2666206" cy="3774816"/>
          </a:xfrm>
        </p:grpSpPr>
        <p:sp>
          <p:nvSpPr>
            <p:cNvPr id="40" name="TextBox 39">
              <a:extLst>
                <a:ext uri="{FF2B5EF4-FFF2-40B4-BE49-F238E27FC236}">
                  <a16:creationId xmlns:a16="http://schemas.microsoft.com/office/drawing/2014/main" id="{68FB8C98-3749-2A40-A492-AC2AF7A6DFED}"/>
                </a:ext>
              </a:extLst>
            </p:cNvPr>
            <p:cNvSpPr txBox="1"/>
            <p:nvPr/>
          </p:nvSpPr>
          <p:spPr>
            <a:xfrm flipV="1">
              <a:off x="312823" y="2515077"/>
              <a:ext cx="2645674" cy="3774816"/>
            </a:xfrm>
            <a:prstGeom prst="round1Rect">
              <a:avLst/>
            </a:prstGeom>
            <a:solidFill>
              <a:schemeClr val="accent5"/>
            </a:solidFill>
            <a:effectLst/>
          </p:spPr>
          <p:txBody>
            <a:bodyPr wrap="square" lIns="108000" tIns="0" rIns="0" bIns="0" rtlCol="0" anchor="ctr" anchorCtr="0">
              <a:noAutofit/>
            </a:bodyPr>
            <a:lstStyle/>
            <a:p>
              <a:pPr algn="ctr">
                <a:defRPr/>
              </a:pPr>
              <a:endParaRPr lang="en-US" sz="1400" b="1" dirty="0">
                <a:latin typeface="Calibri" panose="020F0502020204030204" pitchFamily="34" charset="0"/>
              </a:endParaRPr>
            </a:p>
          </p:txBody>
        </p:sp>
        <p:sp>
          <p:nvSpPr>
            <p:cNvPr id="46" name="TextBox 45">
              <a:extLst>
                <a:ext uri="{FF2B5EF4-FFF2-40B4-BE49-F238E27FC236}">
                  <a16:creationId xmlns:a16="http://schemas.microsoft.com/office/drawing/2014/main" id="{F66C8250-1944-9D43-A837-F5D9D74290D3}"/>
                </a:ext>
              </a:extLst>
            </p:cNvPr>
            <p:cNvSpPr txBox="1"/>
            <p:nvPr/>
          </p:nvSpPr>
          <p:spPr>
            <a:xfrm flipV="1">
              <a:off x="315982" y="2524063"/>
              <a:ext cx="2639357" cy="1867363"/>
            </a:xfrm>
            <a:prstGeom prst="round1Rect">
              <a:avLst>
                <a:gd name="adj" fmla="val 0"/>
              </a:avLst>
            </a:prstGeom>
            <a:solidFill>
              <a:schemeClr val="accent1"/>
            </a:solidFill>
            <a:effectLst/>
          </p:spPr>
          <p:txBody>
            <a:bodyPr wrap="square" lIns="108000" tIns="0" rIns="0" bIns="0" rtlCol="0" anchor="ctr" anchorCtr="0">
              <a:noAutofit/>
            </a:bodyPr>
            <a:lstStyle/>
            <a:p>
              <a:pPr algn="ctr">
                <a:defRPr/>
              </a:pPr>
              <a:endParaRPr lang="en-US" sz="1400" b="1" dirty="0">
                <a:latin typeface="Calibri" panose="020F0502020204030204" pitchFamily="34" charset="0"/>
              </a:endParaRPr>
            </a:p>
          </p:txBody>
        </p:sp>
        <p:sp>
          <p:nvSpPr>
            <p:cNvPr id="52" name="Text Placeholder 2">
              <a:extLst>
                <a:ext uri="{FF2B5EF4-FFF2-40B4-BE49-F238E27FC236}">
                  <a16:creationId xmlns:a16="http://schemas.microsoft.com/office/drawing/2014/main" id="{329CE85F-781C-DD49-AA60-CD4A3842EBA9}"/>
                </a:ext>
              </a:extLst>
            </p:cNvPr>
            <p:cNvSpPr txBox="1">
              <a:spLocks/>
            </p:cNvSpPr>
            <p:nvPr/>
          </p:nvSpPr>
          <p:spPr>
            <a:xfrm>
              <a:off x="302557" y="4910473"/>
              <a:ext cx="2666206" cy="738664"/>
            </a:xfrm>
            <a:prstGeom prst="rect">
              <a:avLst/>
            </a:prstGeom>
          </p:spPr>
          <p:txBody>
            <a:bodyPr vert="horz" wrap="square" lIns="0" tIns="0" rIns="0" bIns="0" rtlCol="0">
              <a:spAutoFit/>
            </a:bodyPr>
            <a:lstStyle>
              <a:lvl1pPr marL="457200" indent="-457200" algn="l" defTabSz="914400" rtl="0" eaLnBrk="1" latinLnBrk="0" hangingPunct="1">
                <a:spcBef>
                  <a:spcPct val="20000"/>
                </a:spcBef>
                <a:buClr>
                  <a:srgbClr val="4C4948"/>
                </a:buClr>
                <a:buFont typeface="Arial" panose="020B0604020202020204" pitchFamily="34" charset="0"/>
                <a:buChar char="•"/>
                <a:defRPr kumimoji="1" sz="2600" kern="1200" baseline="0">
                  <a:solidFill>
                    <a:schemeClr val="accent2"/>
                  </a:solidFill>
                  <a:latin typeface="Calibri" pitchFamily="34" charset="0"/>
                  <a:ea typeface="メイリオ" pitchFamily="50" charset="-128"/>
                  <a:cs typeface="Calibri" pitchFamily="34" charset="0"/>
                </a:defRPr>
              </a:lvl1pPr>
              <a:lvl2pPr marL="742950" indent="-285750" algn="l" defTabSz="914400" rtl="0" eaLnBrk="1" latinLnBrk="0" hangingPunct="1">
                <a:spcBef>
                  <a:spcPct val="20000"/>
                </a:spcBef>
                <a:buClr>
                  <a:srgbClr val="4C4948"/>
                </a:buClr>
                <a:buFont typeface="Arial" pitchFamily="34" charset="0"/>
                <a:buChar char="–"/>
                <a:defRPr kumimoji="1" sz="2400" kern="1200">
                  <a:solidFill>
                    <a:schemeClr val="accent2"/>
                  </a:solidFill>
                  <a:latin typeface="Calibri" pitchFamily="34" charset="0"/>
                  <a:ea typeface="メイリオ" pitchFamily="50" charset="-128"/>
                  <a:cs typeface="Calibri" pitchFamily="34" charset="0"/>
                </a:defRPr>
              </a:lvl2pPr>
              <a:lvl3pPr marL="1143000" indent="-228600" algn="l" defTabSz="914400" rtl="0" eaLnBrk="1" latinLnBrk="0" hangingPunct="1">
                <a:spcBef>
                  <a:spcPct val="20000"/>
                </a:spcBef>
                <a:buClr>
                  <a:srgbClr val="4C4948"/>
                </a:buClr>
                <a:buFont typeface="Arial" pitchFamily="34" charset="0"/>
                <a:buChar char="•"/>
                <a:defRPr kumimoji="1" sz="2200" kern="1200" baseline="0">
                  <a:solidFill>
                    <a:schemeClr val="accent2"/>
                  </a:solidFill>
                  <a:latin typeface="Calibri" pitchFamily="34" charset="0"/>
                  <a:ea typeface="メイリオ" pitchFamily="50" charset="-128"/>
                  <a:cs typeface="Calibri" pitchFamily="34" charset="0"/>
                </a:defRPr>
              </a:lvl3pPr>
              <a:lvl4pPr marL="1600200" indent="-228600" algn="l" defTabSz="914400" rtl="0" eaLnBrk="1" latinLnBrk="0" hangingPunct="1">
                <a:spcBef>
                  <a:spcPct val="20000"/>
                </a:spcBef>
                <a:buClr>
                  <a:srgbClr val="4C4948"/>
                </a:buClr>
                <a:buFont typeface="Arial" pitchFamily="34" charset="0"/>
                <a:buChar char="–"/>
                <a:defRPr kumimoji="1" sz="2000" kern="1200" baseline="0">
                  <a:solidFill>
                    <a:schemeClr val="accent2"/>
                  </a:solidFill>
                  <a:latin typeface="Calibri" pitchFamily="34" charset="0"/>
                  <a:ea typeface="メイリオ" pitchFamily="50" charset="-128"/>
                  <a:cs typeface="Calibri" pitchFamily="34" charset="0"/>
                </a:defRPr>
              </a:lvl4pPr>
              <a:lvl5pPr marL="2057400" indent="-228600" algn="l" defTabSz="914400" rtl="0" eaLnBrk="1" latinLnBrk="0" hangingPunct="1">
                <a:spcBef>
                  <a:spcPct val="20000"/>
                </a:spcBef>
                <a:buClr>
                  <a:srgbClr val="4C4948"/>
                </a:buClr>
                <a:buFont typeface="Arial" pitchFamily="34" charset="0"/>
                <a:buChar char="»"/>
                <a:defRPr kumimoji="1" sz="2000" kern="1200" baseline="0">
                  <a:solidFill>
                    <a:schemeClr val="accent2"/>
                  </a:solidFill>
                  <a:latin typeface="Calibri" pitchFamily="34" charset="0"/>
                  <a:ea typeface="メイリオ" pitchFamily="50" charset="-128"/>
                  <a:cs typeface="Calibri"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
                  <a:srgbClr val="4C4948"/>
                </a:buClr>
                <a:buSzTx/>
                <a:buFont typeface="Arial" panose="020B0604020202020204" pitchFamily="34" charset="0"/>
                <a:buNone/>
                <a:tabLst/>
                <a:defRPr/>
              </a:pPr>
              <a:r>
                <a:rPr lang="en-US" sz="4800" b="1" dirty="0">
                  <a:solidFill>
                    <a:schemeClr val="accent1"/>
                  </a:solidFill>
                </a:rPr>
                <a:t>10</a:t>
              </a:r>
              <a:endParaRPr kumimoji="1" lang="en-US" sz="4800" b="1" i="0" u="none" strike="noStrike" kern="1200" cap="none" spc="0" normalizeH="0" baseline="0" noProof="0" dirty="0">
                <a:ln>
                  <a:noFill/>
                </a:ln>
                <a:solidFill>
                  <a:schemeClr val="accent1"/>
                </a:solidFill>
                <a:effectLst/>
                <a:uLnTx/>
                <a:uFillTx/>
              </a:endParaRPr>
            </a:p>
          </p:txBody>
        </p:sp>
        <p:sp>
          <p:nvSpPr>
            <p:cNvPr id="54" name="Text Placeholder 2">
              <a:extLst>
                <a:ext uri="{FF2B5EF4-FFF2-40B4-BE49-F238E27FC236}">
                  <a16:creationId xmlns:a16="http://schemas.microsoft.com/office/drawing/2014/main" id="{E2172A2A-463A-944A-9B12-FB9D7757A698}"/>
                </a:ext>
              </a:extLst>
            </p:cNvPr>
            <p:cNvSpPr txBox="1">
              <a:spLocks/>
            </p:cNvSpPr>
            <p:nvPr/>
          </p:nvSpPr>
          <p:spPr>
            <a:xfrm>
              <a:off x="315982" y="4823517"/>
              <a:ext cx="2639357" cy="184666"/>
            </a:xfrm>
            <a:prstGeom prst="rect">
              <a:avLst/>
            </a:prstGeom>
          </p:spPr>
          <p:txBody>
            <a:bodyPr vert="horz" wrap="square" lIns="0" tIns="0" rIns="0" bIns="0" rtlCol="0">
              <a:spAutoFit/>
            </a:bodyPr>
            <a:lstStyle>
              <a:lvl1pPr marL="457200" indent="-457200" algn="l" defTabSz="914400" rtl="0" eaLnBrk="1" latinLnBrk="0" hangingPunct="1">
                <a:spcBef>
                  <a:spcPct val="20000"/>
                </a:spcBef>
                <a:buClr>
                  <a:srgbClr val="4C4948"/>
                </a:buClr>
                <a:buFont typeface="Arial" panose="020B0604020202020204" pitchFamily="34" charset="0"/>
                <a:buChar char="•"/>
                <a:defRPr kumimoji="1" sz="2600" kern="1200" baseline="0">
                  <a:solidFill>
                    <a:schemeClr val="accent2"/>
                  </a:solidFill>
                  <a:latin typeface="Calibri" pitchFamily="34" charset="0"/>
                  <a:ea typeface="メイリオ" pitchFamily="50" charset="-128"/>
                  <a:cs typeface="Calibri" pitchFamily="34" charset="0"/>
                </a:defRPr>
              </a:lvl1pPr>
              <a:lvl2pPr marL="742950" indent="-285750" algn="l" defTabSz="914400" rtl="0" eaLnBrk="1" latinLnBrk="0" hangingPunct="1">
                <a:spcBef>
                  <a:spcPct val="20000"/>
                </a:spcBef>
                <a:buClr>
                  <a:srgbClr val="4C4948"/>
                </a:buClr>
                <a:buFont typeface="Arial" pitchFamily="34" charset="0"/>
                <a:buChar char="–"/>
                <a:defRPr kumimoji="1" sz="2400" kern="1200">
                  <a:solidFill>
                    <a:schemeClr val="accent2"/>
                  </a:solidFill>
                  <a:latin typeface="Calibri" pitchFamily="34" charset="0"/>
                  <a:ea typeface="メイリオ" pitchFamily="50" charset="-128"/>
                  <a:cs typeface="Calibri" pitchFamily="34" charset="0"/>
                </a:defRPr>
              </a:lvl2pPr>
              <a:lvl3pPr marL="1143000" indent="-228600" algn="l" defTabSz="914400" rtl="0" eaLnBrk="1" latinLnBrk="0" hangingPunct="1">
                <a:spcBef>
                  <a:spcPct val="20000"/>
                </a:spcBef>
                <a:buClr>
                  <a:srgbClr val="4C4948"/>
                </a:buClr>
                <a:buFont typeface="Arial" pitchFamily="34" charset="0"/>
                <a:buChar char="•"/>
                <a:defRPr kumimoji="1" sz="2200" kern="1200" baseline="0">
                  <a:solidFill>
                    <a:schemeClr val="accent2"/>
                  </a:solidFill>
                  <a:latin typeface="Calibri" pitchFamily="34" charset="0"/>
                  <a:ea typeface="メイリオ" pitchFamily="50" charset="-128"/>
                  <a:cs typeface="Calibri" pitchFamily="34" charset="0"/>
                </a:defRPr>
              </a:lvl3pPr>
              <a:lvl4pPr marL="1600200" indent="-228600" algn="l" defTabSz="914400" rtl="0" eaLnBrk="1" latinLnBrk="0" hangingPunct="1">
                <a:spcBef>
                  <a:spcPct val="20000"/>
                </a:spcBef>
                <a:buClr>
                  <a:srgbClr val="4C4948"/>
                </a:buClr>
                <a:buFont typeface="Arial" pitchFamily="34" charset="0"/>
                <a:buChar char="–"/>
                <a:defRPr kumimoji="1" sz="2000" kern="1200" baseline="0">
                  <a:solidFill>
                    <a:schemeClr val="accent2"/>
                  </a:solidFill>
                  <a:latin typeface="Calibri" pitchFamily="34" charset="0"/>
                  <a:ea typeface="メイリオ" pitchFamily="50" charset="-128"/>
                  <a:cs typeface="Calibri" pitchFamily="34" charset="0"/>
                </a:defRPr>
              </a:lvl4pPr>
              <a:lvl5pPr marL="2057400" indent="-228600" algn="l" defTabSz="914400" rtl="0" eaLnBrk="1" latinLnBrk="0" hangingPunct="1">
                <a:spcBef>
                  <a:spcPct val="20000"/>
                </a:spcBef>
                <a:buClr>
                  <a:srgbClr val="4C4948"/>
                </a:buClr>
                <a:buFont typeface="Arial" pitchFamily="34" charset="0"/>
                <a:buChar char="»"/>
                <a:defRPr kumimoji="1" sz="2000" kern="1200" baseline="0">
                  <a:solidFill>
                    <a:schemeClr val="accent2"/>
                  </a:solidFill>
                  <a:latin typeface="Calibri" pitchFamily="34" charset="0"/>
                  <a:ea typeface="メイリオ" pitchFamily="50" charset="-128"/>
                  <a:cs typeface="Calibri"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lvl="0" indent="0" algn="ctr">
                <a:spcBef>
                  <a:spcPts val="0"/>
                </a:spcBef>
                <a:buNone/>
                <a:defRPr/>
              </a:pPr>
              <a:r>
                <a:rPr lang="en-US" sz="1200" b="1" spc="100" dirty="0">
                  <a:solidFill>
                    <a:schemeClr val="tx1"/>
                  </a:solidFill>
                </a:rPr>
                <a:t> APPROX.</a:t>
              </a:r>
            </a:p>
          </p:txBody>
        </p:sp>
        <p:sp>
          <p:nvSpPr>
            <p:cNvPr id="57" name="Rectangle 56">
              <a:extLst>
                <a:ext uri="{FF2B5EF4-FFF2-40B4-BE49-F238E27FC236}">
                  <a16:creationId xmlns:a16="http://schemas.microsoft.com/office/drawing/2014/main" id="{790B4109-8EC9-B84D-9E50-69FCBAE6FD2C}"/>
                </a:ext>
              </a:extLst>
            </p:cNvPr>
            <p:cNvSpPr/>
            <p:nvPr/>
          </p:nvSpPr>
          <p:spPr>
            <a:xfrm>
              <a:off x="1341638" y="3523810"/>
              <a:ext cx="588045" cy="523220"/>
            </a:xfrm>
            <a:prstGeom prst="rect">
              <a:avLst/>
            </a:prstGeom>
          </p:spPr>
          <p:txBody>
            <a:bodyPr wrap="none">
              <a:spAutoFit/>
            </a:bodyPr>
            <a:lstStyle/>
            <a:p>
              <a:pPr algn="ctr">
                <a:defRPr/>
              </a:pPr>
              <a:r>
                <a:rPr lang="en-US" sz="1400" b="1" dirty="0">
                  <a:solidFill>
                    <a:schemeClr val="bg1"/>
                  </a:solidFill>
                  <a:latin typeface="Calibri" panose="020F0502020204030204" pitchFamily="34" charset="0"/>
                  <a:cs typeface="Calibri" panose="020F0502020204030204" pitchFamily="34" charset="0"/>
                </a:rPr>
                <a:t>Our </a:t>
              </a:r>
            </a:p>
            <a:p>
              <a:pPr algn="ctr">
                <a:defRPr/>
              </a:pPr>
              <a:r>
                <a:rPr lang="en-US" sz="1400" b="1" dirty="0">
                  <a:solidFill>
                    <a:schemeClr val="bg1"/>
                  </a:solidFill>
                  <a:latin typeface="Calibri" panose="020F0502020204030204" pitchFamily="34" charset="0"/>
                  <a:cs typeface="Calibri" panose="020F0502020204030204" pitchFamily="34" charset="0"/>
                </a:rPr>
                <a:t>Work</a:t>
              </a:r>
            </a:p>
          </p:txBody>
        </p:sp>
        <p:pic>
          <p:nvPicPr>
            <p:cNvPr id="61" name="Graphic 60">
              <a:extLst>
                <a:ext uri="{FF2B5EF4-FFF2-40B4-BE49-F238E27FC236}">
                  <a16:creationId xmlns:a16="http://schemas.microsoft.com/office/drawing/2014/main" id="{D8C4695D-10EF-7641-A34B-6E0ABE8C05BE}"/>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1327510" y="2688585"/>
              <a:ext cx="616300" cy="616298"/>
            </a:xfrm>
            <a:prstGeom prst="rect">
              <a:avLst/>
            </a:prstGeom>
          </p:spPr>
        </p:pic>
        <p:sp>
          <p:nvSpPr>
            <p:cNvPr id="64" name="Text Placeholder 2">
              <a:extLst>
                <a:ext uri="{FF2B5EF4-FFF2-40B4-BE49-F238E27FC236}">
                  <a16:creationId xmlns:a16="http://schemas.microsoft.com/office/drawing/2014/main" id="{528BA8FC-E412-E747-BAA1-082775728145}"/>
                </a:ext>
              </a:extLst>
            </p:cNvPr>
            <p:cNvSpPr txBox="1">
              <a:spLocks/>
            </p:cNvSpPr>
            <p:nvPr/>
          </p:nvSpPr>
          <p:spPr>
            <a:xfrm>
              <a:off x="315982" y="5595252"/>
              <a:ext cx="2639357" cy="184666"/>
            </a:xfrm>
            <a:prstGeom prst="rect">
              <a:avLst/>
            </a:prstGeom>
          </p:spPr>
          <p:txBody>
            <a:bodyPr vert="horz" wrap="square" lIns="0" tIns="0" rIns="0" bIns="0" rtlCol="0">
              <a:spAutoFit/>
            </a:bodyPr>
            <a:lstStyle>
              <a:lvl1pPr marL="457200" indent="-457200" algn="l" defTabSz="914400" rtl="0" eaLnBrk="1" latinLnBrk="0" hangingPunct="1">
                <a:spcBef>
                  <a:spcPct val="20000"/>
                </a:spcBef>
                <a:buClr>
                  <a:srgbClr val="4C4948"/>
                </a:buClr>
                <a:buFont typeface="Arial" panose="020B0604020202020204" pitchFamily="34" charset="0"/>
                <a:buChar char="•"/>
                <a:defRPr kumimoji="1" sz="2600" kern="1200" baseline="0">
                  <a:solidFill>
                    <a:schemeClr val="accent2"/>
                  </a:solidFill>
                  <a:latin typeface="Calibri" pitchFamily="34" charset="0"/>
                  <a:ea typeface="メイリオ" pitchFamily="50" charset="-128"/>
                  <a:cs typeface="Calibri" pitchFamily="34" charset="0"/>
                </a:defRPr>
              </a:lvl1pPr>
              <a:lvl2pPr marL="742950" indent="-285750" algn="l" defTabSz="914400" rtl="0" eaLnBrk="1" latinLnBrk="0" hangingPunct="1">
                <a:spcBef>
                  <a:spcPct val="20000"/>
                </a:spcBef>
                <a:buClr>
                  <a:srgbClr val="4C4948"/>
                </a:buClr>
                <a:buFont typeface="Arial" pitchFamily="34" charset="0"/>
                <a:buChar char="–"/>
                <a:defRPr kumimoji="1" sz="2400" kern="1200">
                  <a:solidFill>
                    <a:schemeClr val="accent2"/>
                  </a:solidFill>
                  <a:latin typeface="Calibri" pitchFamily="34" charset="0"/>
                  <a:ea typeface="メイリオ" pitchFamily="50" charset="-128"/>
                  <a:cs typeface="Calibri" pitchFamily="34" charset="0"/>
                </a:defRPr>
              </a:lvl2pPr>
              <a:lvl3pPr marL="1143000" indent="-228600" algn="l" defTabSz="914400" rtl="0" eaLnBrk="1" latinLnBrk="0" hangingPunct="1">
                <a:spcBef>
                  <a:spcPct val="20000"/>
                </a:spcBef>
                <a:buClr>
                  <a:srgbClr val="4C4948"/>
                </a:buClr>
                <a:buFont typeface="Arial" pitchFamily="34" charset="0"/>
                <a:buChar char="•"/>
                <a:defRPr kumimoji="1" sz="2200" kern="1200" baseline="0">
                  <a:solidFill>
                    <a:schemeClr val="accent2"/>
                  </a:solidFill>
                  <a:latin typeface="Calibri" pitchFamily="34" charset="0"/>
                  <a:ea typeface="メイリオ" pitchFamily="50" charset="-128"/>
                  <a:cs typeface="Calibri" pitchFamily="34" charset="0"/>
                </a:defRPr>
              </a:lvl3pPr>
              <a:lvl4pPr marL="1600200" indent="-228600" algn="l" defTabSz="914400" rtl="0" eaLnBrk="1" latinLnBrk="0" hangingPunct="1">
                <a:spcBef>
                  <a:spcPct val="20000"/>
                </a:spcBef>
                <a:buClr>
                  <a:srgbClr val="4C4948"/>
                </a:buClr>
                <a:buFont typeface="Arial" pitchFamily="34" charset="0"/>
                <a:buChar char="–"/>
                <a:defRPr kumimoji="1" sz="2000" kern="1200" baseline="0">
                  <a:solidFill>
                    <a:schemeClr val="accent2"/>
                  </a:solidFill>
                  <a:latin typeface="Calibri" pitchFamily="34" charset="0"/>
                  <a:ea typeface="メイリオ" pitchFamily="50" charset="-128"/>
                  <a:cs typeface="Calibri" pitchFamily="34" charset="0"/>
                </a:defRPr>
              </a:lvl4pPr>
              <a:lvl5pPr marL="2057400" indent="-228600" algn="l" defTabSz="914400" rtl="0" eaLnBrk="1" latinLnBrk="0" hangingPunct="1">
                <a:spcBef>
                  <a:spcPct val="20000"/>
                </a:spcBef>
                <a:buClr>
                  <a:srgbClr val="4C4948"/>
                </a:buClr>
                <a:buFont typeface="Arial" pitchFamily="34" charset="0"/>
                <a:buChar char="»"/>
                <a:defRPr kumimoji="1" sz="2000" kern="1200" baseline="0">
                  <a:solidFill>
                    <a:schemeClr val="accent2"/>
                  </a:solidFill>
                  <a:latin typeface="Calibri" pitchFamily="34" charset="0"/>
                  <a:ea typeface="メイリオ" pitchFamily="50" charset="-128"/>
                  <a:cs typeface="Calibri"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lvl="0" indent="0" algn="ctr">
                <a:spcBef>
                  <a:spcPts val="0"/>
                </a:spcBef>
                <a:buNone/>
                <a:defRPr/>
              </a:pPr>
              <a:r>
                <a:rPr lang="en-US" sz="1200" b="1" spc="100" dirty="0">
                  <a:solidFill>
                    <a:schemeClr val="tx1"/>
                  </a:solidFill>
                </a:rPr>
                <a:t>PER YEAR</a:t>
              </a:r>
            </a:p>
          </p:txBody>
        </p:sp>
      </p:grpSp>
      <p:grpSp>
        <p:nvGrpSpPr>
          <p:cNvPr id="6" name="Group 5">
            <a:extLst>
              <a:ext uri="{FF2B5EF4-FFF2-40B4-BE49-F238E27FC236}">
                <a16:creationId xmlns:a16="http://schemas.microsoft.com/office/drawing/2014/main" id="{63FE925D-803F-2F4E-879E-8656C23E8A5E}"/>
              </a:ext>
            </a:extLst>
          </p:cNvPr>
          <p:cNvGrpSpPr/>
          <p:nvPr/>
        </p:nvGrpSpPr>
        <p:grpSpPr>
          <a:xfrm>
            <a:off x="3281089" y="2515079"/>
            <a:ext cx="2653786" cy="3774816"/>
            <a:chOff x="3275850" y="2515079"/>
            <a:chExt cx="2653786" cy="3774816"/>
          </a:xfrm>
        </p:grpSpPr>
        <p:sp>
          <p:nvSpPr>
            <p:cNvPr id="38" name="TextBox 37">
              <a:extLst>
                <a:ext uri="{FF2B5EF4-FFF2-40B4-BE49-F238E27FC236}">
                  <a16:creationId xmlns:a16="http://schemas.microsoft.com/office/drawing/2014/main" id="{34FFA1A7-D845-5F41-9A09-CEDB71760AB7}"/>
                </a:ext>
              </a:extLst>
            </p:cNvPr>
            <p:cNvSpPr txBox="1"/>
            <p:nvPr/>
          </p:nvSpPr>
          <p:spPr>
            <a:xfrm flipV="1">
              <a:off x="3283962" y="2515079"/>
              <a:ext cx="2645674" cy="3774816"/>
            </a:xfrm>
            <a:prstGeom prst="round1Rect">
              <a:avLst/>
            </a:prstGeom>
            <a:solidFill>
              <a:schemeClr val="accent5"/>
            </a:solidFill>
            <a:effectLst/>
          </p:spPr>
          <p:txBody>
            <a:bodyPr wrap="square" lIns="108000" tIns="0" rIns="0" bIns="0" rtlCol="0" anchor="ctr" anchorCtr="0">
              <a:noAutofit/>
            </a:bodyPr>
            <a:lstStyle/>
            <a:p>
              <a:pPr algn="ctr">
                <a:defRPr/>
              </a:pPr>
              <a:endParaRPr lang="en-US" sz="1400" b="1" dirty="0">
                <a:latin typeface="Calibri" panose="020F0502020204030204" pitchFamily="34" charset="0"/>
              </a:endParaRPr>
            </a:p>
          </p:txBody>
        </p:sp>
        <p:sp>
          <p:nvSpPr>
            <p:cNvPr id="44" name="TextBox 43">
              <a:extLst>
                <a:ext uri="{FF2B5EF4-FFF2-40B4-BE49-F238E27FC236}">
                  <a16:creationId xmlns:a16="http://schemas.microsoft.com/office/drawing/2014/main" id="{453EEFCA-75AA-A647-AEEB-804C18824B70}"/>
                </a:ext>
              </a:extLst>
            </p:cNvPr>
            <p:cNvSpPr txBox="1"/>
            <p:nvPr/>
          </p:nvSpPr>
          <p:spPr>
            <a:xfrm flipV="1">
              <a:off x="3275850" y="2524065"/>
              <a:ext cx="2645674" cy="1867363"/>
            </a:xfrm>
            <a:prstGeom prst="round1Rect">
              <a:avLst>
                <a:gd name="adj" fmla="val 0"/>
              </a:avLst>
            </a:prstGeom>
            <a:solidFill>
              <a:schemeClr val="accent2"/>
            </a:solidFill>
            <a:effectLst/>
          </p:spPr>
          <p:txBody>
            <a:bodyPr wrap="square" lIns="108000" tIns="0" rIns="0" bIns="0" rtlCol="0" anchor="ctr" anchorCtr="0">
              <a:noAutofit/>
            </a:bodyPr>
            <a:lstStyle/>
            <a:p>
              <a:pPr algn="ctr">
                <a:defRPr/>
              </a:pPr>
              <a:endParaRPr lang="en-US" sz="1400" b="1" dirty="0">
                <a:latin typeface="Calibri" panose="020F0502020204030204" pitchFamily="34" charset="0"/>
              </a:endParaRPr>
            </a:p>
          </p:txBody>
        </p:sp>
        <p:sp>
          <p:nvSpPr>
            <p:cNvPr id="45" name="Rectangle 44">
              <a:extLst>
                <a:ext uri="{FF2B5EF4-FFF2-40B4-BE49-F238E27FC236}">
                  <a16:creationId xmlns:a16="http://schemas.microsoft.com/office/drawing/2014/main" id="{1FB72E80-FBB8-8045-9402-44749868627C}"/>
                </a:ext>
              </a:extLst>
            </p:cNvPr>
            <p:cNvSpPr/>
            <p:nvPr/>
          </p:nvSpPr>
          <p:spPr>
            <a:xfrm>
              <a:off x="3470031" y="3523810"/>
              <a:ext cx="2267558" cy="523220"/>
            </a:xfrm>
            <a:prstGeom prst="rect">
              <a:avLst/>
            </a:prstGeom>
          </p:spPr>
          <p:txBody>
            <a:bodyPr wrap="square">
              <a:spAutoFit/>
            </a:bodyPr>
            <a:lstStyle/>
            <a:p>
              <a:pPr algn="ctr">
                <a:defRPr/>
              </a:pPr>
              <a:r>
                <a:rPr lang="en-US" sz="1400" b="1" dirty="0">
                  <a:solidFill>
                    <a:schemeClr val="bg1"/>
                  </a:solidFill>
                  <a:latin typeface="Calibri" panose="020F0502020204030204" pitchFamily="34" charset="0"/>
                  <a:cs typeface="Calibri" panose="020F0502020204030204" pitchFamily="34" charset="0"/>
                </a:rPr>
                <a:t>Our </a:t>
              </a:r>
            </a:p>
            <a:p>
              <a:pPr algn="ctr">
                <a:defRPr/>
              </a:pPr>
              <a:r>
                <a:rPr lang="en-US" sz="1400" b="1" dirty="0">
                  <a:solidFill>
                    <a:schemeClr val="bg1"/>
                  </a:solidFill>
                  <a:latin typeface="Calibri" panose="020F0502020204030204" pitchFamily="34" charset="0"/>
                  <a:cs typeface="Calibri" panose="020F0502020204030204" pitchFamily="34" charset="0"/>
                </a:rPr>
                <a:t>Statistic</a:t>
              </a:r>
            </a:p>
          </p:txBody>
        </p:sp>
        <p:grpSp>
          <p:nvGrpSpPr>
            <p:cNvPr id="47" name="Group 46">
              <a:extLst>
                <a:ext uri="{FF2B5EF4-FFF2-40B4-BE49-F238E27FC236}">
                  <a16:creationId xmlns:a16="http://schemas.microsoft.com/office/drawing/2014/main" id="{D1E0CF9C-F974-6146-933C-E9122B71C500}"/>
                </a:ext>
              </a:extLst>
            </p:cNvPr>
            <p:cNvGrpSpPr/>
            <p:nvPr/>
          </p:nvGrpSpPr>
          <p:grpSpPr>
            <a:xfrm>
              <a:off x="4154975" y="2617053"/>
              <a:ext cx="897668" cy="879392"/>
              <a:chOff x="4154975" y="3364217"/>
              <a:chExt cx="897668" cy="879392"/>
            </a:xfrm>
          </p:grpSpPr>
          <p:graphicFrame>
            <p:nvGraphicFramePr>
              <p:cNvPr id="48" name="Chart 47">
                <a:extLst>
                  <a:ext uri="{FF2B5EF4-FFF2-40B4-BE49-F238E27FC236}">
                    <a16:creationId xmlns:a16="http://schemas.microsoft.com/office/drawing/2014/main" id="{C90D7990-8493-AD41-BCD8-3F2765AA04EB}"/>
                  </a:ext>
                </a:extLst>
              </p:cNvPr>
              <p:cNvGraphicFramePr/>
              <p:nvPr/>
            </p:nvGraphicFramePr>
            <p:xfrm>
              <a:off x="4154975" y="3364217"/>
              <a:ext cx="897668" cy="879392"/>
            </p:xfrm>
            <a:graphic>
              <a:graphicData uri="http://schemas.openxmlformats.org/drawingml/2006/chart">
                <c:chart xmlns:c="http://schemas.openxmlformats.org/drawingml/2006/chart" xmlns:r="http://schemas.openxmlformats.org/officeDocument/2006/relationships" r:id="rId9"/>
              </a:graphicData>
            </a:graphic>
          </p:graphicFrame>
          <p:sp>
            <p:nvSpPr>
              <p:cNvPr id="49" name="Text Placeholder 2">
                <a:extLst>
                  <a:ext uri="{FF2B5EF4-FFF2-40B4-BE49-F238E27FC236}">
                    <a16:creationId xmlns:a16="http://schemas.microsoft.com/office/drawing/2014/main" id="{4DE14D59-41FA-7A43-BCFB-A35A5B93D188}"/>
                  </a:ext>
                </a:extLst>
              </p:cNvPr>
              <p:cNvSpPr txBox="1">
                <a:spLocks/>
              </p:cNvSpPr>
              <p:nvPr/>
            </p:nvSpPr>
            <p:spPr>
              <a:xfrm>
                <a:off x="4289727" y="3613966"/>
                <a:ext cx="727742" cy="369332"/>
              </a:xfrm>
              <a:prstGeom prst="rect">
                <a:avLst/>
              </a:prstGeom>
            </p:spPr>
            <p:txBody>
              <a:bodyPr vert="horz" wrap="square" lIns="0" tIns="45720" rIns="91440" bIns="45720" rtlCol="0">
                <a:spAutoFit/>
              </a:bodyPr>
              <a:lstStyle>
                <a:lvl1pPr marL="457200" indent="-457200" algn="l" defTabSz="914400" rtl="0" eaLnBrk="1" latinLnBrk="0" hangingPunct="1">
                  <a:spcBef>
                    <a:spcPct val="20000"/>
                  </a:spcBef>
                  <a:buClr>
                    <a:srgbClr val="4C4948"/>
                  </a:buClr>
                  <a:buFont typeface="Arial" panose="020B0604020202020204" pitchFamily="34" charset="0"/>
                  <a:buChar char="•"/>
                  <a:defRPr kumimoji="1" sz="2600" kern="1200" baseline="0">
                    <a:solidFill>
                      <a:schemeClr val="accent2"/>
                    </a:solidFill>
                    <a:latin typeface="Calibri" pitchFamily="34" charset="0"/>
                    <a:ea typeface="メイリオ" pitchFamily="50" charset="-128"/>
                    <a:cs typeface="Calibri" pitchFamily="34" charset="0"/>
                  </a:defRPr>
                </a:lvl1pPr>
                <a:lvl2pPr marL="742950" indent="-285750" algn="l" defTabSz="914400" rtl="0" eaLnBrk="1" latinLnBrk="0" hangingPunct="1">
                  <a:spcBef>
                    <a:spcPct val="20000"/>
                  </a:spcBef>
                  <a:buClr>
                    <a:srgbClr val="4C4948"/>
                  </a:buClr>
                  <a:buFont typeface="Arial" pitchFamily="34" charset="0"/>
                  <a:buChar char="–"/>
                  <a:defRPr kumimoji="1" sz="2400" kern="1200">
                    <a:solidFill>
                      <a:schemeClr val="accent2"/>
                    </a:solidFill>
                    <a:latin typeface="Calibri" pitchFamily="34" charset="0"/>
                    <a:ea typeface="メイリオ" pitchFamily="50" charset="-128"/>
                    <a:cs typeface="Calibri" pitchFamily="34" charset="0"/>
                  </a:defRPr>
                </a:lvl2pPr>
                <a:lvl3pPr marL="1143000" indent="-228600" algn="l" defTabSz="914400" rtl="0" eaLnBrk="1" latinLnBrk="0" hangingPunct="1">
                  <a:spcBef>
                    <a:spcPct val="20000"/>
                  </a:spcBef>
                  <a:buClr>
                    <a:srgbClr val="4C4948"/>
                  </a:buClr>
                  <a:buFont typeface="Arial" pitchFamily="34" charset="0"/>
                  <a:buChar char="•"/>
                  <a:defRPr kumimoji="1" sz="2200" kern="1200" baseline="0">
                    <a:solidFill>
                      <a:schemeClr val="accent2"/>
                    </a:solidFill>
                    <a:latin typeface="Calibri" pitchFamily="34" charset="0"/>
                    <a:ea typeface="メイリオ" pitchFamily="50" charset="-128"/>
                    <a:cs typeface="Calibri" pitchFamily="34" charset="0"/>
                  </a:defRPr>
                </a:lvl3pPr>
                <a:lvl4pPr marL="1600200" indent="-228600" algn="l" defTabSz="914400" rtl="0" eaLnBrk="1" latinLnBrk="0" hangingPunct="1">
                  <a:spcBef>
                    <a:spcPct val="20000"/>
                  </a:spcBef>
                  <a:buClr>
                    <a:srgbClr val="4C4948"/>
                  </a:buClr>
                  <a:buFont typeface="Arial" pitchFamily="34" charset="0"/>
                  <a:buChar char="–"/>
                  <a:defRPr kumimoji="1" sz="2000" kern="1200" baseline="0">
                    <a:solidFill>
                      <a:schemeClr val="accent2"/>
                    </a:solidFill>
                    <a:latin typeface="Calibri" pitchFamily="34" charset="0"/>
                    <a:ea typeface="メイリオ" pitchFamily="50" charset="-128"/>
                    <a:cs typeface="Calibri" pitchFamily="34" charset="0"/>
                  </a:defRPr>
                </a:lvl4pPr>
                <a:lvl5pPr marL="2057400" indent="-228600" algn="l" defTabSz="914400" rtl="0" eaLnBrk="1" latinLnBrk="0" hangingPunct="1">
                  <a:spcBef>
                    <a:spcPct val="20000"/>
                  </a:spcBef>
                  <a:buClr>
                    <a:srgbClr val="4C4948"/>
                  </a:buClr>
                  <a:buFont typeface="Arial" pitchFamily="34" charset="0"/>
                  <a:buChar char="»"/>
                  <a:defRPr kumimoji="1" sz="2000" kern="1200" baseline="0">
                    <a:solidFill>
                      <a:schemeClr val="accent2"/>
                    </a:solidFill>
                    <a:latin typeface="Calibri" pitchFamily="34" charset="0"/>
                    <a:ea typeface="メイリオ" pitchFamily="50" charset="-128"/>
                    <a:cs typeface="Calibri"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600"/>
                  </a:spcAft>
                  <a:buClr>
                    <a:srgbClr val="4C4948"/>
                  </a:buClr>
                  <a:buSzTx/>
                  <a:buFont typeface="Arial" panose="020B0604020202020204" pitchFamily="34" charset="0"/>
                  <a:buNone/>
                  <a:tabLst/>
                  <a:defRPr/>
                </a:pPr>
                <a:r>
                  <a:rPr lang="en-US" sz="1800" spc="-100" dirty="0">
                    <a:solidFill>
                      <a:schemeClr val="bg1"/>
                    </a:solidFill>
                  </a:rPr>
                  <a:t>6</a:t>
                </a:r>
                <a:r>
                  <a:rPr kumimoji="1" lang="en-US" sz="1800" u="none" strike="noStrike" kern="1200" cap="none" spc="-100" normalizeH="0" noProof="0" dirty="0">
                    <a:ln>
                      <a:noFill/>
                    </a:ln>
                    <a:solidFill>
                      <a:schemeClr val="bg1"/>
                    </a:solidFill>
                    <a:effectLst/>
                    <a:uLnTx/>
                    <a:uFillTx/>
                  </a:rPr>
                  <a:t>0%</a:t>
                </a:r>
              </a:p>
            </p:txBody>
          </p:sp>
        </p:grpSp>
        <p:sp>
          <p:nvSpPr>
            <p:cNvPr id="65" name="Text Placeholder 2">
              <a:extLst>
                <a:ext uri="{FF2B5EF4-FFF2-40B4-BE49-F238E27FC236}">
                  <a16:creationId xmlns:a16="http://schemas.microsoft.com/office/drawing/2014/main" id="{C9AB8FF4-558B-E14C-AD88-A88313A565B8}"/>
                </a:ext>
              </a:extLst>
            </p:cNvPr>
            <p:cNvSpPr txBox="1">
              <a:spLocks/>
            </p:cNvSpPr>
            <p:nvPr/>
          </p:nvSpPr>
          <p:spPr>
            <a:xfrm>
              <a:off x="3470031" y="4823517"/>
              <a:ext cx="2248132" cy="810094"/>
            </a:xfrm>
            <a:prstGeom prst="rect">
              <a:avLst/>
            </a:prstGeom>
          </p:spPr>
          <p:txBody>
            <a:bodyPr vert="horz" wrap="square" lIns="0" tIns="0" rIns="0" bIns="0" rtlCol="0">
              <a:spAutoFit/>
            </a:bodyPr>
            <a:lstStyle>
              <a:lvl1pPr marL="457200" indent="-457200" algn="l" defTabSz="914400" rtl="0" eaLnBrk="1" latinLnBrk="0" hangingPunct="1">
                <a:spcBef>
                  <a:spcPct val="20000"/>
                </a:spcBef>
                <a:buClr>
                  <a:srgbClr val="4C4948"/>
                </a:buClr>
                <a:buFont typeface="Arial" panose="020B0604020202020204" pitchFamily="34" charset="0"/>
                <a:buChar char="•"/>
                <a:defRPr kumimoji="1" sz="2600" kern="1200" baseline="0">
                  <a:solidFill>
                    <a:schemeClr val="accent2"/>
                  </a:solidFill>
                  <a:latin typeface="Calibri" pitchFamily="34" charset="0"/>
                  <a:ea typeface="メイリオ" pitchFamily="50" charset="-128"/>
                  <a:cs typeface="Calibri" pitchFamily="34" charset="0"/>
                </a:defRPr>
              </a:lvl1pPr>
              <a:lvl2pPr marL="742950" indent="-285750" algn="l" defTabSz="914400" rtl="0" eaLnBrk="1" latinLnBrk="0" hangingPunct="1">
                <a:spcBef>
                  <a:spcPct val="20000"/>
                </a:spcBef>
                <a:buClr>
                  <a:srgbClr val="4C4948"/>
                </a:buClr>
                <a:buFont typeface="Arial" pitchFamily="34" charset="0"/>
                <a:buChar char="–"/>
                <a:defRPr kumimoji="1" sz="2400" kern="1200">
                  <a:solidFill>
                    <a:schemeClr val="accent2"/>
                  </a:solidFill>
                  <a:latin typeface="Calibri" pitchFamily="34" charset="0"/>
                  <a:ea typeface="メイリオ" pitchFamily="50" charset="-128"/>
                  <a:cs typeface="Calibri" pitchFamily="34" charset="0"/>
                </a:defRPr>
              </a:lvl2pPr>
              <a:lvl3pPr marL="1143000" indent="-228600" algn="l" defTabSz="914400" rtl="0" eaLnBrk="1" latinLnBrk="0" hangingPunct="1">
                <a:spcBef>
                  <a:spcPct val="20000"/>
                </a:spcBef>
                <a:buClr>
                  <a:srgbClr val="4C4948"/>
                </a:buClr>
                <a:buFont typeface="Arial" pitchFamily="34" charset="0"/>
                <a:buChar char="•"/>
                <a:defRPr kumimoji="1" sz="2200" kern="1200" baseline="0">
                  <a:solidFill>
                    <a:schemeClr val="accent2"/>
                  </a:solidFill>
                  <a:latin typeface="Calibri" pitchFamily="34" charset="0"/>
                  <a:ea typeface="メイリオ" pitchFamily="50" charset="-128"/>
                  <a:cs typeface="Calibri" pitchFamily="34" charset="0"/>
                </a:defRPr>
              </a:lvl3pPr>
              <a:lvl4pPr marL="1600200" indent="-228600" algn="l" defTabSz="914400" rtl="0" eaLnBrk="1" latinLnBrk="0" hangingPunct="1">
                <a:spcBef>
                  <a:spcPct val="20000"/>
                </a:spcBef>
                <a:buClr>
                  <a:srgbClr val="4C4948"/>
                </a:buClr>
                <a:buFont typeface="Arial" pitchFamily="34" charset="0"/>
                <a:buChar char="–"/>
                <a:defRPr kumimoji="1" sz="2000" kern="1200" baseline="0">
                  <a:solidFill>
                    <a:schemeClr val="accent2"/>
                  </a:solidFill>
                  <a:latin typeface="Calibri" pitchFamily="34" charset="0"/>
                  <a:ea typeface="メイリオ" pitchFamily="50" charset="-128"/>
                  <a:cs typeface="Calibri" pitchFamily="34" charset="0"/>
                </a:defRPr>
              </a:lvl4pPr>
              <a:lvl5pPr marL="2057400" indent="-228600" algn="l" defTabSz="914400" rtl="0" eaLnBrk="1" latinLnBrk="0" hangingPunct="1">
                <a:spcBef>
                  <a:spcPct val="20000"/>
                </a:spcBef>
                <a:buClr>
                  <a:srgbClr val="4C4948"/>
                </a:buClr>
                <a:buFont typeface="Arial" pitchFamily="34" charset="0"/>
                <a:buChar char="»"/>
                <a:defRPr kumimoji="1" sz="2000" kern="1200" baseline="0">
                  <a:solidFill>
                    <a:schemeClr val="accent2"/>
                  </a:solidFill>
                  <a:latin typeface="Calibri" pitchFamily="34" charset="0"/>
                  <a:ea typeface="メイリオ" pitchFamily="50" charset="-128"/>
                  <a:cs typeface="Calibri"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lvl="0" indent="0" algn="ctr">
                <a:lnSpc>
                  <a:spcPts val="1600"/>
                </a:lnSpc>
                <a:spcBef>
                  <a:spcPts val="0"/>
                </a:spcBef>
                <a:buNone/>
                <a:defRPr/>
              </a:pPr>
              <a:r>
                <a:rPr lang="en-US" sz="1200" b="1" dirty="0">
                  <a:solidFill>
                    <a:schemeClr val="tx1"/>
                  </a:solidFill>
                </a:rPr>
                <a:t>Approx. </a:t>
              </a:r>
              <a:r>
                <a:rPr lang="en-US" sz="1200" b="1" dirty="0">
                  <a:solidFill>
                    <a:schemeClr val="accent1"/>
                  </a:solidFill>
                </a:rPr>
                <a:t>60%</a:t>
              </a:r>
              <a:r>
                <a:rPr lang="en-US" sz="1200" b="1" dirty="0">
                  <a:solidFill>
                    <a:schemeClr val="tx1"/>
                  </a:solidFill>
                </a:rPr>
                <a:t> of the </a:t>
              </a:r>
            </a:p>
            <a:p>
              <a:pPr marL="0" lvl="0" indent="0" algn="ctr">
                <a:lnSpc>
                  <a:spcPts val="1600"/>
                </a:lnSpc>
                <a:spcBef>
                  <a:spcPts val="0"/>
                </a:spcBef>
                <a:buNone/>
                <a:defRPr/>
              </a:pPr>
              <a:r>
                <a:rPr lang="en-US" sz="1200" b="1" dirty="0">
                  <a:solidFill>
                    <a:schemeClr val="tx1"/>
                  </a:solidFill>
                </a:rPr>
                <a:t>category described here</a:t>
              </a:r>
            </a:p>
            <a:p>
              <a:pPr marL="0" lvl="0" indent="0" algn="ctr">
                <a:lnSpc>
                  <a:spcPts val="1600"/>
                </a:lnSpc>
                <a:spcBef>
                  <a:spcPts val="0"/>
                </a:spcBef>
                <a:buNone/>
                <a:defRPr/>
              </a:pPr>
              <a:r>
                <a:rPr lang="en-US" sz="1200" b="1" dirty="0">
                  <a:solidFill>
                    <a:schemeClr val="tx1"/>
                  </a:solidFill>
                </a:rPr>
                <a:t>Is the message we wish</a:t>
              </a:r>
              <a:br>
                <a:rPr lang="en-US" sz="1200" b="1" dirty="0">
                  <a:solidFill>
                    <a:schemeClr val="tx1"/>
                  </a:solidFill>
                </a:rPr>
              </a:br>
              <a:r>
                <a:rPr lang="en-US" sz="1200" b="1" dirty="0">
                  <a:solidFill>
                    <a:schemeClr val="tx1"/>
                  </a:solidFill>
                </a:rPr>
                <a:t>to communicate</a:t>
              </a:r>
            </a:p>
          </p:txBody>
        </p:sp>
      </p:grpSp>
      <p:grpSp>
        <p:nvGrpSpPr>
          <p:cNvPr id="7" name="Group 6">
            <a:extLst>
              <a:ext uri="{FF2B5EF4-FFF2-40B4-BE49-F238E27FC236}">
                <a16:creationId xmlns:a16="http://schemas.microsoft.com/office/drawing/2014/main" id="{09BCE373-EB97-F243-BF1D-2073A10AD4DB}"/>
              </a:ext>
            </a:extLst>
          </p:cNvPr>
          <p:cNvGrpSpPr/>
          <p:nvPr/>
        </p:nvGrpSpPr>
        <p:grpSpPr>
          <a:xfrm>
            <a:off x="6247201" y="2515077"/>
            <a:ext cx="2680314" cy="3758937"/>
            <a:chOff x="6175857" y="2515077"/>
            <a:chExt cx="2680314" cy="3758937"/>
          </a:xfrm>
        </p:grpSpPr>
        <p:sp>
          <p:nvSpPr>
            <p:cNvPr id="33" name="TextBox 32">
              <a:extLst>
                <a:ext uri="{FF2B5EF4-FFF2-40B4-BE49-F238E27FC236}">
                  <a16:creationId xmlns:a16="http://schemas.microsoft.com/office/drawing/2014/main" id="{1E829549-03DB-0247-84EB-2A5D61596F3E}"/>
                </a:ext>
              </a:extLst>
            </p:cNvPr>
            <p:cNvSpPr txBox="1"/>
            <p:nvPr/>
          </p:nvSpPr>
          <p:spPr>
            <a:xfrm flipV="1">
              <a:off x="6210497" y="2515077"/>
              <a:ext cx="2645674" cy="3758937"/>
            </a:xfrm>
            <a:prstGeom prst="round1Rect">
              <a:avLst/>
            </a:prstGeom>
            <a:solidFill>
              <a:schemeClr val="accent5"/>
            </a:solidFill>
            <a:effectLst/>
          </p:spPr>
          <p:txBody>
            <a:bodyPr wrap="square" lIns="108000" tIns="0" rIns="0" bIns="0" rtlCol="0" anchor="ctr" anchorCtr="0">
              <a:noAutofit/>
            </a:bodyPr>
            <a:lstStyle/>
            <a:p>
              <a:pPr algn="ctr">
                <a:defRPr/>
              </a:pPr>
              <a:endParaRPr lang="en-US" sz="1400" b="1" dirty="0">
                <a:latin typeface="Calibri" panose="020F0502020204030204" pitchFamily="34" charset="0"/>
              </a:endParaRPr>
            </a:p>
          </p:txBody>
        </p:sp>
        <p:sp>
          <p:nvSpPr>
            <p:cNvPr id="43" name="TextBox 42">
              <a:extLst>
                <a:ext uri="{FF2B5EF4-FFF2-40B4-BE49-F238E27FC236}">
                  <a16:creationId xmlns:a16="http://schemas.microsoft.com/office/drawing/2014/main" id="{75AB6C4B-9928-9E45-A978-74B54EA6C74B}"/>
                </a:ext>
              </a:extLst>
            </p:cNvPr>
            <p:cNvSpPr txBox="1"/>
            <p:nvPr/>
          </p:nvSpPr>
          <p:spPr>
            <a:xfrm flipV="1">
              <a:off x="6210594" y="2515078"/>
              <a:ext cx="2631469" cy="1892226"/>
            </a:xfrm>
            <a:prstGeom prst="round1Rect">
              <a:avLst>
                <a:gd name="adj" fmla="val 0"/>
              </a:avLst>
            </a:prstGeom>
            <a:solidFill>
              <a:schemeClr val="accent3"/>
            </a:solidFill>
            <a:effectLst/>
          </p:spPr>
          <p:txBody>
            <a:bodyPr wrap="square" lIns="108000" tIns="0" rIns="0" bIns="0" rtlCol="0" anchor="ctr" anchorCtr="0">
              <a:noAutofit/>
            </a:bodyPr>
            <a:lstStyle/>
            <a:p>
              <a:pPr algn="ctr">
                <a:defRPr/>
              </a:pPr>
              <a:endParaRPr lang="en-US" sz="1400" b="1" dirty="0">
                <a:latin typeface="Calibri" panose="020F0502020204030204" pitchFamily="34" charset="0"/>
              </a:endParaRPr>
            </a:p>
          </p:txBody>
        </p:sp>
        <p:pic>
          <p:nvPicPr>
            <p:cNvPr id="66" name="Graphic 65">
              <a:extLst>
                <a:ext uri="{FF2B5EF4-FFF2-40B4-BE49-F238E27FC236}">
                  <a16:creationId xmlns:a16="http://schemas.microsoft.com/office/drawing/2014/main" id="{B9F2487A-61AF-4543-BA1E-ECE9064A992A}"/>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7218785" y="2695979"/>
              <a:ext cx="623954" cy="623952"/>
            </a:xfrm>
            <a:prstGeom prst="rect">
              <a:avLst/>
            </a:prstGeom>
          </p:spPr>
        </p:pic>
        <p:sp>
          <p:nvSpPr>
            <p:cNvPr id="68" name="Rectangle 67">
              <a:extLst>
                <a:ext uri="{FF2B5EF4-FFF2-40B4-BE49-F238E27FC236}">
                  <a16:creationId xmlns:a16="http://schemas.microsoft.com/office/drawing/2014/main" id="{90CBD706-6F48-DD45-BE2F-CB4B0E87D981}"/>
                </a:ext>
              </a:extLst>
            </p:cNvPr>
            <p:cNvSpPr/>
            <p:nvPr/>
          </p:nvSpPr>
          <p:spPr>
            <a:xfrm>
              <a:off x="7047682" y="3523810"/>
              <a:ext cx="966162" cy="738664"/>
            </a:xfrm>
            <a:prstGeom prst="rect">
              <a:avLst/>
            </a:prstGeom>
          </p:spPr>
          <p:txBody>
            <a:bodyPr wrap="none">
              <a:spAutoFit/>
            </a:bodyPr>
            <a:lstStyle/>
            <a:p>
              <a:pPr algn="ctr">
                <a:defRPr/>
              </a:pPr>
              <a:r>
                <a:rPr lang="en-US" sz="1400" b="1" dirty="0">
                  <a:solidFill>
                    <a:schemeClr val="bg1"/>
                  </a:solidFill>
                  <a:latin typeface="Calibri" panose="020F0502020204030204" pitchFamily="34" charset="0"/>
                  <a:cs typeface="Calibri" panose="020F0502020204030204" pitchFamily="34" charset="0"/>
                </a:rPr>
                <a:t>Our</a:t>
              </a:r>
            </a:p>
            <a:p>
              <a:pPr algn="ctr">
                <a:defRPr/>
              </a:pPr>
              <a:r>
                <a:rPr lang="en-US" sz="1400" b="1" dirty="0">
                  <a:solidFill>
                    <a:schemeClr val="bg1"/>
                  </a:solidFill>
                  <a:latin typeface="Calibri" panose="020F0502020204030204" pitchFamily="34" charset="0"/>
                  <a:cs typeface="Calibri" panose="020F0502020204030204" pitchFamily="34" charset="0"/>
                </a:rPr>
                <a:t>Categories</a:t>
              </a:r>
            </a:p>
            <a:p>
              <a:pPr algn="ctr">
                <a:defRPr/>
              </a:pPr>
              <a:endParaRPr lang="en-US" sz="1400" b="1" dirty="0">
                <a:solidFill>
                  <a:schemeClr val="bg1"/>
                </a:solidFill>
                <a:latin typeface="Calibri" panose="020F0502020204030204" pitchFamily="34" charset="0"/>
                <a:cs typeface="Calibri" panose="020F0502020204030204" pitchFamily="34" charset="0"/>
              </a:endParaRPr>
            </a:p>
          </p:txBody>
        </p:sp>
        <p:sp>
          <p:nvSpPr>
            <p:cNvPr id="69" name="Text Placeholder 2">
              <a:extLst>
                <a:ext uri="{FF2B5EF4-FFF2-40B4-BE49-F238E27FC236}">
                  <a16:creationId xmlns:a16="http://schemas.microsoft.com/office/drawing/2014/main" id="{1898572B-46F5-7E43-959D-BF9DB45845AB}"/>
                </a:ext>
              </a:extLst>
            </p:cNvPr>
            <p:cNvSpPr txBox="1">
              <a:spLocks/>
            </p:cNvSpPr>
            <p:nvPr/>
          </p:nvSpPr>
          <p:spPr>
            <a:xfrm>
              <a:off x="6175857" y="4910473"/>
              <a:ext cx="2666206" cy="738664"/>
            </a:xfrm>
            <a:prstGeom prst="rect">
              <a:avLst/>
            </a:prstGeom>
          </p:spPr>
          <p:txBody>
            <a:bodyPr vert="horz" wrap="square" lIns="0" tIns="0" rIns="0" bIns="0" rtlCol="0">
              <a:spAutoFit/>
            </a:bodyPr>
            <a:lstStyle>
              <a:lvl1pPr marL="457200" indent="-457200" algn="l" defTabSz="914400" rtl="0" eaLnBrk="1" latinLnBrk="0" hangingPunct="1">
                <a:spcBef>
                  <a:spcPct val="20000"/>
                </a:spcBef>
                <a:buClr>
                  <a:srgbClr val="4C4948"/>
                </a:buClr>
                <a:buFont typeface="Arial" panose="020B0604020202020204" pitchFamily="34" charset="0"/>
                <a:buChar char="•"/>
                <a:defRPr kumimoji="1" sz="2600" kern="1200" baseline="0">
                  <a:solidFill>
                    <a:schemeClr val="accent2"/>
                  </a:solidFill>
                  <a:latin typeface="Calibri" pitchFamily="34" charset="0"/>
                  <a:ea typeface="メイリオ" pitchFamily="50" charset="-128"/>
                  <a:cs typeface="Calibri" pitchFamily="34" charset="0"/>
                </a:defRPr>
              </a:lvl1pPr>
              <a:lvl2pPr marL="742950" indent="-285750" algn="l" defTabSz="914400" rtl="0" eaLnBrk="1" latinLnBrk="0" hangingPunct="1">
                <a:spcBef>
                  <a:spcPct val="20000"/>
                </a:spcBef>
                <a:buClr>
                  <a:srgbClr val="4C4948"/>
                </a:buClr>
                <a:buFont typeface="Arial" pitchFamily="34" charset="0"/>
                <a:buChar char="–"/>
                <a:defRPr kumimoji="1" sz="2400" kern="1200">
                  <a:solidFill>
                    <a:schemeClr val="accent2"/>
                  </a:solidFill>
                  <a:latin typeface="Calibri" pitchFamily="34" charset="0"/>
                  <a:ea typeface="メイリオ" pitchFamily="50" charset="-128"/>
                  <a:cs typeface="Calibri" pitchFamily="34" charset="0"/>
                </a:defRPr>
              </a:lvl2pPr>
              <a:lvl3pPr marL="1143000" indent="-228600" algn="l" defTabSz="914400" rtl="0" eaLnBrk="1" latinLnBrk="0" hangingPunct="1">
                <a:spcBef>
                  <a:spcPct val="20000"/>
                </a:spcBef>
                <a:buClr>
                  <a:srgbClr val="4C4948"/>
                </a:buClr>
                <a:buFont typeface="Arial" pitchFamily="34" charset="0"/>
                <a:buChar char="•"/>
                <a:defRPr kumimoji="1" sz="2200" kern="1200" baseline="0">
                  <a:solidFill>
                    <a:schemeClr val="accent2"/>
                  </a:solidFill>
                  <a:latin typeface="Calibri" pitchFamily="34" charset="0"/>
                  <a:ea typeface="メイリオ" pitchFamily="50" charset="-128"/>
                  <a:cs typeface="Calibri" pitchFamily="34" charset="0"/>
                </a:defRPr>
              </a:lvl3pPr>
              <a:lvl4pPr marL="1600200" indent="-228600" algn="l" defTabSz="914400" rtl="0" eaLnBrk="1" latinLnBrk="0" hangingPunct="1">
                <a:spcBef>
                  <a:spcPct val="20000"/>
                </a:spcBef>
                <a:buClr>
                  <a:srgbClr val="4C4948"/>
                </a:buClr>
                <a:buFont typeface="Arial" pitchFamily="34" charset="0"/>
                <a:buChar char="–"/>
                <a:defRPr kumimoji="1" sz="2000" kern="1200" baseline="0">
                  <a:solidFill>
                    <a:schemeClr val="accent2"/>
                  </a:solidFill>
                  <a:latin typeface="Calibri" pitchFamily="34" charset="0"/>
                  <a:ea typeface="メイリオ" pitchFamily="50" charset="-128"/>
                  <a:cs typeface="Calibri" pitchFamily="34" charset="0"/>
                </a:defRPr>
              </a:lvl4pPr>
              <a:lvl5pPr marL="2057400" indent="-228600" algn="l" defTabSz="914400" rtl="0" eaLnBrk="1" latinLnBrk="0" hangingPunct="1">
                <a:spcBef>
                  <a:spcPct val="20000"/>
                </a:spcBef>
                <a:buClr>
                  <a:srgbClr val="4C4948"/>
                </a:buClr>
                <a:buFont typeface="Arial" pitchFamily="34" charset="0"/>
                <a:buChar char="»"/>
                <a:defRPr kumimoji="1" sz="2000" kern="1200" baseline="0">
                  <a:solidFill>
                    <a:schemeClr val="accent2"/>
                  </a:solidFill>
                  <a:latin typeface="Calibri" pitchFamily="34" charset="0"/>
                  <a:ea typeface="メイリオ" pitchFamily="50" charset="-128"/>
                  <a:cs typeface="Calibri"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
                  <a:srgbClr val="4C4948"/>
                </a:buClr>
                <a:buSzTx/>
                <a:buFont typeface="Arial" panose="020B0604020202020204" pitchFamily="34" charset="0"/>
                <a:buNone/>
                <a:tabLst/>
                <a:defRPr/>
              </a:pPr>
              <a:r>
                <a:rPr lang="en-US" sz="4800" b="1" dirty="0">
                  <a:solidFill>
                    <a:schemeClr val="accent1"/>
                  </a:solidFill>
                </a:rPr>
                <a:t>100</a:t>
              </a:r>
              <a:endParaRPr kumimoji="1" lang="en-US" sz="4800" b="1" i="0" u="none" strike="noStrike" kern="1200" cap="none" spc="0" normalizeH="0" baseline="0" noProof="0" dirty="0">
                <a:ln>
                  <a:noFill/>
                </a:ln>
                <a:solidFill>
                  <a:schemeClr val="accent1"/>
                </a:solidFill>
                <a:effectLst/>
                <a:uLnTx/>
                <a:uFillTx/>
              </a:endParaRPr>
            </a:p>
          </p:txBody>
        </p:sp>
        <p:sp>
          <p:nvSpPr>
            <p:cNvPr id="70" name="Text Placeholder 2">
              <a:extLst>
                <a:ext uri="{FF2B5EF4-FFF2-40B4-BE49-F238E27FC236}">
                  <a16:creationId xmlns:a16="http://schemas.microsoft.com/office/drawing/2014/main" id="{9920D642-EF14-0B4E-AAAC-C3DAD2BD1CCD}"/>
                </a:ext>
              </a:extLst>
            </p:cNvPr>
            <p:cNvSpPr txBox="1">
              <a:spLocks/>
            </p:cNvSpPr>
            <p:nvPr/>
          </p:nvSpPr>
          <p:spPr>
            <a:xfrm>
              <a:off x="6202706" y="4823517"/>
              <a:ext cx="2639357" cy="184666"/>
            </a:xfrm>
            <a:prstGeom prst="rect">
              <a:avLst/>
            </a:prstGeom>
          </p:spPr>
          <p:txBody>
            <a:bodyPr vert="horz" wrap="square" lIns="0" tIns="0" rIns="0" bIns="0" rtlCol="0">
              <a:spAutoFit/>
            </a:bodyPr>
            <a:lstStyle>
              <a:lvl1pPr marL="457200" indent="-457200" algn="l" defTabSz="914400" rtl="0" eaLnBrk="1" latinLnBrk="0" hangingPunct="1">
                <a:spcBef>
                  <a:spcPct val="20000"/>
                </a:spcBef>
                <a:buClr>
                  <a:srgbClr val="4C4948"/>
                </a:buClr>
                <a:buFont typeface="Arial" panose="020B0604020202020204" pitchFamily="34" charset="0"/>
                <a:buChar char="•"/>
                <a:defRPr kumimoji="1" sz="2600" kern="1200" baseline="0">
                  <a:solidFill>
                    <a:schemeClr val="accent2"/>
                  </a:solidFill>
                  <a:latin typeface="Calibri" pitchFamily="34" charset="0"/>
                  <a:ea typeface="メイリオ" pitchFamily="50" charset="-128"/>
                  <a:cs typeface="Calibri" pitchFamily="34" charset="0"/>
                </a:defRPr>
              </a:lvl1pPr>
              <a:lvl2pPr marL="742950" indent="-285750" algn="l" defTabSz="914400" rtl="0" eaLnBrk="1" latinLnBrk="0" hangingPunct="1">
                <a:spcBef>
                  <a:spcPct val="20000"/>
                </a:spcBef>
                <a:buClr>
                  <a:srgbClr val="4C4948"/>
                </a:buClr>
                <a:buFont typeface="Arial" pitchFamily="34" charset="0"/>
                <a:buChar char="–"/>
                <a:defRPr kumimoji="1" sz="2400" kern="1200">
                  <a:solidFill>
                    <a:schemeClr val="accent2"/>
                  </a:solidFill>
                  <a:latin typeface="Calibri" pitchFamily="34" charset="0"/>
                  <a:ea typeface="メイリオ" pitchFamily="50" charset="-128"/>
                  <a:cs typeface="Calibri" pitchFamily="34" charset="0"/>
                </a:defRPr>
              </a:lvl2pPr>
              <a:lvl3pPr marL="1143000" indent="-228600" algn="l" defTabSz="914400" rtl="0" eaLnBrk="1" latinLnBrk="0" hangingPunct="1">
                <a:spcBef>
                  <a:spcPct val="20000"/>
                </a:spcBef>
                <a:buClr>
                  <a:srgbClr val="4C4948"/>
                </a:buClr>
                <a:buFont typeface="Arial" pitchFamily="34" charset="0"/>
                <a:buChar char="•"/>
                <a:defRPr kumimoji="1" sz="2200" kern="1200" baseline="0">
                  <a:solidFill>
                    <a:schemeClr val="accent2"/>
                  </a:solidFill>
                  <a:latin typeface="Calibri" pitchFamily="34" charset="0"/>
                  <a:ea typeface="メイリオ" pitchFamily="50" charset="-128"/>
                  <a:cs typeface="Calibri" pitchFamily="34" charset="0"/>
                </a:defRPr>
              </a:lvl3pPr>
              <a:lvl4pPr marL="1600200" indent="-228600" algn="l" defTabSz="914400" rtl="0" eaLnBrk="1" latinLnBrk="0" hangingPunct="1">
                <a:spcBef>
                  <a:spcPct val="20000"/>
                </a:spcBef>
                <a:buClr>
                  <a:srgbClr val="4C4948"/>
                </a:buClr>
                <a:buFont typeface="Arial" pitchFamily="34" charset="0"/>
                <a:buChar char="–"/>
                <a:defRPr kumimoji="1" sz="2000" kern="1200" baseline="0">
                  <a:solidFill>
                    <a:schemeClr val="accent2"/>
                  </a:solidFill>
                  <a:latin typeface="Calibri" pitchFamily="34" charset="0"/>
                  <a:ea typeface="メイリオ" pitchFamily="50" charset="-128"/>
                  <a:cs typeface="Calibri" pitchFamily="34" charset="0"/>
                </a:defRPr>
              </a:lvl4pPr>
              <a:lvl5pPr marL="2057400" indent="-228600" algn="l" defTabSz="914400" rtl="0" eaLnBrk="1" latinLnBrk="0" hangingPunct="1">
                <a:spcBef>
                  <a:spcPct val="20000"/>
                </a:spcBef>
                <a:buClr>
                  <a:srgbClr val="4C4948"/>
                </a:buClr>
                <a:buFont typeface="Arial" pitchFamily="34" charset="0"/>
                <a:buChar char="»"/>
                <a:defRPr kumimoji="1" sz="2000" kern="1200" baseline="0">
                  <a:solidFill>
                    <a:schemeClr val="accent2"/>
                  </a:solidFill>
                  <a:latin typeface="Calibri" pitchFamily="34" charset="0"/>
                  <a:ea typeface="メイリオ" pitchFamily="50" charset="-128"/>
                  <a:cs typeface="Calibri"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lvl="0" indent="0" algn="ctr">
                <a:spcBef>
                  <a:spcPts val="0"/>
                </a:spcBef>
                <a:buNone/>
                <a:defRPr/>
              </a:pPr>
              <a:r>
                <a:rPr lang="en-US" sz="1200" b="1" spc="100" dirty="0">
                  <a:solidFill>
                    <a:schemeClr val="tx1"/>
                  </a:solidFill>
                </a:rPr>
                <a:t>OVER</a:t>
              </a:r>
            </a:p>
          </p:txBody>
        </p:sp>
      </p:grpSp>
      <p:grpSp>
        <p:nvGrpSpPr>
          <p:cNvPr id="4" name="Group 3">
            <a:extLst>
              <a:ext uri="{FF2B5EF4-FFF2-40B4-BE49-F238E27FC236}">
                <a16:creationId xmlns:a16="http://schemas.microsoft.com/office/drawing/2014/main" id="{6558C835-5EEF-8747-A1A4-467C2B94A77B}"/>
              </a:ext>
            </a:extLst>
          </p:cNvPr>
          <p:cNvGrpSpPr/>
          <p:nvPr/>
        </p:nvGrpSpPr>
        <p:grpSpPr>
          <a:xfrm>
            <a:off x="9239842" y="2515079"/>
            <a:ext cx="2645674" cy="3774816"/>
            <a:chOff x="9239842" y="2515079"/>
            <a:chExt cx="2645674" cy="3774816"/>
          </a:xfrm>
        </p:grpSpPr>
        <p:sp>
          <p:nvSpPr>
            <p:cNvPr id="32" name="TextBox 31">
              <a:extLst>
                <a:ext uri="{FF2B5EF4-FFF2-40B4-BE49-F238E27FC236}">
                  <a16:creationId xmlns:a16="http://schemas.microsoft.com/office/drawing/2014/main" id="{1CAD5934-5259-4A43-B927-0228BD22DE87}"/>
                </a:ext>
              </a:extLst>
            </p:cNvPr>
            <p:cNvSpPr txBox="1"/>
            <p:nvPr/>
          </p:nvSpPr>
          <p:spPr>
            <a:xfrm flipV="1">
              <a:off x="9239842" y="2515079"/>
              <a:ext cx="2645674" cy="3774816"/>
            </a:xfrm>
            <a:prstGeom prst="round1Rect">
              <a:avLst/>
            </a:prstGeom>
            <a:solidFill>
              <a:schemeClr val="accent5"/>
            </a:solidFill>
            <a:effectLst/>
          </p:spPr>
          <p:txBody>
            <a:bodyPr wrap="square" lIns="108000" tIns="0" rIns="0" bIns="0" rtlCol="0" anchor="ctr" anchorCtr="0">
              <a:noAutofit/>
            </a:bodyPr>
            <a:lstStyle/>
            <a:p>
              <a:pPr algn="ctr">
                <a:defRPr/>
              </a:pPr>
              <a:endParaRPr lang="en-US" sz="1400" b="1" dirty="0">
                <a:latin typeface="Calibri" panose="020F0502020204030204" pitchFamily="34" charset="0"/>
              </a:endParaRPr>
            </a:p>
          </p:txBody>
        </p:sp>
        <p:sp>
          <p:nvSpPr>
            <p:cNvPr id="41" name="TextBox 40">
              <a:extLst>
                <a:ext uri="{FF2B5EF4-FFF2-40B4-BE49-F238E27FC236}">
                  <a16:creationId xmlns:a16="http://schemas.microsoft.com/office/drawing/2014/main" id="{F9C76285-2185-7C4D-BCEF-2452643EFB43}"/>
                </a:ext>
              </a:extLst>
            </p:cNvPr>
            <p:cNvSpPr txBox="1"/>
            <p:nvPr/>
          </p:nvSpPr>
          <p:spPr>
            <a:xfrm flipV="1">
              <a:off x="9239939" y="2524064"/>
              <a:ext cx="2645577" cy="1867363"/>
            </a:xfrm>
            <a:prstGeom prst="round1Rect">
              <a:avLst>
                <a:gd name="adj" fmla="val 0"/>
              </a:avLst>
            </a:prstGeom>
            <a:solidFill>
              <a:schemeClr val="accent4"/>
            </a:solidFill>
            <a:effectLst/>
          </p:spPr>
          <p:txBody>
            <a:bodyPr wrap="square" lIns="108000" tIns="0" rIns="0" bIns="0" rtlCol="0" anchor="ctr" anchorCtr="0">
              <a:noAutofit/>
            </a:bodyPr>
            <a:lstStyle/>
            <a:p>
              <a:pPr algn="ctr">
                <a:defRPr/>
              </a:pPr>
              <a:endParaRPr lang="en-US" sz="1400" b="1" dirty="0">
                <a:solidFill>
                  <a:schemeClr val="accent4"/>
                </a:solidFill>
                <a:latin typeface="Calibri" panose="020F0502020204030204" pitchFamily="34" charset="0"/>
              </a:endParaRPr>
            </a:p>
          </p:txBody>
        </p:sp>
        <p:sp>
          <p:nvSpPr>
            <p:cNvPr id="42" name="Rectangle 41">
              <a:extLst>
                <a:ext uri="{FF2B5EF4-FFF2-40B4-BE49-F238E27FC236}">
                  <a16:creationId xmlns:a16="http://schemas.microsoft.com/office/drawing/2014/main" id="{A2D55F2F-A682-FC46-85D0-9CAB15D0E6F1}"/>
                </a:ext>
              </a:extLst>
            </p:cNvPr>
            <p:cNvSpPr/>
            <p:nvPr/>
          </p:nvSpPr>
          <p:spPr>
            <a:xfrm>
              <a:off x="9409212" y="3523810"/>
              <a:ext cx="2267558" cy="523220"/>
            </a:xfrm>
            <a:prstGeom prst="rect">
              <a:avLst/>
            </a:prstGeom>
          </p:spPr>
          <p:txBody>
            <a:bodyPr wrap="square">
              <a:spAutoFit/>
            </a:bodyPr>
            <a:lstStyle/>
            <a:p>
              <a:pPr algn="ctr">
                <a:defRPr/>
              </a:pPr>
              <a:r>
                <a:rPr lang="en-US" sz="1400" b="1" dirty="0">
                  <a:latin typeface="Calibri" panose="020F0502020204030204" pitchFamily="34" charset="0"/>
                  <a:cs typeface="Calibri" panose="020F0502020204030204" pitchFamily="34" charset="0"/>
                </a:rPr>
                <a:t>Some additional</a:t>
              </a:r>
            </a:p>
            <a:p>
              <a:pPr algn="ctr">
                <a:defRPr/>
              </a:pPr>
              <a:r>
                <a:rPr lang="en-US" sz="1400" b="1" dirty="0">
                  <a:latin typeface="Calibri" panose="020F0502020204030204" pitchFamily="34" charset="0"/>
                  <a:cs typeface="Calibri" panose="020F0502020204030204" pitchFamily="34" charset="0"/>
                </a:rPr>
                <a:t>information</a:t>
              </a:r>
            </a:p>
          </p:txBody>
        </p:sp>
        <p:pic>
          <p:nvPicPr>
            <p:cNvPr id="55" name="Graphic 54">
              <a:extLst>
                <a:ext uri="{FF2B5EF4-FFF2-40B4-BE49-F238E27FC236}">
                  <a16:creationId xmlns:a16="http://schemas.microsoft.com/office/drawing/2014/main" id="{82D692A2-7DF0-2B4B-A65E-4F70DB689631}"/>
                </a:ext>
              </a:extLst>
            </p:cNvPr>
            <p:cNvPicPr>
              <a:picLocks noChangeAspect="1"/>
            </p:cNvPicPr>
            <p:nvPr/>
          </p:nvPicPr>
          <p:blipFill>
            <a:blip r:embed="rId12">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10211880" y="2709527"/>
              <a:ext cx="623954" cy="623954"/>
            </a:xfrm>
            <a:prstGeom prst="rect">
              <a:avLst/>
            </a:prstGeom>
          </p:spPr>
        </p:pic>
        <p:sp>
          <p:nvSpPr>
            <p:cNvPr id="71" name="Text Placeholder 2">
              <a:extLst>
                <a:ext uri="{FF2B5EF4-FFF2-40B4-BE49-F238E27FC236}">
                  <a16:creationId xmlns:a16="http://schemas.microsoft.com/office/drawing/2014/main" id="{5CE28F37-6916-5B4C-94A8-4559AE8B8F75}"/>
                </a:ext>
              </a:extLst>
            </p:cNvPr>
            <p:cNvSpPr txBox="1">
              <a:spLocks/>
            </p:cNvSpPr>
            <p:nvPr/>
          </p:nvSpPr>
          <p:spPr>
            <a:xfrm>
              <a:off x="9529698" y="5028733"/>
              <a:ext cx="2065962" cy="399661"/>
            </a:xfrm>
            <a:prstGeom prst="rect">
              <a:avLst/>
            </a:prstGeom>
          </p:spPr>
          <p:txBody>
            <a:bodyPr vert="horz" wrap="square" lIns="0" tIns="0" rIns="0" bIns="0" rtlCol="0">
              <a:spAutoFit/>
            </a:bodyPr>
            <a:lstStyle>
              <a:lvl1pPr marL="457200" indent="-457200" algn="l" defTabSz="914400" rtl="0" eaLnBrk="1" latinLnBrk="0" hangingPunct="1">
                <a:spcBef>
                  <a:spcPct val="20000"/>
                </a:spcBef>
                <a:buClr>
                  <a:srgbClr val="4C4948"/>
                </a:buClr>
                <a:buFont typeface="Arial" panose="020B0604020202020204" pitchFamily="34" charset="0"/>
                <a:buChar char="•"/>
                <a:defRPr kumimoji="1" sz="2600" kern="1200" baseline="0">
                  <a:solidFill>
                    <a:schemeClr val="accent2"/>
                  </a:solidFill>
                  <a:latin typeface="Calibri" pitchFamily="34" charset="0"/>
                  <a:ea typeface="メイリオ" pitchFamily="50" charset="-128"/>
                  <a:cs typeface="Calibri" pitchFamily="34" charset="0"/>
                </a:defRPr>
              </a:lvl1pPr>
              <a:lvl2pPr marL="742950" indent="-285750" algn="l" defTabSz="914400" rtl="0" eaLnBrk="1" latinLnBrk="0" hangingPunct="1">
                <a:spcBef>
                  <a:spcPct val="20000"/>
                </a:spcBef>
                <a:buClr>
                  <a:srgbClr val="4C4948"/>
                </a:buClr>
                <a:buFont typeface="Arial" pitchFamily="34" charset="0"/>
                <a:buChar char="–"/>
                <a:defRPr kumimoji="1" sz="2400" kern="1200">
                  <a:solidFill>
                    <a:schemeClr val="accent2"/>
                  </a:solidFill>
                  <a:latin typeface="Calibri" pitchFamily="34" charset="0"/>
                  <a:ea typeface="メイリオ" pitchFamily="50" charset="-128"/>
                  <a:cs typeface="Calibri" pitchFamily="34" charset="0"/>
                </a:defRPr>
              </a:lvl2pPr>
              <a:lvl3pPr marL="1143000" indent="-228600" algn="l" defTabSz="914400" rtl="0" eaLnBrk="1" latinLnBrk="0" hangingPunct="1">
                <a:spcBef>
                  <a:spcPct val="20000"/>
                </a:spcBef>
                <a:buClr>
                  <a:srgbClr val="4C4948"/>
                </a:buClr>
                <a:buFont typeface="Arial" pitchFamily="34" charset="0"/>
                <a:buChar char="•"/>
                <a:defRPr kumimoji="1" sz="2200" kern="1200" baseline="0">
                  <a:solidFill>
                    <a:schemeClr val="accent2"/>
                  </a:solidFill>
                  <a:latin typeface="Calibri" pitchFamily="34" charset="0"/>
                  <a:ea typeface="メイリオ" pitchFamily="50" charset="-128"/>
                  <a:cs typeface="Calibri" pitchFamily="34" charset="0"/>
                </a:defRPr>
              </a:lvl3pPr>
              <a:lvl4pPr marL="1600200" indent="-228600" algn="l" defTabSz="914400" rtl="0" eaLnBrk="1" latinLnBrk="0" hangingPunct="1">
                <a:spcBef>
                  <a:spcPct val="20000"/>
                </a:spcBef>
                <a:buClr>
                  <a:srgbClr val="4C4948"/>
                </a:buClr>
                <a:buFont typeface="Arial" pitchFamily="34" charset="0"/>
                <a:buChar char="–"/>
                <a:defRPr kumimoji="1" sz="2000" kern="1200" baseline="0">
                  <a:solidFill>
                    <a:schemeClr val="accent2"/>
                  </a:solidFill>
                  <a:latin typeface="Calibri" pitchFamily="34" charset="0"/>
                  <a:ea typeface="メイリオ" pitchFamily="50" charset="-128"/>
                  <a:cs typeface="Calibri" pitchFamily="34" charset="0"/>
                </a:defRPr>
              </a:lvl4pPr>
              <a:lvl5pPr marL="2057400" indent="-228600" algn="l" defTabSz="914400" rtl="0" eaLnBrk="1" latinLnBrk="0" hangingPunct="1">
                <a:spcBef>
                  <a:spcPct val="20000"/>
                </a:spcBef>
                <a:buClr>
                  <a:srgbClr val="4C4948"/>
                </a:buClr>
                <a:buFont typeface="Arial" pitchFamily="34" charset="0"/>
                <a:buChar char="»"/>
                <a:defRPr kumimoji="1" sz="2000" kern="1200" baseline="0">
                  <a:solidFill>
                    <a:schemeClr val="accent2"/>
                  </a:solidFill>
                  <a:latin typeface="Calibri" pitchFamily="34" charset="0"/>
                  <a:ea typeface="メイリオ" pitchFamily="50" charset="-128"/>
                  <a:cs typeface="Calibri"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lvl="0" indent="0" algn="ctr">
                <a:lnSpc>
                  <a:spcPts val="1600"/>
                </a:lnSpc>
                <a:spcBef>
                  <a:spcPts val="0"/>
                </a:spcBef>
                <a:spcAft>
                  <a:spcPts val="600"/>
                </a:spcAft>
                <a:buNone/>
                <a:defRPr/>
              </a:pPr>
              <a:r>
                <a:rPr lang="en-US" sz="1200" b="1" dirty="0">
                  <a:solidFill>
                    <a:schemeClr val="tx1"/>
                  </a:solidFill>
                </a:rPr>
                <a:t>Approximately </a:t>
              </a:r>
              <a:r>
                <a:rPr lang="en-US" sz="1200" b="1" dirty="0">
                  <a:solidFill>
                    <a:schemeClr val="accent1"/>
                  </a:solidFill>
                </a:rPr>
                <a:t>10</a:t>
              </a:r>
              <a:r>
                <a:rPr lang="en-US" sz="1200" b="1" dirty="0">
                  <a:solidFill>
                    <a:schemeClr val="tx1"/>
                  </a:solidFill>
                </a:rPr>
                <a:t> items in categories one and two</a:t>
              </a:r>
              <a:r>
                <a:rPr lang="en-US" sz="1200" b="1" dirty="0">
                  <a:solidFill>
                    <a:schemeClr val="accent1"/>
                  </a:solidFill>
                </a:rPr>
                <a:t>*</a:t>
              </a:r>
            </a:p>
          </p:txBody>
        </p:sp>
      </p:grpSp>
    </p:spTree>
    <p:extLst>
      <p:ext uri="{BB962C8B-B14F-4D97-AF65-F5344CB8AC3E}">
        <p14:creationId xmlns:p14="http://schemas.microsoft.com/office/powerpoint/2010/main" val="13731101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8051F-7CAD-CA44-BA68-C2BB354FB0E4}"/>
              </a:ext>
            </a:extLst>
          </p:cNvPr>
          <p:cNvSpPr>
            <a:spLocks noGrp="1"/>
          </p:cNvSpPr>
          <p:nvPr>
            <p:ph type="title"/>
          </p:nvPr>
        </p:nvSpPr>
        <p:spPr/>
        <p:txBody>
          <a:bodyPr>
            <a:noAutofit/>
          </a:bodyPr>
          <a:lstStyle/>
          <a:p>
            <a:r>
              <a:rPr lang="en-US" altLang="ja-JP" sz="2400" dirty="0">
                <a:ea typeface="Calibri" charset="0"/>
              </a:rPr>
              <a:t>Example Slide Showing Multiple Data Points</a:t>
            </a:r>
            <a:br>
              <a:rPr lang="en-US" altLang="ja-JP" sz="2400" dirty="0">
                <a:ea typeface="Calibri" charset="0"/>
              </a:rPr>
            </a:br>
            <a:r>
              <a:rPr lang="en-US" altLang="ja-JP" sz="2400" dirty="0">
                <a:ea typeface="Calibri" charset="0"/>
              </a:rPr>
              <a:t>And Curved Corner on Main Visual</a:t>
            </a:r>
            <a:endParaRPr lang="ja-JP" altLang="en-US" sz="2400" dirty="0"/>
          </a:p>
        </p:txBody>
      </p:sp>
      <p:sp>
        <p:nvSpPr>
          <p:cNvPr id="51" name="Round Single Corner Rectangle 50">
            <a:extLst>
              <a:ext uri="{FF2B5EF4-FFF2-40B4-BE49-F238E27FC236}">
                <a16:creationId xmlns:a16="http://schemas.microsoft.com/office/drawing/2014/main" id="{421AC54F-2785-C14E-8243-9F37AF7F7444}"/>
              </a:ext>
            </a:extLst>
          </p:cNvPr>
          <p:cNvSpPr/>
          <p:nvPr/>
        </p:nvSpPr>
        <p:spPr>
          <a:xfrm flipV="1">
            <a:off x="0" y="1087575"/>
            <a:ext cx="9252155" cy="4526643"/>
          </a:xfrm>
          <a:prstGeom prst="round1Rect">
            <a:avLst>
              <a:gd name="adj" fmla="val 1066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Calibri" panose="020F0502020204030204" pitchFamily="34" charset="0"/>
            </a:endParaRPr>
          </a:p>
        </p:txBody>
      </p:sp>
      <p:pic>
        <p:nvPicPr>
          <p:cNvPr id="52" name="Picture 51">
            <a:extLst>
              <a:ext uri="{FF2B5EF4-FFF2-40B4-BE49-F238E27FC236}">
                <a16:creationId xmlns:a16="http://schemas.microsoft.com/office/drawing/2014/main" id="{5C8795F9-FA6E-F545-8EB4-36A986A7C9A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4535" r="5387"/>
          <a:stretch/>
        </p:blipFill>
        <p:spPr>
          <a:xfrm>
            <a:off x="418599" y="1103759"/>
            <a:ext cx="8823724" cy="4456628"/>
          </a:xfrm>
          <a:prstGeom prst="rect">
            <a:avLst/>
          </a:prstGeom>
        </p:spPr>
      </p:pic>
      <p:sp>
        <p:nvSpPr>
          <p:cNvPr id="53" name="TextBox 52">
            <a:extLst>
              <a:ext uri="{FF2B5EF4-FFF2-40B4-BE49-F238E27FC236}">
                <a16:creationId xmlns:a16="http://schemas.microsoft.com/office/drawing/2014/main" id="{80ACC6BE-DF81-0B45-881F-A210B2A538ED}"/>
              </a:ext>
            </a:extLst>
          </p:cNvPr>
          <p:cNvSpPr txBox="1"/>
          <p:nvPr/>
        </p:nvSpPr>
        <p:spPr>
          <a:xfrm>
            <a:off x="4642547" y="2637499"/>
            <a:ext cx="1698881" cy="567811"/>
          </a:xfrm>
          <a:prstGeom prst="rect">
            <a:avLst/>
          </a:prstGeom>
          <a:noFill/>
          <a:ln w="50800">
            <a:noFill/>
            <a:prstDash val="solid"/>
            <a:miter lim="800000"/>
          </a:ln>
          <a:effectLst/>
        </p:spPr>
        <p:txBody>
          <a:bodyPr wrap="square" lIns="144000" tIns="144000" rIns="144000" bIns="144000" rtlCol="0" anchor="ctr" anchorCtr="0">
            <a:spAutoFit/>
          </a:bodyPr>
          <a:lstStyle/>
          <a:p>
            <a:pPr marL="0" marR="0" lvl="0" indent="0" defTabSz="1219110" rtl="0" eaLnBrk="1" fontAlgn="auto" latinLnBrk="0" hangingPunct="1">
              <a:lnSpc>
                <a:spcPct val="100000"/>
              </a:lnSpc>
              <a:spcBef>
                <a:spcPts val="0"/>
              </a:spcBef>
              <a:spcAft>
                <a:spcPts val="0"/>
              </a:spcAft>
              <a:buClrTx/>
              <a:buSzTx/>
              <a:buFontTx/>
              <a:buNone/>
              <a:tabLst/>
              <a:defRPr/>
            </a:pPr>
            <a:r>
              <a:rPr kumimoji="1" lang="en-US" sz="900" b="1" u="none" strike="noStrike" kern="1200" cap="none" spc="60" normalizeH="0" baseline="0" noProof="0" dirty="0">
                <a:ln>
                  <a:noFill/>
                </a:ln>
                <a:solidFill>
                  <a:schemeClr val="accent1"/>
                </a:solidFill>
                <a:effectLst/>
                <a:uLnTx/>
                <a:uFillTx/>
                <a:latin typeface="Calibri" panose="020F0502020204030204" pitchFamily="34" charset="0"/>
                <a:ea typeface="Gotham Bold" pitchFamily="2" charset="-128"/>
                <a:cs typeface="Calibri" panose="020F0502020204030204" pitchFamily="34" charset="0"/>
              </a:rPr>
              <a:t>TOKYO </a:t>
            </a:r>
          </a:p>
          <a:p>
            <a:pPr marL="0" marR="0" lvl="0" indent="0" defTabSz="1219110" rtl="0" eaLnBrk="1" fontAlgn="auto" latinLnBrk="0" hangingPunct="1">
              <a:lnSpc>
                <a:spcPct val="100000"/>
              </a:lnSpc>
              <a:spcBef>
                <a:spcPts val="0"/>
              </a:spcBef>
              <a:spcAft>
                <a:spcPts val="0"/>
              </a:spcAft>
              <a:buClrTx/>
              <a:buSzTx/>
              <a:buFontTx/>
              <a:buNone/>
              <a:tabLst/>
              <a:defRPr/>
            </a:pPr>
            <a:r>
              <a:rPr kumimoji="1" lang="en-US" sz="900" b="1" u="none" strike="noStrike" kern="1200" cap="none" spc="60" normalizeH="0" baseline="0" noProof="0" dirty="0">
                <a:ln>
                  <a:noFill/>
                </a:ln>
                <a:solidFill>
                  <a:schemeClr val="accent1"/>
                </a:solidFill>
                <a:effectLst/>
                <a:uLnTx/>
                <a:uFillTx/>
                <a:latin typeface="Calibri" panose="020F0502020204030204" pitchFamily="34" charset="0"/>
                <a:ea typeface="Gotham Bold" pitchFamily="2" charset="-128"/>
                <a:cs typeface="Calibri" panose="020F0502020204030204" pitchFamily="34" charset="0"/>
              </a:rPr>
              <a:t>Global</a:t>
            </a:r>
            <a:r>
              <a:rPr kumimoji="1" lang="en-US" sz="900" b="1" spc="60" dirty="0">
                <a:solidFill>
                  <a:schemeClr val="accent1"/>
                </a:solidFill>
                <a:latin typeface="Calibri" panose="020F0502020204030204" pitchFamily="34" charset="0"/>
                <a:ea typeface="Gotham Bold" pitchFamily="2" charset="-128"/>
                <a:cs typeface="Calibri" panose="020F0502020204030204" pitchFamily="34" charset="0"/>
              </a:rPr>
              <a:t> </a:t>
            </a:r>
            <a:r>
              <a:rPr kumimoji="1" lang="en-US" sz="900" b="1" u="none" strike="noStrike" kern="1200" cap="none" spc="60" normalizeH="0" baseline="0" noProof="0" dirty="0">
                <a:ln>
                  <a:noFill/>
                </a:ln>
                <a:solidFill>
                  <a:schemeClr val="accent1"/>
                </a:solidFill>
                <a:effectLst/>
                <a:uLnTx/>
                <a:uFillTx/>
                <a:latin typeface="Calibri" panose="020F0502020204030204" pitchFamily="34" charset="0"/>
                <a:ea typeface="Gotham Bold" pitchFamily="2" charset="-128"/>
                <a:cs typeface="Calibri" panose="020F0502020204030204" pitchFamily="34" charset="0"/>
              </a:rPr>
              <a:t>HQ</a:t>
            </a:r>
          </a:p>
        </p:txBody>
      </p:sp>
      <p:sp>
        <p:nvSpPr>
          <p:cNvPr id="54" name="TextBox 53">
            <a:extLst>
              <a:ext uri="{FF2B5EF4-FFF2-40B4-BE49-F238E27FC236}">
                <a16:creationId xmlns:a16="http://schemas.microsoft.com/office/drawing/2014/main" id="{D80303D9-4FC6-0547-AF08-F100778E6726}"/>
              </a:ext>
            </a:extLst>
          </p:cNvPr>
          <p:cNvSpPr txBox="1"/>
          <p:nvPr/>
        </p:nvSpPr>
        <p:spPr>
          <a:xfrm>
            <a:off x="8202277" y="2527959"/>
            <a:ext cx="1418856" cy="706311"/>
          </a:xfrm>
          <a:prstGeom prst="rect">
            <a:avLst/>
          </a:prstGeom>
          <a:noFill/>
          <a:ln w="50800">
            <a:noFill/>
            <a:prstDash val="solid"/>
            <a:miter lim="800000"/>
          </a:ln>
          <a:effectLst/>
        </p:spPr>
        <p:txBody>
          <a:bodyPr wrap="square" lIns="144000" tIns="144000" rIns="144000" bIns="144000" rtlCol="0" anchor="ctr" anchorCtr="0">
            <a:spAutoFit/>
          </a:bodyPr>
          <a:lstStyle/>
          <a:p>
            <a:pPr marL="0" marR="0" lvl="0" indent="0" defTabSz="1219110" rtl="0" eaLnBrk="1" fontAlgn="auto" latinLnBrk="0" hangingPunct="1">
              <a:lnSpc>
                <a:spcPct val="100000"/>
              </a:lnSpc>
              <a:spcBef>
                <a:spcPts val="0"/>
              </a:spcBef>
              <a:spcAft>
                <a:spcPts val="0"/>
              </a:spcAft>
              <a:buClrTx/>
              <a:buSzTx/>
              <a:buFontTx/>
              <a:buNone/>
              <a:tabLst/>
              <a:defRPr/>
            </a:pPr>
            <a:r>
              <a:rPr kumimoji="1" lang="en-US" sz="900" b="1" u="none" strike="noStrike" kern="1200" cap="none" spc="60" normalizeH="0" baseline="0" noProof="0" dirty="0">
                <a:ln>
                  <a:noFill/>
                </a:ln>
                <a:solidFill>
                  <a:schemeClr val="accent1"/>
                </a:solidFill>
                <a:effectLst/>
                <a:uLnTx/>
                <a:uFillTx/>
                <a:latin typeface="Calibri" panose="020F0502020204030204" pitchFamily="34" charset="0"/>
                <a:ea typeface="Gotham Bold" pitchFamily="2" charset="-128"/>
                <a:cs typeface="Calibri" panose="020F0502020204030204" pitchFamily="34" charset="0"/>
              </a:rPr>
              <a:t>GREATER</a:t>
            </a:r>
            <a:br>
              <a:rPr kumimoji="1" lang="en-US" sz="900" b="1" u="none" strike="noStrike" kern="1200" cap="none" spc="60" normalizeH="0" baseline="0" noProof="0" dirty="0">
                <a:ln>
                  <a:noFill/>
                </a:ln>
                <a:solidFill>
                  <a:schemeClr val="accent1"/>
                </a:solidFill>
                <a:effectLst/>
                <a:uLnTx/>
                <a:uFillTx/>
                <a:latin typeface="Calibri" panose="020F0502020204030204" pitchFamily="34" charset="0"/>
                <a:ea typeface="Gotham Bold" pitchFamily="2" charset="-128"/>
                <a:cs typeface="Calibri" panose="020F0502020204030204" pitchFamily="34" charset="0"/>
              </a:rPr>
            </a:br>
            <a:r>
              <a:rPr kumimoji="1" lang="en-US" sz="900" b="1" u="none" strike="noStrike" kern="1200" cap="none" spc="60" normalizeH="0" baseline="0" noProof="0" dirty="0">
                <a:ln>
                  <a:noFill/>
                </a:ln>
                <a:solidFill>
                  <a:schemeClr val="accent1"/>
                </a:solidFill>
                <a:effectLst/>
                <a:uLnTx/>
                <a:uFillTx/>
                <a:latin typeface="Calibri" panose="020F0502020204030204" pitchFamily="34" charset="0"/>
                <a:ea typeface="Gotham Bold" pitchFamily="2" charset="-128"/>
                <a:cs typeface="Calibri" panose="020F0502020204030204" pitchFamily="34" charset="0"/>
              </a:rPr>
              <a:t>BOSTON</a:t>
            </a:r>
            <a:br>
              <a:rPr kumimoji="1" lang="en-US" sz="900" b="1" u="none" strike="noStrike" kern="1200" cap="none" spc="60" normalizeH="0" baseline="0" noProof="0" dirty="0">
                <a:ln>
                  <a:noFill/>
                </a:ln>
                <a:solidFill>
                  <a:schemeClr val="accent1"/>
                </a:solidFill>
                <a:effectLst/>
                <a:uLnTx/>
                <a:uFillTx/>
                <a:latin typeface="Calibri" panose="020F0502020204030204" pitchFamily="34" charset="0"/>
                <a:ea typeface="Gotham Bold" pitchFamily="2" charset="-128"/>
                <a:cs typeface="Calibri" panose="020F0502020204030204" pitchFamily="34" charset="0"/>
              </a:rPr>
            </a:br>
            <a:r>
              <a:rPr kumimoji="1" lang="en-US" sz="900" b="1" u="none" strike="noStrike" kern="1200" cap="none" spc="60" normalizeH="0" baseline="0" noProof="0" dirty="0">
                <a:ln>
                  <a:noFill/>
                </a:ln>
                <a:solidFill>
                  <a:schemeClr val="accent1"/>
                </a:solidFill>
                <a:effectLst/>
                <a:uLnTx/>
                <a:uFillTx/>
                <a:latin typeface="Calibri" panose="020F0502020204030204" pitchFamily="34" charset="0"/>
                <a:ea typeface="Gotham Bold" pitchFamily="2" charset="-128"/>
                <a:cs typeface="Calibri" panose="020F0502020204030204" pitchFamily="34" charset="0"/>
              </a:rPr>
              <a:t>Global Hub</a:t>
            </a:r>
          </a:p>
        </p:txBody>
      </p:sp>
      <p:sp>
        <p:nvSpPr>
          <p:cNvPr id="55" name="Research Shonan">
            <a:extLst>
              <a:ext uri="{FF2B5EF4-FFF2-40B4-BE49-F238E27FC236}">
                <a16:creationId xmlns:a16="http://schemas.microsoft.com/office/drawing/2014/main" id="{D6F4304F-0B55-2541-8F19-8EEDE8B44D33}"/>
              </a:ext>
            </a:extLst>
          </p:cNvPr>
          <p:cNvSpPr>
            <a:spLocks noChangeAspect="1"/>
          </p:cNvSpPr>
          <p:nvPr/>
        </p:nvSpPr>
        <p:spPr>
          <a:xfrm>
            <a:off x="4549268" y="2781481"/>
            <a:ext cx="141486" cy="141486"/>
          </a:xfrm>
          <a:prstGeom prst="ellipse">
            <a:avLst/>
          </a:prstGeom>
          <a:solidFill>
            <a:schemeClr val="accent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10" rtl="0" eaLnBrk="1" fontAlgn="auto" latinLnBrk="0" hangingPunct="1">
              <a:lnSpc>
                <a:spcPct val="100000"/>
              </a:lnSpc>
              <a:spcBef>
                <a:spcPts val="0"/>
              </a:spcBef>
              <a:spcAft>
                <a:spcPts val="0"/>
              </a:spcAft>
              <a:buClrTx/>
              <a:buSzTx/>
              <a:buFontTx/>
              <a:buNone/>
              <a:tabLst/>
              <a:defRPr/>
            </a:pPr>
            <a:endParaRPr kumimoji="1" lang="ja-JP" altLang="en-US" sz="2400" b="1" u="none" strike="noStrike" kern="1200" cap="none" spc="0" normalizeH="0" baseline="0" noProof="0">
              <a:ln>
                <a:noFill/>
              </a:ln>
              <a:solidFill>
                <a:srgbClr val="FFFFFF"/>
              </a:solidFill>
              <a:effectLst/>
              <a:uLnTx/>
              <a:uFillTx/>
              <a:latin typeface="Calibri" panose="020F0502020204030204" pitchFamily="34" charset="0"/>
              <a:ea typeface="メイリオ" panose="020B0604030504040204" pitchFamily="34" charset="-128"/>
            </a:endParaRPr>
          </a:p>
        </p:txBody>
      </p:sp>
      <p:sp>
        <p:nvSpPr>
          <p:cNvPr id="56" name="Research Boston">
            <a:extLst>
              <a:ext uri="{FF2B5EF4-FFF2-40B4-BE49-F238E27FC236}">
                <a16:creationId xmlns:a16="http://schemas.microsoft.com/office/drawing/2014/main" id="{706DEB34-8FBF-D14A-A8B2-D69185F3A56D}"/>
              </a:ext>
            </a:extLst>
          </p:cNvPr>
          <p:cNvSpPr>
            <a:spLocks noChangeAspect="1"/>
          </p:cNvSpPr>
          <p:nvPr/>
        </p:nvSpPr>
        <p:spPr>
          <a:xfrm>
            <a:off x="8104329" y="2613747"/>
            <a:ext cx="141486" cy="141486"/>
          </a:xfrm>
          <a:prstGeom prst="ellipse">
            <a:avLst/>
          </a:prstGeom>
          <a:solidFill>
            <a:schemeClr val="accent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10" rtl="0" eaLnBrk="1" fontAlgn="auto" latinLnBrk="0" hangingPunct="1">
              <a:lnSpc>
                <a:spcPct val="100000"/>
              </a:lnSpc>
              <a:spcBef>
                <a:spcPts val="0"/>
              </a:spcBef>
              <a:spcAft>
                <a:spcPts val="0"/>
              </a:spcAft>
              <a:buClrTx/>
              <a:buSzTx/>
              <a:buFontTx/>
              <a:buNone/>
              <a:tabLst/>
              <a:defRPr/>
            </a:pPr>
            <a:endParaRPr kumimoji="1" lang="ja-JP" altLang="en-US" sz="2400" b="1" u="none" strike="noStrike" kern="1200" cap="none" spc="0" normalizeH="0" baseline="0" noProof="0">
              <a:ln>
                <a:noFill/>
              </a:ln>
              <a:solidFill>
                <a:srgbClr val="FFFFFF"/>
              </a:solidFill>
              <a:effectLst/>
              <a:uLnTx/>
              <a:uFillTx/>
              <a:latin typeface="Calibri" panose="020F0502020204030204" pitchFamily="34" charset="0"/>
              <a:ea typeface="メイリオ" panose="020B0604030504040204" pitchFamily="34" charset="-128"/>
            </a:endParaRPr>
          </a:p>
        </p:txBody>
      </p:sp>
      <p:grpSp>
        <p:nvGrpSpPr>
          <p:cNvPr id="57" name="Group 56">
            <a:extLst>
              <a:ext uri="{FF2B5EF4-FFF2-40B4-BE49-F238E27FC236}">
                <a16:creationId xmlns:a16="http://schemas.microsoft.com/office/drawing/2014/main" id="{55C8FAC3-F73B-7448-BB1F-DD747D35FA98}"/>
              </a:ext>
            </a:extLst>
          </p:cNvPr>
          <p:cNvGrpSpPr/>
          <p:nvPr/>
        </p:nvGrpSpPr>
        <p:grpSpPr>
          <a:xfrm>
            <a:off x="9621694" y="4480533"/>
            <a:ext cx="2320332" cy="864036"/>
            <a:chOff x="9682164" y="4480533"/>
            <a:chExt cx="2320332" cy="864036"/>
          </a:xfrm>
        </p:grpSpPr>
        <p:sp>
          <p:nvSpPr>
            <p:cNvPr id="58" name="TextBox 57">
              <a:extLst>
                <a:ext uri="{FF2B5EF4-FFF2-40B4-BE49-F238E27FC236}">
                  <a16:creationId xmlns:a16="http://schemas.microsoft.com/office/drawing/2014/main" id="{E8459623-012E-9E47-9FCC-ABEBC4B351A5}"/>
                </a:ext>
              </a:extLst>
            </p:cNvPr>
            <p:cNvSpPr txBox="1"/>
            <p:nvPr/>
          </p:nvSpPr>
          <p:spPr>
            <a:xfrm>
              <a:off x="10225117" y="4849119"/>
              <a:ext cx="1777379" cy="308418"/>
            </a:xfrm>
            <a:prstGeom prst="rect">
              <a:avLst/>
            </a:prstGeom>
            <a:noFill/>
          </p:spPr>
          <p:txBody>
            <a:bodyPr wrap="square" lIns="0" tIns="0" rIns="0" bIns="0" rtlCol="0">
              <a:spAutoFit/>
            </a:bodyPr>
            <a:lstStyle/>
            <a:p>
              <a:pPr lvl="0" defTabSz="1219110">
                <a:defRPr/>
              </a:pPr>
              <a:r>
                <a:rPr kumimoji="1" lang="en-US" sz="1100" spc="100" dirty="0">
                  <a:latin typeface="Calibri" panose="020F0502020204030204" pitchFamily="34" charset="0"/>
                  <a:ea typeface="Gotham Bold" pitchFamily="2" charset="-128"/>
                  <a:cs typeface="Calibri" panose="020F0502020204030204" pitchFamily="34" charset="0"/>
                </a:rPr>
                <a:t>DATA POINT</a:t>
              </a:r>
            </a:p>
            <a:p>
              <a:pPr defTabSz="1219110">
                <a:lnSpc>
                  <a:spcPts val="1200"/>
                </a:lnSpc>
                <a:defRPr/>
              </a:pPr>
              <a:r>
                <a:rPr kumimoji="1" lang="en-US" sz="700" spc="100" dirty="0">
                  <a:latin typeface="Calibri" panose="020F0502020204030204" pitchFamily="34" charset="0"/>
                  <a:ea typeface="Gotham Bold" pitchFamily="2" charset="-128"/>
                  <a:cs typeface="Calibri" panose="020F0502020204030204" pitchFamily="34" charset="0"/>
                </a:rPr>
                <a:t>AS OF DATE</a:t>
              </a:r>
            </a:p>
          </p:txBody>
        </p:sp>
        <p:grpSp>
          <p:nvGrpSpPr>
            <p:cNvPr id="59" name="Group 58">
              <a:extLst>
                <a:ext uri="{FF2B5EF4-FFF2-40B4-BE49-F238E27FC236}">
                  <a16:creationId xmlns:a16="http://schemas.microsoft.com/office/drawing/2014/main" id="{FDF6F4BC-3A58-2F40-A38A-A28F052A91DD}"/>
                </a:ext>
              </a:extLst>
            </p:cNvPr>
            <p:cNvGrpSpPr/>
            <p:nvPr/>
          </p:nvGrpSpPr>
          <p:grpSpPr>
            <a:xfrm>
              <a:off x="9682164" y="4480533"/>
              <a:ext cx="1922299" cy="864036"/>
              <a:chOff x="5798422" y="5808508"/>
              <a:chExt cx="1922299" cy="864036"/>
            </a:xfrm>
          </p:grpSpPr>
          <p:sp>
            <p:nvSpPr>
              <p:cNvPr id="60" name="TextBox 390">
                <a:extLst>
                  <a:ext uri="{FF2B5EF4-FFF2-40B4-BE49-F238E27FC236}">
                    <a16:creationId xmlns:a16="http://schemas.microsoft.com/office/drawing/2014/main" id="{670E7EA8-1B92-3B4A-9962-60258E836E27}"/>
                  </a:ext>
                </a:extLst>
              </p:cNvPr>
              <p:cNvSpPr txBox="1"/>
              <p:nvPr/>
            </p:nvSpPr>
            <p:spPr>
              <a:xfrm>
                <a:off x="5798422" y="5872325"/>
                <a:ext cx="1385316" cy="800219"/>
              </a:xfrm>
              <a:prstGeom prst="rect">
                <a:avLst/>
              </a:prstGeom>
              <a:noFill/>
            </p:spPr>
            <p:txBody>
              <a:bodyPr wrap="square" rtlCol="0">
                <a:spAutoFit/>
              </a:bodyPr>
              <a:lstStyle/>
              <a:p>
                <a:pPr marL="0" marR="0" lvl="0" indent="0" algn="l" defTabSz="1219110" rtl="0" eaLnBrk="1" fontAlgn="auto" latinLnBrk="0" hangingPunct="1">
                  <a:lnSpc>
                    <a:spcPct val="100000"/>
                  </a:lnSpc>
                  <a:spcBef>
                    <a:spcPts val="0"/>
                  </a:spcBef>
                  <a:spcAft>
                    <a:spcPts val="0"/>
                  </a:spcAft>
                  <a:buClrTx/>
                  <a:buSzTx/>
                  <a:buFontTx/>
                  <a:buNone/>
                  <a:tabLst/>
                  <a:defRPr/>
                </a:pPr>
                <a:r>
                  <a:rPr kumimoji="1" lang="en-US" sz="4600" b="1" dirty="0">
                    <a:solidFill>
                      <a:schemeClr val="accent1"/>
                    </a:solidFill>
                    <a:latin typeface="Calibri" panose="020F0502020204030204" pitchFamily="34" charset="0"/>
                    <a:ea typeface="Gotham Bold" pitchFamily="2" charset="-128"/>
                    <a:cs typeface="Calibri" panose="020F0502020204030204" pitchFamily="34" charset="0"/>
                  </a:rPr>
                  <a:t>3</a:t>
                </a:r>
                <a:endParaRPr kumimoji="1" lang="en-US" sz="4600" b="1" u="none" strike="noStrike" kern="1200" cap="none" normalizeH="0" baseline="0" noProof="0" dirty="0">
                  <a:ln>
                    <a:noFill/>
                  </a:ln>
                  <a:solidFill>
                    <a:schemeClr val="accent1"/>
                  </a:solidFill>
                  <a:effectLst/>
                  <a:uLnTx/>
                  <a:uFillTx/>
                  <a:latin typeface="Calibri" panose="020F0502020204030204" pitchFamily="34" charset="0"/>
                  <a:ea typeface="Gotham Bold" pitchFamily="2" charset="-128"/>
                  <a:cs typeface="Calibri" panose="020F0502020204030204" pitchFamily="34" charset="0"/>
                </a:endParaRPr>
              </a:p>
            </p:txBody>
          </p:sp>
          <p:sp>
            <p:nvSpPr>
              <p:cNvPr id="61" name="TextBox 60">
                <a:extLst>
                  <a:ext uri="{FF2B5EF4-FFF2-40B4-BE49-F238E27FC236}">
                    <a16:creationId xmlns:a16="http://schemas.microsoft.com/office/drawing/2014/main" id="{791D5497-8272-8A40-BF28-93CC65296F7D}"/>
                  </a:ext>
                </a:extLst>
              </p:cNvPr>
              <p:cNvSpPr txBox="1"/>
              <p:nvPr/>
            </p:nvSpPr>
            <p:spPr>
              <a:xfrm>
                <a:off x="5943342" y="5808508"/>
                <a:ext cx="1777379" cy="169277"/>
              </a:xfrm>
              <a:prstGeom prst="rect">
                <a:avLst/>
              </a:prstGeom>
              <a:noFill/>
            </p:spPr>
            <p:txBody>
              <a:bodyPr wrap="square" lIns="0" tIns="0" rIns="0" bIns="0" rtlCol="0">
                <a:spAutoFit/>
              </a:bodyPr>
              <a:lstStyle/>
              <a:p>
                <a:pPr lvl="0" defTabSz="1219110">
                  <a:defRPr/>
                </a:pPr>
                <a:r>
                  <a:rPr kumimoji="1" lang="en-US" sz="1100" spc="100" dirty="0">
                    <a:latin typeface="Calibri" panose="020F0502020204030204" pitchFamily="34" charset="0"/>
                    <a:ea typeface="Gotham Bold" pitchFamily="2" charset="-128"/>
                    <a:cs typeface="Calibri" panose="020F0502020204030204" pitchFamily="34" charset="0"/>
                  </a:rPr>
                  <a:t>A TITLE FOR THE DATA</a:t>
                </a:r>
                <a:endParaRPr kumimoji="1" lang="en-US" sz="700" spc="100" dirty="0">
                  <a:latin typeface="Calibri" panose="020F0502020204030204" pitchFamily="34" charset="0"/>
                  <a:ea typeface="Gotham Bold" pitchFamily="2" charset="-128"/>
                  <a:cs typeface="Calibri" panose="020F0502020204030204" pitchFamily="34" charset="0"/>
                </a:endParaRPr>
              </a:p>
            </p:txBody>
          </p:sp>
        </p:grpSp>
      </p:grpSp>
      <p:grpSp>
        <p:nvGrpSpPr>
          <p:cNvPr id="62" name="Group 61">
            <a:extLst>
              <a:ext uri="{FF2B5EF4-FFF2-40B4-BE49-F238E27FC236}">
                <a16:creationId xmlns:a16="http://schemas.microsoft.com/office/drawing/2014/main" id="{0ABE54ED-1E11-B84C-BDF9-287792BEC3D7}"/>
              </a:ext>
            </a:extLst>
          </p:cNvPr>
          <p:cNvGrpSpPr/>
          <p:nvPr/>
        </p:nvGrpSpPr>
        <p:grpSpPr>
          <a:xfrm>
            <a:off x="9621694" y="1117902"/>
            <a:ext cx="2287617" cy="845607"/>
            <a:chOff x="396244" y="5660404"/>
            <a:chExt cx="2287617" cy="845607"/>
          </a:xfrm>
        </p:grpSpPr>
        <p:sp>
          <p:nvSpPr>
            <p:cNvPr id="63" name="TextBox 62">
              <a:extLst>
                <a:ext uri="{FF2B5EF4-FFF2-40B4-BE49-F238E27FC236}">
                  <a16:creationId xmlns:a16="http://schemas.microsoft.com/office/drawing/2014/main" id="{0C811F2F-E113-2B43-AB83-ED10DEE8546C}"/>
                </a:ext>
              </a:extLst>
            </p:cNvPr>
            <p:cNvSpPr txBox="1"/>
            <p:nvPr/>
          </p:nvSpPr>
          <p:spPr>
            <a:xfrm>
              <a:off x="396244" y="5705792"/>
              <a:ext cx="1385316" cy="800219"/>
            </a:xfrm>
            <a:prstGeom prst="rect">
              <a:avLst/>
            </a:prstGeom>
            <a:noFill/>
          </p:spPr>
          <p:txBody>
            <a:bodyPr wrap="square" rtlCol="0">
              <a:spAutoFit/>
            </a:bodyPr>
            <a:lstStyle/>
            <a:p>
              <a:pPr marL="0" marR="0" lvl="0" indent="0" algn="l" defTabSz="1219110" rtl="0" eaLnBrk="1" fontAlgn="auto" latinLnBrk="0" hangingPunct="1">
                <a:lnSpc>
                  <a:spcPct val="100000"/>
                </a:lnSpc>
                <a:spcBef>
                  <a:spcPts val="0"/>
                </a:spcBef>
                <a:spcAft>
                  <a:spcPts val="0"/>
                </a:spcAft>
                <a:buClrTx/>
                <a:buSzTx/>
                <a:buFontTx/>
                <a:buNone/>
                <a:tabLst/>
                <a:defRPr/>
              </a:pPr>
              <a:r>
                <a:rPr kumimoji="1" lang="en-US" sz="4600" b="1" dirty="0">
                  <a:solidFill>
                    <a:schemeClr val="accent1"/>
                  </a:solidFill>
                  <a:latin typeface="Calibri" panose="020F0502020204030204" pitchFamily="34" charset="0"/>
                  <a:ea typeface="Gotham Bold" pitchFamily="2" charset="-128"/>
                  <a:cs typeface="Calibri" panose="020F0502020204030204" pitchFamily="34" charset="0"/>
                </a:rPr>
                <a:t>1</a:t>
              </a:r>
              <a:endParaRPr kumimoji="1" lang="en-US" sz="4600" b="1" u="none" strike="noStrike" kern="1200" cap="none" normalizeH="0" baseline="0" noProof="0" dirty="0">
                <a:ln>
                  <a:noFill/>
                </a:ln>
                <a:solidFill>
                  <a:schemeClr val="accent1"/>
                </a:solidFill>
                <a:effectLst/>
                <a:uLnTx/>
                <a:uFillTx/>
                <a:latin typeface="Calibri" panose="020F0502020204030204" pitchFamily="34" charset="0"/>
                <a:ea typeface="Gotham Bold" pitchFamily="2" charset="-128"/>
                <a:cs typeface="Calibri" panose="020F0502020204030204" pitchFamily="34" charset="0"/>
              </a:endParaRPr>
            </a:p>
          </p:txBody>
        </p:sp>
        <p:sp>
          <p:nvSpPr>
            <p:cNvPr id="64" name="TextBox 63">
              <a:extLst>
                <a:ext uri="{FF2B5EF4-FFF2-40B4-BE49-F238E27FC236}">
                  <a16:creationId xmlns:a16="http://schemas.microsoft.com/office/drawing/2014/main" id="{7A59C613-B927-CC4E-A1BC-0BD431CE45CE}"/>
                </a:ext>
              </a:extLst>
            </p:cNvPr>
            <p:cNvSpPr txBox="1"/>
            <p:nvPr/>
          </p:nvSpPr>
          <p:spPr>
            <a:xfrm>
              <a:off x="508449" y="5660404"/>
              <a:ext cx="1777379" cy="169277"/>
            </a:xfrm>
            <a:prstGeom prst="rect">
              <a:avLst/>
            </a:prstGeom>
            <a:noFill/>
          </p:spPr>
          <p:txBody>
            <a:bodyPr wrap="square" lIns="0" tIns="0" rIns="0" bIns="0" rtlCol="0">
              <a:spAutoFit/>
            </a:bodyPr>
            <a:lstStyle/>
            <a:p>
              <a:pPr lvl="0" defTabSz="1219110">
                <a:defRPr/>
              </a:pPr>
              <a:r>
                <a:rPr kumimoji="1" lang="en-US" sz="1100" spc="100" dirty="0">
                  <a:latin typeface="Calibri" panose="020F0502020204030204" pitchFamily="34" charset="0"/>
                  <a:ea typeface="Gotham Bold" pitchFamily="2" charset="-128"/>
                  <a:cs typeface="Calibri" panose="020F0502020204030204" pitchFamily="34" charset="0"/>
                </a:rPr>
                <a:t>A TITLE FOR THE DATA</a:t>
              </a:r>
              <a:endParaRPr kumimoji="1" lang="en-US" sz="700" spc="100" dirty="0">
                <a:latin typeface="Calibri" panose="020F0502020204030204" pitchFamily="34" charset="0"/>
                <a:ea typeface="Gotham Bold" pitchFamily="2" charset="-128"/>
                <a:cs typeface="Calibri" panose="020F0502020204030204" pitchFamily="34" charset="0"/>
              </a:endParaRPr>
            </a:p>
          </p:txBody>
        </p:sp>
        <p:sp>
          <p:nvSpPr>
            <p:cNvPr id="65" name="TextBox 64">
              <a:extLst>
                <a:ext uri="{FF2B5EF4-FFF2-40B4-BE49-F238E27FC236}">
                  <a16:creationId xmlns:a16="http://schemas.microsoft.com/office/drawing/2014/main" id="{C17568F5-1424-5B4E-B0B0-971E035120BC}"/>
                </a:ext>
              </a:extLst>
            </p:cNvPr>
            <p:cNvSpPr txBox="1"/>
            <p:nvPr/>
          </p:nvSpPr>
          <p:spPr>
            <a:xfrm>
              <a:off x="906482" y="6018072"/>
              <a:ext cx="1777379" cy="308418"/>
            </a:xfrm>
            <a:prstGeom prst="rect">
              <a:avLst/>
            </a:prstGeom>
            <a:noFill/>
          </p:spPr>
          <p:txBody>
            <a:bodyPr wrap="square" lIns="0" tIns="0" rIns="0" bIns="0" rtlCol="0">
              <a:spAutoFit/>
            </a:bodyPr>
            <a:lstStyle/>
            <a:p>
              <a:pPr lvl="0" defTabSz="1219110">
                <a:defRPr/>
              </a:pPr>
              <a:r>
                <a:rPr kumimoji="1" lang="en-US" sz="1100" spc="100" dirty="0">
                  <a:latin typeface="Calibri" panose="020F0502020204030204" pitchFamily="34" charset="0"/>
                  <a:ea typeface="Gotham Bold" pitchFamily="2" charset="-128"/>
                  <a:cs typeface="Calibri" panose="020F0502020204030204" pitchFamily="34" charset="0"/>
                </a:rPr>
                <a:t>DATA POINT</a:t>
              </a:r>
            </a:p>
            <a:p>
              <a:pPr defTabSz="1219110">
                <a:lnSpc>
                  <a:spcPts val="1200"/>
                </a:lnSpc>
                <a:defRPr/>
              </a:pPr>
              <a:r>
                <a:rPr kumimoji="1" lang="en-US" sz="700" spc="100" dirty="0">
                  <a:latin typeface="Calibri" panose="020F0502020204030204" pitchFamily="34" charset="0"/>
                  <a:ea typeface="Gotham Bold" pitchFamily="2" charset="-128"/>
                  <a:cs typeface="Calibri" panose="020F0502020204030204" pitchFamily="34" charset="0"/>
                </a:rPr>
                <a:t>AS OF DATE</a:t>
              </a:r>
            </a:p>
          </p:txBody>
        </p:sp>
      </p:grpSp>
      <p:grpSp>
        <p:nvGrpSpPr>
          <p:cNvPr id="66" name="Group 65">
            <a:extLst>
              <a:ext uri="{FF2B5EF4-FFF2-40B4-BE49-F238E27FC236}">
                <a16:creationId xmlns:a16="http://schemas.microsoft.com/office/drawing/2014/main" id="{5A8060AD-6294-AC45-AF5C-1C4E790B67DB}"/>
              </a:ext>
            </a:extLst>
          </p:cNvPr>
          <p:cNvGrpSpPr/>
          <p:nvPr/>
        </p:nvGrpSpPr>
        <p:grpSpPr>
          <a:xfrm>
            <a:off x="9621694" y="2790003"/>
            <a:ext cx="2321808" cy="864036"/>
            <a:chOff x="3053746" y="5660404"/>
            <a:chExt cx="2321808" cy="864036"/>
          </a:xfrm>
        </p:grpSpPr>
        <p:grpSp>
          <p:nvGrpSpPr>
            <p:cNvPr id="67" name="Group 66">
              <a:extLst>
                <a:ext uri="{FF2B5EF4-FFF2-40B4-BE49-F238E27FC236}">
                  <a16:creationId xmlns:a16="http://schemas.microsoft.com/office/drawing/2014/main" id="{C1ADCC4F-B077-7842-AEF8-ED5C5CEADEA2}"/>
                </a:ext>
              </a:extLst>
            </p:cNvPr>
            <p:cNvGrpSpPr/>
            <p:nvPr/>
          </p:nvGrpSpPr>
          <p:grpSpPr>
            <a:xfrm>
              <a:off x="3053746" y="5660404"/>
              <a:ext cx="1923775" cy="864036"/>
              <a:chOff x="3053746" y="5834266"/>
              <a:chExt cx="1923775" cy="864036"/>
            </a:xfrm>
          </p:grpSpPr>
          <p:sp>
            <p:nvSpPr>
              <p:cNvPr id="69" name="TextBox 390">
                <a:extLst>
                  <a:ext uri="{FF2B5EF4-FFF2-40B4-BE49-F238E27FC236}">
                    <a16:creationId xmlns:a16="http://schemas.microsoft.com/office/drawing/2014/main" id="{F675433F-7859-7842-A334-DD6B51976C58}"/>
                  </a:ext>
                </a:extLst>
              </p:cNvPr>
              <p:cNvSpPr txBox="1"/>
              <p:nvPr/>
            </p:nvSpPr>
            <p:spPr>
              <a:xfrm>
                <a:off x="3053746" y="5898083"/>
                <a:ext cx="1385316" cy="800219"/>
              </a:xfrm>
              <a:prstGeom prst="rect">
                <a:avLst/>
              </a:prstGeom>
              <a:noFill/>
            </p:spPr>
            <p:txBody>
              <a:bodyPr wrap="square" rtlCol="0">
                <a:spAutoFit/>
              </a:bodyPr>
              <a:lstStyle/>
              <a:p>
                <a:pPr marL="0" marR="0" lvl="0" indent="0" algn="l" defTabSz="1219110" rtl="0" eaLnBrk="1" fontAlgn="auto" latinLnBrk="0" hangingPunct="1">
                  <a:lnSpc>
                    <a:spcPct val="100000"/>
                  </a:lnSpc>
                  <a:spcBef>
                    <a:spcPts val="0"/>
                  </a:spcBef>
                  <a:spcAft>
                    <a:spcPts val="0"/>
                  </a:spcAft>
                  <a:buClrTx/>
                  <a:buSzTx/>
                  <a:buFontTx/>
                  <a:buNone/>
                  <a:tabLst/>
                  <a:defRPr/>
                </a:pPr>
                <a:r>
                  <a:rPr kumimoji="1" lang="en-US" sz="4600" b="1" dirty="0">
                    <a:solidFill>
                      <a:schemeClr val="accent1"/>
                    </a:solidFill>
                    <a:latin typeface="Calibri" panose="020F0502020204030204" pitchFamily="34" charset="0"/>
                    <a:ea typeface="Gotham Bold" pitchFamily="2" charset="-128"/>
                    <a:cs typeface="Calibri" panose="020F0502020204030204" pitchFamily="34" charset="0"/>
                  </a:rPr>
                  <a:t>2</a:t>
                </a:r>
                <a:endParaRPr kumimoji="1" lang="en-US" sz="4600" b="1" u="none" strike="noStrike" kern="1200" cap="none" normalizeH="0" baseline="0" noProof="0" dirty="0">
                  <a:ln>
                    <a:noFill/>
                  </a:ln>
                  <a:solidFill>
                    <a:schemeClr val="accent1"/>
                  </a:solidFill>
                  <a:effectLst/>
                  <a:uLnTx/>
                  <a:uFillTx/>
                  <a:latin typeface="Calibri" panose="020F0502020204030204" pitchFamily="34" charset="0"/>
                  <a:ea typeface="Gotham Bold" pitchFamily="2" charset="-128"/>
                  <a:cs typeface="Calibri" panose="020F0502020204030204" pitchFamily="34" charset="0"/>
                </a:endParaRPr>
              </a:p>
            </p:txBody>
          </p:sp>
          <p:sp>
            <p:nvSpPr>
              <p:cNvPr id="70" name="TextBox 69">
                <a:extLst>
                  <a:ext uri="{FF2B5EF4-FFF2-40B4-BE49-F238E27FC236}">
                    <a16:creationId xmlns:a16="http://schemas.microsoft.com/office/drawing/2014/main" id="{5FB3211C-2D2C-0446-BC2B-54628D7E6435}"/>
                  </a:ext>
                </a:extLst>
              </p:cNvPr>
              <p:cNvSpPr txBox="1"/>
              <p:nvPr/>
            </p:nvSpPr>
            <p:spPr>
              <a:xfrm>
                <a:off x="3200142" y="5834266"/>
                <a:ext cx="1777379" cy="169277"/>
              </a:xfrm>
              <a:prstGeom prst="rect">
                <a:avLst/>
              </a:prstGeom>
              <a:noFill/>
            </p:spPr>
            <p:txBody>
              <a:bodyPr wrap="square" lIns="0" tIns="0" rIns="0" bIns="0" rtlCol="0">
                <a:spAutoFit/>
              </a:bodyPr>
              <a:lstStyle/>
              <a:p>
                <a:pPr lvl="0" defTabSz="1219110">
                  <a:defRPr/>
                </a:pPr>
                <a:r>
                  <a:rPr kumimoji="1" lang="en-US" sz="1100" spc="100" dirty="0">
                    <a:latin typeface="Calibri" panose="020F0502020204030204" pitchFamily="34" charset="0"/>
                    <a:ea typeface="Gotham Bold" pitchFamily="2" charset="-128"/>
                    <a:cs typeface="Calibri" panose="020F0502020204030204" pitchFamily="34" charset="0"/>
                  </a:rPr>
                  <a:t>A TITLE FOR THE DATA</a:t>
                </a:r>
                <a:endParaRPr kumimoji="1" lang="en-US" sz="700" spc="100" dirty="0">
                  <a:latin typeface="Calibri" panose="020F0502020204030204" pitchFamily="34" charset="0"/>
                  <a:ea typeface="Gotham Bold" pitchFamily="2" charset="-128"/>
                  <a:cs typeface="Calibri" panose="020F0502020204030204" pitchFamily="34" charset="0"/>
                </a:endParaRPr>
              </a:p>
            </p:txBody>
          </p:sp>
        </p:grpSp>
        <p:sp>
          <p:nvSpPr>
            <p:cNvPr id="68" name="TextBox 67">
              <a:extLst>
                <a:ext uri="{FF2B5EF4-FFF2-40B4-BE49-F238E27FC236}">
                  <a16:creationId xmlns:a16="http://schemas.microsoft.com/office/drawing/2014/main" id="{013D1CD7-1B3A-D142-AB91-DED43FA9CF55}"/>
                </a:ext>
              </a:extLst>
            </p:cNvPr>
            <p:cNvSpPr txBox="1"/>
            <p:nvPr/>
          </p:nvSpPr>
          <p:spPr>
            <a:xfrm>
              <a:off x="3598175" y="6022380"/>
              <a:ext cx="1777379" cy="308418"/>
            </a:xfrm>
            <a:prstGeom prst="rect">
              <a:avLst/>
            </a:prstGeom>
            <a:noFill/>
          </p:spPr>
          <p:txBody>
            <a:bodyPr wrap="square" lIns="0" tIns="0" rIns="0" bIns="0" rtlCol="0">
              <a:spAutoFit/>
            </a:bodyPr>
            <a:lstStyle/>
            <a:p>
              <a:pPr lvl="0" defTabSz="1219110">
                <a:defRPr/>
              </a:pPr>
              <a:r>
                <a:rPr kumimoji="1" lang="en-US" sz="1100" spc="100" dirty="0">
                  <a:latin typeface="Calibri" panose="020F0502020204030204" pitchFamily="34" charset="0"/>
                  <a:ea typeface="Gotham Bold" pitchFamily="2" charset="-128"/>
                  <a:cs typeface="Calibri" panose="020F0502020204030204" pitchFamily="34" charset="0"/>
                </a:rPr>
                <a:t>DATA POINT</a:t>
              </a:r>
            </a:p>
            <a:p>
              <a:pPr defTabSz="1219110">
                <a:lnSpc>
                  <a:spcPts val="1200"/>
                </a:lnSpc>
                <a:defRPr/>
              </a:pPr>
              <a:r>
                <a:rPr kumimoji="1" lang="en-US" sz="700" spc="100" dirty="0">
                  <a:latin typeface="Calibri" panose="020F0502020204030204" pitchFamily="34" charset="0"/>
                  <a:ea typeface="Gotham Bold" pitchFamily="2" charset="-128"/>
                  <a:cs typeface="Calibri" panose="020F0502020204030204" pitchFamily="34" charset="0"/>
                </a:rPr>
                <a:t>AS OF DATE</a:t>
              </a:r>
            </a:p>
          </p:txBody>
        </p:sp>
      </p:grpSp>
    </p:spTree>
    <p:extLst>
      <p:ext uri="{BB962C8B-B14F-4D97-AF65-F5344CB8AC3E}">
        <p14:creationId xmlns:p14="http://schemas.microsoft.com/office/powerpoint/2010/main" val="259806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F814ACC-886A-DF48-BF94-424889131198}"/>
              </a:ext>
            </a:extLst>
          </p:cNvPr>
          <p:cNvSpPr txBox="1"/>
          <p:nvPr/>
        </p:nvSpPr>
        <p:spPr>
          <a:xfrm>
            <a:off x="309185" y="1275165"/>
            <a:ext cx="4755874" cy="5238354"/>
          </a:xfrm>
          <a:prstGeom prst="rect">
            <a:avLst/>
          </a:prstGeom>
          <a:noFill/>
        </p:spPr>
        <p:txBody>
          <a:bodyPr wrap="square" lIns="0" tIns="0" rIns="0" bIns="0" numCol="1" spcCol="360000" rtlCol="0">
            <a:noAutofit/>
          </a:bodyPr>
          <a:lstStyle/>
          <a:p>
            <a:pPr>
              <a:lnSpc>
                <a:spcPts val="1800"/>
              </a:lnSpc>
            </a:pPr>
            <a:r>
              <a:rPr lang="en-US" sz="1400" b="1" dirty="0"/>
              <a:t>This PowerPoint deck contains a collection of template layouts and sample slides with design elements to help you present your ideas in a consistent, clean and on-brand manner. TAK-754</a:t>
            </a:r>
          </a:p>
          <a:p>
            <a:pPr>
              <a:lnSpc>
                <a:spcPts val="1800"/>
              </a:lnSpc>
            </a:pPr>
            <a:endParaRPr lang="en-US" sz="1400" b="1" dirty="0"/>
          </a:p>
          <a:p>
            <a:pPr>
              <a:lnSpc>
                <a:spcPts val="1800"/>
              </a:lnSpc>
            </a:pPr>
            <a:r>
              <a:rPr lang="en-US" sz="1400" dirty="0"/>
              <a:t>Key updates include additional space for content with narrower margins, new layouts to encourage use of column text rather than full slide text boxes, and the new color theme to make graphs, charts, graphics more engaging.</a:t>
            </a:r>
          </a:p>
          <a:p>
            <a:pPr>
              <a:lnSpc>
                <a:spcPts val="1800"/>
              </a:lnSpc>
            </a:pPr>
            <a:endParaRPr lang="en-US" sz="1400" dirty="0"/>
          </a:p>
          <a:p>
            <a:pPr>
              <a:lnSpc>
                <a:spcPts val="1800"/>
              </a:lnSpc>
            </a:pPr>
            <a:r>
              <a:rPr lang="en-US" sz="1400" dirty="0"/>
              <a:t>Inserting slides from current decks to the new template will be challenging and the design formatting will not be applied correctly. For the best design outcome, you can start new presentations in the new template and rebuild slides as needed going forward. FVIII</a:t>
            </a:r>
          </a:p>
          <a:p>
            <a:pPr>
              <a:lnSpc>
                <a:spcPts val="1800"/>
              </a:lnSpc>
            </a:pPr>
            <a:endParaRPr lang="en-US" sz="1400" dirty="0"/>
          </a:p>
          <a:p>
            <a:pPr>
              <a:lnSpc>
                <a:spcPts val="1800"/>
              </a:lnSpc>
            </a:pPr>
            <a:r>
              <a:rPr lang="en-US" sz="1400" dirty="0"/>
              <a:t>Please delete all sample slides prior to using the template </a:t>
            </a:r>
            <a:r>
              <a:rPr lang="en-JP" sz="1400" dirty="0"/>
              <a:t>when they are no longer needed </a:t>
            </a:r>
            <a:r>
              <a:rPr lang="en-US" sz="1400" dirty="0"/>
              <a:t>– the actual templates will remain in the slide master (View &gt; Slide Master). </a:t>
            </a:r>
            <a:br>
              <a:rPr lang="en-US" sz="1400" dirty="0"/>
            </a:br>
            <a:br>
              <a:rPr lang="en-US" sz="1400" dirty="0"/>
            </a:br>
            <a:r>
              <a:rPr lang="en-US" sz="1400" dirty="0"/>
              <a:t>For any questions regarding this template, please contact </a:t>
            </a:r>
            <a:r>
              <a:rPr lang="en-US" sz="1400" dirty="0">
                <a:hlinkClick r:id="rId3"/>
              </a:rPr>
              <a:t>corporate_branding@takeda.com</a:t>
            </a:r>
            <a:endParaRPr lang="en-US" sz="1400" dirty="0"/>
          </a:p>
          <a:p>
            <a:endParaRPr lang="en-JP" sz="1200" dirty="0"/>
          </a:p>
        </p:txBody>
      </p:sp>
      <p:sp>
        <p:nvSpPr>
          <p:cNvPr id="17" name="Footer Placeholder 8">
            <a:extLst>
              <a:ext uri="{FF2B5EF4-FFF2-40B4-BE49-F238E27FC236}">
                <a16:creationId xmlns:a16="http://schemas.microsoft.com/office/drawing/2014/main" id="{068EE7DE-7E7B-5F49-B99E-EE7268385A3D}"/>
              </a:ext>
            </a:extLst>
          </p:cNvPr>
          <p:cNvSpPr>
            <a:spLocks noGrp="1"/>
          </p:cNvSpPr>
          <p:nvPr>
            <p:ph type="ftr" sz="quarter" idx="3"/>
          </p:nvPr>
        </p:nvSpPr>
        <p:spPr>
          <a:prstGeom prst="rect">
            <a:avLst/>
          </a:prstGeom>
        </p:spPr>
        <p:txBody>
          <a:bodyPr vert="horz" lIns="0" tIns="45720" rIns="0" bIns="45720" rtlCol="0" anchor="ctr"/>
          <a:lstStyle>
            <a:lvl1pPr algn="r">
              <a:defRPr sz="800" b="1" spc="100" baseline="0">
                <a:solidFill>
                  <a:schemeClr val="tx1"/>
                </a:solidFill>
              </a:defRPr>
            </a:lvl1pPr>
          </a:lstStyle>
          <a:p>
            <a:r>
              <a:rPr lang="en-JP" dirty="0"/>
              <a:t>TAKEDA POWERPOINT TEMPLATE</a:t>
            </a:r>
          </a:p>
        </p:txBody>
      </p:sp>
      <p:sp>
        <p:nvSpPr>
          <p:cNvPr id="2" name="Title 1">
            <a:extLst>
              <a:ext uri="{FF2B5EF4-FFF2-40B4-BE49-F238E27FC236}">
                <a16:creationId xmlns:a16="http://schemas.microsoft.com/office/drawing/2014/main" id="{8C14A728-DA79-C048-8CF7-61E176E1F65A}"/>
              </a:ext>
            </a:extLst>
          </p:cNvPr>
          <p:cNvSpPr>
            <a:spLocks noGrp="1"/>
          </p:cNvSpPr>
          <p:nvPr>
            <p:ph type="title"/>
          </p:nvPr>
        </p:nvSpPr>
        <p:spPr/>
        <p:txBody>
          <a:bodyPr>
            <a:normAutofit fontScale="90000"/>
          </a:bodyPr>
          <a:lstStyle/>
          <a:p>
            <a:r>
              <a:rPr lang="en-US" dirty="0"/>
              <a:t>Welcome to the NEW Corporate PowerPoint Template PP335 </a:t>
            </a:r>
            <a:r>
              <a:rPr lang="en-US" dirty="0" err="1"/>
              <a:t>HuNTer</a:t>
            </a:r>
            <a:endParaRPr lang="en-JP" dirty="0"/>
          </a:p>
        </p:txBody>
      </p:sp>
      <p:sp>
        <p:nvSpPr>
          <p:cNvPr id="16" name="スライド番号プレースホルダ 5">
            <a:extLst>
              <a:ext uri="{FF2B5EF4-FFF2-40B4-BE49-F238E27FC236}">
                <a16:creationId xmlns:a16="http://schemas.microsoft.com/office/drawing/2014/main" id="{16E2E9F3-53F7-934A-B4C9-37D7E2ABC5E6}"/>
              </a:ext>
            </a:extLst>
          </p:cNvPr>
          <p:cNvSpPr>
            <a:spLocks noGrp="1"/>
          </p:cNvSpPr>
          <p:nvPr>
            <p:ph type="sldNum" sz="quarter" idx="4"/>
          </p:nvPr>
        </p:nvSpPr>
        <p:spPr>
          <a:prstGeom prst="rect">
            <a:avLst/>
          </a:prstGeom>
        </p:spPr>
        <p:txBody>
          <a:bodyPr vert="horz" lIns="71985"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2</a:t>
            </a:fld>
            <a:endParaRPr lang="ja-JP" altLang="en-US"/>
          </a:p>
        </p:txBody>
      </p:sp>
      <p:sp>
        <p:nvSpPr>
          <p:cNvPr id="19" name="Text Placeholder 18">
            <a:extLst>
              <a:ext uri="{FF2B5EF4-FFF2-40B4-BE49-F238E27FC236}">
                <a16:creationId xmlns:a16="http://schemas.microsoft.com/office/drawing/2014/main" id="{E4EE26D4-A856-F542-8340-E0DE82010E91}"/>
              </a:ext>
            </a:extLst>
          </p:cNvPr>
          <p:cNvSpPr>
            <a:spLocks noGrp="1"/>
          </p:cNvSpPr>
          <p:nvPr>
            <p:ph type="body" sz="quarter" idx="16"/>
          </p:nvPr>
        </p:nvSpPr>
        <p:spPr/>
        <p:txBody>
          <a:bodyPr/>
          <a:lstStyle/>
          <a:p>
            <a:endParaRPr lang="en-JP"/>
          </a:p>
        </p:txBody>
      </p:sp>
      <p:sp>
        <p:nvSpPr>
          <p:cNvPr id="7" name="Rectangle: Single Corner Rounded 7">
            <a:extLst>
              <a:ext uri="{FF2B5EF4-FFF2-40B4-BE49-F238E27FC236}">
                <a16:creationId xmlns:a16="http://schemas.microsoft.com/office/drawing/2014/main" id="{3CD38E6D-51C5-5348-93F3-3454862B9282}"/>
              </a:ext>
            </a:extLst>
          </p:cNvPr>
          <p:cNvSpPr/>
          <p:nvPr/>
        </p:nvSpPr>
        <p:spPr>
          <a:xfrm flipV="1">
            <a:off x="6096000" y="1687286"/>
            <a:ext cx="5784851" cy="4692860"/>
          </a:xfrm>
          <a:prstGeom prst="round1Rect">
            <a:avLst/>
          </a:prstGeom>
          <a:solidFill>
            <a:schemeClr val="accent5"/>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US" dirty="0"/>
          </a:p>
        </p:txBody>
      </p:sp>
      <p:sp>
        <p:nvSpPr>
          <p:cNvPr id="9" name="TextBox 8">
            <a:extLst>
              <a:ext uri="{FF2B5EF4-FFF2-40B4-BE49-F238E27FC236}">
                <a16:creationId xmlns:a16="http://schemas.microsoft.com/office/drawing/2014/main" id="{B680C663-FF19-C74D-B1E5-433B99AED00D}"/>
              </a:ext>
            </a:extLst>
          </p:cNvPr>
          <p:cNvSpPr txBox="1"/>
          <p:nvPr/>
        </p:nvSpPr>
        <p:spPr>
          <a:xfrm>
            <a:off x="6322191" y="2200592"/>
            <a:ext cx="2406200" cy="2308324"/>
          </a:xfrm>
          <a:prstGeom prst="rect">
            <a:avLst/>
          </a:prstGeom>
          <a:noFill/>
        </p:spPr>
        <p:txBody>
          <a:bodyPr wrap="square" rtlCol="0">
            <a:spAutoFit/>
          </a:bodyPr>
          <a:lstStyle/>
          <a:p>
            <a:r>
              <a:rPr lang="en-US" sz="1400" b="1" dirty="0">
                <a:solidFill>
                  <a:schemeClr val="accent3"/>
                </a:solidFill>
              </a:rPr>
              <a:t>Maintain consistent margins </a:t>
            </a:r>
          </a:p>
          <a:p>
            <a:r>
              <a:rPr lang="en-US" sz="1100" dirty="0" err="1">
                <a:solidFill>
                  <a:schemeClr val="accent3"/>
                </a:solidFill>
              </a:rPr>
              <a:t>HuNTer</a:t>
            </a:r>
            <a:endParaRPr lang="en-US" sz="1100" dirty="0">
              <a:solidFill>
                <a:schemeClr val="accent3"/>
              </a:solidFill>
            </a:endParaRPr>
          </a:p>
          <a:p>
            <a:endParaRPr lang="en-US" sz="1100" dirty="0">
              <a:solidFill>
                <a:schemeClr val="accent3"/>
              </a:solidFill>
            </a:endParaRPr>
          </a:p>
          <a:p>
            <a:r>
              <a:rPr lang="en-US" sz="1200" dirty="0">
                <a:solidFill>
                  <a:schemeClr val="accent3"/>
                </a:solidFill>
              </a:rPr>
              <a:t>To maximize the content space on each slide, the margins are set from the outside of the Takeda edge to the outside of the Takeda logo. BAX888</a:t>
            </a:r>
          </a:p>
          <a:p>
            <a:endParaRPr lang="en-US" sz="1200" dirty="0">
              <a:solidFill>
                <a:schemeClr val="accent3"/>
              </a:solidFill>
            </a:endParaRPr>
          </a:p>
          <a:p>
            <a:r>
              <a:rPr lang="en-US" sz="1200" dirty="0">
                <a:solidFill>
                  <a:schemeClr val="accent3"/>
                </a:solidFill>
              </a:rPr>
              <a:t>You will note that the slide title is indented and the slide content text box aligns with the Takeda edge.</a:t>
            </a:r>
          </a:p>
        </p:txBody>
      </p:sp>
      <p:pic>
        <p:nvPicPr>
          <p:cNvPr id="6" name="Picture 5">
            <a:extLst>
              <a:ext uri="{FF2B5EF4-FFF2-40B4-BE49-F238E27FC236}">
                <a16:creationId xmlns:a16="http://schemas.microsoft.com/office/drawing/2014/main" id="{2AB44590-1217-AB4C-AF63-11173B57DC5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228878" y="4068681"/>
            <a:ext cx="2344750" cy="2204065"/>
          </a:xfrm>
          <a:prstGeom prst="rect">
            <a:avLst/>
          </a:prstGeom>
          <a:effectLst>
            <a:outerShdw blurRad="398262" sx="89594" sy="89594" algn="ctr" rotWithShape="0">
              <a:prstClr val="black">
                <a:alpha val="40000"/>
              </a:prstClr>
            </a:outerShdw>
          </a:effectLst>
        </p:spPr>
      </p:pic>
      <p:pic>
        <p:nvPicPr>
          <p:cNvPr id="4" name="Picture 3">
            <a:extLst>
              <a:ext uri="{FF2B5EF4-FFF2-40B4-BE49-F238E27FC236}">
                <a16:creationId xmlns:a16="http://schemas.microsoft.com/office/drawing/2014/main" id="{3957CA59-DEE1-A64F-867C-017B888C2DF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9759331" y="3538394"/>
            <a:ext cx="1728009" cy="2663026"/>
          </a:xfrm>
          <a:prstGeom prst="rect">
            <a:avLst/>
          </a:prstGeom>
          <a:effectLst>
            <a:outerShdw blurRad="190611" sx="102000" sy="102000" algn="ctr" rotWithShape="0">
              <a:prstClr val="black">
                <a:alpha val="20000"/>
              </a:prstClr>
            </a:outerShdw>
          </a:effectLst>
        </p:spPr>
      </p:pic>
      <p:pic>
        <p:nvPicPr>
          <p:cNvPr id="8" name="Picture 7">
            <a:extLst>
              <a:ext uri="{FF2B5EF4-FFF2-40B4-BE49-F238E27FC236}">
                <a16:creationId xmlns:a16="http://schemas.microsoft.com/office/drawing/2014/main" id="{E8D2BE8E-43F5-674A-B091-F6BBE2AEAE07}"/>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8988425" y="3577300"/>
            <a:ext cx="952711" cy="974119"/>
          </a:xfrm>
          <a:prstGeom prst="rect">
            <a:avLst/>
          </a:prstGeom>
          <a:effectLst>
            <a:outerShdw blurRad="190611" sx="102000" sy="102000" algn="ctr" rotWithShape="0">
              <a:prstClr val="black">
                <a:alpha val="20000"/>
              </a:prstClr>
            </a:outerShdw>
          </a:effectLst>
        </p:spPr>
      </p:pic>
      <p:sp>
        <p:nvSpPr>
          <p:cNvPr id="14" name="TextBox 13">
            <a:extLst>
              <a:ext uri="{FF2B5EF4-FFF2-40B4-BE49-F238E27FC236}">
                <a16:creationId xmlns:a16="http://schemas.microsoft.com/office/drawing/2014/main" id="{CF1630C6-A905-BC47-8546-F4F1B982C3DC}"/>
              </a:ext>
            </a:extLst>
          </p:cNvPr>
          <p:cNvSpPr txBox="1"/>
          <p:nvPr/>
        </p:nvSpPr>
        <p:spPr>
          <a:xfrm>
            <a:off x="9044422" y="2218728"/>
            <a:ext cx="2406200" cy="1215717"/>
          </a:xfrm>
          <a:prstGeom prst="rect">
            <a:avLst/>
          </a:prstGeom>
          <a:noFill/>
        </p:spPr>
        <p:txBody>
          <a:bodyPr wrap="square" rtlCol="0">
            <a:spAutoFit/>
          </a:bodyPr>
          <a:lstStyle/>
          <a:p>
            <a:r>
              <a:rPr lang="en-US" sz="1400" b="1" dirty="0">
                <a:solidFill>
                  <a:schemeClr val="accent3"/>
                </a:solidFill>
              </a:rPr>
              <a:t>Align tool for great design</a:t>
            </a:r>
          </a:p>
          <a:p>
            <a:endParaRPr lang="en-US" sz="1100" dirty="0">
              <a:solidFill>
                <a:schemeClr val="accent3"/>
              </a:solidFill>
            </a:endParaRPr>
          </a:p>
          <a:p>
            <a:r>
              <a:rPr lang="en-US" sz="1200" dirty="0">
                <a:solidFill>
                  <a:schemeClr val="accent3"/>
                </a:solidFill>
              </a:rPr>
              <a:t>Perfectly align and distribute multiple text boxes or other content automatically by using the tools on the </a:t>
            </a:r>
            <a:r>
              <a:rPr lang="en-US" sz="1200" i="1" dirty="0">
                <a:solidFill>
                  <a:schemeClr val="accent3"/>
                </a:solidFill>
              </a:rPr>
              <a:t>Arrange</a:t>
            </a:r>
            <a:r>
              <a:rPr lang="en-US" sz="1200" dirty="0">
                <a:solidFill>
                  <a:schemeClr val="accent3"/>
                </a:solidFill>
              </a:rPr>
              <a:t> menu.</a:t>
            </a:r>
          </a:p>
        </p:txBody>
      </p:sp>
      <p:sp>
        <p:nvSpPr>
          <p:cNvPr id="10" name="Rectangle 9">
            <a:extLst>
              <a:ext uri="{FF2B5EF4-FFF2-40B4-BE49-F238E27FC236}">
                <a16:creationId xmlns:a16="http://schemas.microsoft.com/office/drawing/2014/main" id="{650916D4-0638-9B45-9FCC-97695D5DD4C0}"/>
              </a:ext>
            </a:extLst>
          </p:cNvPr>
          <p:cNvSpPr/>
          <p:nvPr/>
        </p:nvSpPr>
        <p:spPr>
          <a:xfrm>
            <a:off x="6322191" y="1826519"/>
            <a:ext cx="3368679" cy="369332"/>
          </a:xfrm>
          <a:prstGeom prst="rect">
            <a:avLst/>
          </a:prstGeom>
        </p:spPr>
        <p:txBody>
          <a:bodyPr wrap="none">
            <a:spAutoFit/>
          </a:bodyPr>
          <a:lstStyle/>
          <a:p>
            <a:r>
              <a:rPr lang="en-US" b="1" dirty="0">
                <a:solidFill>
                  <a:schemeClr val="accent2"/>
                </a:solidFill>
              </a:rPr>
              <a:t>Design tips SHP654 </a:t>
            </a:r>
            <a:r>
              <a:rPr lang="en-US" b="1" dirty="0" err="1">
                <a:solidFill>
                  <a:schemeClr val="accent2"/>
                </a:solidFill>
              </a:rPr>
              <a:t>ConFidenTIAL</a:t>
            </a:r>
            <a:endParaRPr lang="en-US" b="1" dirty="0">
              <a:solidFill>
                <a:schemeClr val="accent2"/>
              </a:solidFill>
            </a:endParaRPr>
          </a:p>
        </p:txBody>
      </p:sp>
    </p:spTree>
    <p:extLst>
      <p:ext uri="{BB962C8B-B14F-4D97-AF65-F5344CB8AC3E}">
        <p14:creationId xmlns:p14="http://schemas.microsoft.com/office/powerpoint/2010/main" val="25129600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a:extLst>
              <a:ext uri="{FF2B5EF4-FFF2-40B4-BE49-F238E27FC236}">
                <a16:creationId xmlns:a16="http://schemas.microsoft.com/office/drawing/2014/main" id="{AF03376B-F0DC-4E45-A052-7BB7F2CF943D}"/>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7" imgH="348" progId="TCLayout.ActiveDocument.1">
                  <p:embed/>
                </p:oleObj>
              </mc:Choice>
              <mc:Fallback>
                <p:oleObj name="think-cell Slide" r:id="rId5" imgW="347" imgH="348" progId="TCLayout.ActiveDocument.1">
                  <p:embed/>
                  <p:pic>
                    <p:nvPicPr>
                      <p:cNvPr id="18" name="Object 17" hidden="1">
                        <a:extLst>
                          <a:ext uri="{FF2B5EF4-FFF2-40B4-BE49-F238E27FC236}">
                            <a16:creationId xmlns:a16="http://schemas.microsoft.com/office/drawing/2014/main" id="{AF03376B-F0DC-4E45-A052-7BB7F2CF943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60B2A641-EE1A-4353-B663-913BBED2AB4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a:ln>
                <a:noFill/>
              </a:ln>
              <a:solidFill>
                <a:srgbClr val="FFFFFF"/>
              </a:solidFill>
              <a:effectLst/>
              <a:uLnTx/>
              <a:uFillTx/>
              <a:latin typeface="Calibri" panose="020F0502020204030204" pitchFamily="34" charset="0"/>
              <a:ea typeface="メイリオ" panose="020B0604030504040204" pitchFamily="50" charset="-128"/>
              <a:cs typeface="Calibri" panose="020F0502020204030204" pitchFamily="34" charset="0"/>
              <a:sym typeface="Calibri" panose="020F0502020204030204" pitchFamily="34" charset="0"/>
            </a:endParaRPr>
          </a:p>
        </p:txBody>
      </p:sp>
      <p:sp>
        <p:nvSpPr>
          <p:cNvPr id="37" name="Title 3">
            <a:extLst>
              <a:ext uri="{FF2B5EF4-FFF2-40B4-BE49-F238E27FC236}">
                <a16:creationId xmlns:a16="http://schemas.microsoft.com/office/drawing/2014/main" id="{8109A740-BC76-6447-9BA6-362E759DED0E}"/>
              </a:ext>
            </a:extLst>
          </p:cNvPr>
          <p:cNvSpPr>
            <a:spLocks noGrp="1"/>
          </p:cNvSpPr>
          <p:nvPr>
            <p:ph type="title"/>
          </p:nvPr>
        </p:nvSpPr>
        <p:spPr/>
        <p:txBody>
          <a:bodyPr>
            <a:normAutofit/>
          </a:bodyPr>
          <a:lstStyle/>
          <a:p>
            <a:r>
              <a:rPr lang="en-JP" dirty="0"/>
              <a:t>Example Use of Thin-lined Icons with a Main Image</a:t>
            </a:r>
          </a:p>
        </p:txBody>
      </p:sp>
      <p:sp>
        <p:nvSpPr>
          <p:cNvPr id="25" name="正方形/長方形 56">
            <a:extLst>
              <a:ext uri="{FF2B5EF4-FFF2-40B4-BE49-F238E27FC236}">
                <a16:creationId xmlns:a16="http://schemas.microsoft.com/office/drawing/2014/main" id="{EAEEABEF-D364-0648-9568-DFF5D47A408F}"/>
              </a:ext>
            </a:extLst>
          </p:cNvPr>
          <p:cNvSpPr/>
          <p:nvPr/>
        </p:nvSpPr>
        <p:spPr bwMode="auto">
          <a:xfrm>
            <a:off x="211652" y="6428109"/>
            <a:ext cx="3685903" cy="36933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93296" tIns="108000" rIns="93296" bIns="108000" anchor="ctr" anchorCtr="0">
            <a:noAutofit/>
          </a:bodyP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marL="0" marR="0" lvl="0" indent="0" defTabSz="913441" rtl="0" eaLnBrk="1" fontAlgn="base" latinLnBrk="0" hangingPunct="1">
              <a:lnSpc>
                <a:spcPct val="100000"/>
              </a:lnSpc>
              <a:spcBef>
                <a:spcPct val="0"/>
              </a:spcBef>
              <a:spcAft>
                <a:spcPct val="0"/>
              </a:spcAft>
              <a:buClrTx/>
              <a:buSzTx/>
              <a:buFontTx/>
              <a:buNone/>
              <a:tabLst/>
              <a:defRPr/>
            </a:pPr>
            <a:r>
              <a:rPr kumimoji="1" lang="en-US" altLang="ja-JP" sz="1000" b="1" i="0" u="none" strike="noStrike" kern="1200" cap="none" spc="100" normalizeH="0" baseline="0" noProof="0" dirty="0">
                <a:ln>
                  <a:noFill/>
                </a:ln>
                <a:solidFill>
                  <a:schemeClr val="accent1"/>
                </a:solidFill>
                <a:effectLst/>
                <a:uLnTx/>
                <a:uFillTx/>
                <a:latin typeface="Calibri" panose="020F0502020204030204" pitchFamily="34" charset="0"/>
                <a:ea typeface="メイリオ" panose="020B0604030504040204" pitchFamily="34" charset="-128"/>
                <a:cs typeface="Calibri" panose="020F0502020204030204" pitchFamily="34" charset="0"/>
              </a:rPr>
              <a:t>LEARN MORE ABOUT THIS CONTENT ON TAKEDA.COM</a:t>
            </a:r>
          </a:p>
        </p:txBody>
      </p:sp>
      <p:pic>
        <p:nvPicPr>
          <p:cNvPr id="26" name="図 64">
            <a:extLst>
              <a:ext uri="{FF2B5EF4-FFF2-40B4-BE49-F238E27FC236}">
                <a16:creationId xmlns:a16="http://schemas.microsoft.com/office/drawing/2014/main" id="{33873DE5-5095-584E-97F3-E50FF5528AF1}"/>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824473" y="6551499"/>
            <a:ext cx="119382" cy="119007"/>
          </a:xfrm>
          <a:prstGeom prst="rect">
            <a:avLst/>
          </a:prstGeom>
          <a:ln>
            <a:noFill/>
          </a:ln>
        </p:spPr>
      </p:pic>
      <p:sp>
        <p:nvSpPr>
          <p:cNvPr id="27" name="Title 3">
            <a:extLst>
              <a:ext uri="{FF2B5EF4-FFF2-40B4-BE49-F238E27FC236}">
                <a16:creationId xmlns:a16="http://schemas.microsoft.com/office/drawing/2014/main" id="{B43ACB6C-2A63-AE4A-B564-15C32A11C1D6}"/>
              </a:ext>
            </a:extLst>
          </p:cNvPr>
          <p:cNvSpPr txBox="1">
            <a:spLocks/>
          </p:cNvSpPr>
          <p:nvPr/>
        </p:nvSpPr>
        <p:spPr>
          <a:xfrm>
            <a:off x="325609" y="1307664"/>
            <a:ext cx="5158675" cy="451277"/>
          </a:xfrm>
          <a:prstGeom prst="rect">
            <a:avLst/>
          </a:prstGeom>
        </p:spPr>
        <p:txBody>
          <a:bodyPr wrap="square" lIns="0" tIns="0" rIns="0" bIns="0">
            <a:spAutoFit/>
          </a:bodyPr>
          <a:lstStyle>
            <a:lvl1pPr algn="l" defTabSz="914150" rtl="0" eaLnBrk="1" latinLnBrk="0" hangingPunct="1">
              <a:spcBef>
                <a:spcPct val="0"/>
              </a:spcBef>
              <a:buNone/>
              <a:defRPr kumimoji="1" sz="2800" kern="1200" baseline="0">
                <a:solidFill>
                  <a:schemeClr val="accent2"/>
                </a:solidFill>
                <a:latin typeface="Calibri" pitchFamily="34" charset="0"/>
                <a:ea typeface="メイリオ" pitchFamily="50" charset="-128"/>
                <a:cs typeface="Calibri" pitchFamily="34" charset="0"/>
              </a:defRPr>
            </a:lvl1pPr>
          </a:lstStyle>
          <a:p>
            <a:pPr>
              <a:lnSpc>
                <a:spcPts val="1800"/>
              </a:lnSpc>
            </a:pPr>
            <a:r>
              <a:rPr lang="en-US" sz="1400" b="1" dirty="0">
                <a:solidFill>
                  <a:schemeClr val="tx1"/>
                </a:solidFill>
              </a:rPr>
              <a:t>This text provides the context for the content below. The icons used consist of thin lines in Takeda’s corporate colors</a:t>
            </a:r>
          </a:p>
        </p:txBody>
      </p:sp>
      <p:sp>
        <p:nvSpPr>
          <p:cNvPr id="28" name="Round Single Corner Rectangle 27">
            <a:extLst>
              <a:ext uri="{FF2B5EF4-FFF2-40B4-BE49-F238E27FC236}">
                <a16:creationId xmlns:a16="http://schemas.microsoft.com/office/drawing/2014/main" id="{60C69989-EE10-1448-84AA-EE05A9889127}"/>
              </a:ext>
            </a:extLst>
          </p:cNvPr>
          <p:cNvSpPr/>
          <p:nvPr/>
        </p:nvSpPr>
        <p:spPr>
          <a:xfrm flipH="1" flipV="1">
            <a:off x="7228451" y="1233488"/>
            <a:ext cx="4963547" cy="5427658"/>
          </a:xfrm>
          <a:prstGeom prst="round1Rect">
            <a:avLst>
              <a:gd name="adj" fmla="val 7360"/>
            </a:avLst>
          </a:prstGeom>
          <a:blipFill dpi="0" rotWithShape="0">
            <a:blip r:embed="rId8"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Calibri" panose="020F0502020204030204" pitchFamily="34" charset="0"/>
            </a:endParaRPr>
          </a:p>
        </p:txBody>
      </p:sp>
      <p:grpSp>
        <p:nvGrpSpPr>
          <p:cNvPr id="29" name="Group 28">
            <a:extLst>
              <a:ext uri="{FF2B5EF4-FFF2-40B4-BE49-F238E27FC236}">
                <a16:creationId xmlns:a16="http://schemas.microsoft.com/office/drawing/2014/main" id="{9AD4BC1C-6DD4-7D4D-89C2-0C33075D70A0}"/>
              </a:ext>
            </a:extLst>
          </p:cNvPr>
          <p:cNvGrpSpPr/>
          <p:nvPr/>
        </p:nvGrpSpPr>
        <p:grpSpPr>
          <a:xfrm>
            <a:off x="309038" y="2306321"/>
            <a:ext cx="6607751" cy="3862725"/>
            <a:chOff x="309038" y="2244054"/>
            <a:chExt cx="6607751" cy="3862725"/>
          </a:xfrm>
        </p:grpSpPr>
        <p:sp>
          <p:nvSpPr>
            <p:cNvPr id="30" name="正方形/長方形 1">
              <a:extLst>
                <a:ext uri="{FF2B5EF4-FFF2-40B4-BE49-F238E27FC236}">
                  <a16:creationId xmlns:a16="http://schemas.microsoft.com/office/drawing/2014/main" id="{EF95A9AD-BDE6-1949-ADD7-51678725CA00}"/>
                </a:ext>
              </a:extLst>
            </p:cNvPr>
            <p:cNvSpPr/>
            <p:nvPr/>
          </p:nvSpPr>
          <p:spPr>
            <a:xfrm flipV="1">
              <a:off x="309039" y="2244054"/>
              <a:ext cx="6607750" cy="3862725"/>
            </a:xfrm>
            <a:prstGeom prst="round1Rect">
              <a:avLst>
                <a:gd name="adj" fmla="val 0"/>
              </a:avLst>
            </a:prstGeom>
            <a:solidFill>
              <a:schemeClr val="accent5"/>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b="1">
                <a:latin typeface="Calibri" panose="020F0502020204030204" pitchFamily="34" charset="0"/>
              </a:endParaRPr>
            </a:p>
          </p:txBody>
        </p:sp>
        <p:sp>
          <p:nvSpPr>
            <p:cNvPr id="31" name="正方形/長方形 1">
              <a:extLst>
                <a:ext uri="{FF2B5EF4-FFF2-40B4-BE49-F238E27FC236}">
                  <a16:creationId xmlns:a16="http://schemas.microsoft.com/office/drawing/2014/main" id="{1A881B4F-1EDB-1E40-9ED2-F0D22EBD98B6}"/>
                </a:ext>
              </a:extLst>
            </p:cNvPr>
            <p:cNvSpPr/>
            <p:nvPr/>
          </p:nvSpPr>
          <p:spPr>
            <a:xfrm flipV="1">
              <a:off x="309039" y="2244055"/>
              <a:ext cx="6607750" cy="2146007"/>
            </a:xfrm>
            <a:prstGeom prst="round1Rect">
              <a:avLst>
                <a:gd name="adj" fmla="val 0"/>
              </a:avLst>
            </a:prstGeom>
            <a:solidFill>
              <a:schemeClr val="bg1"/>
            </a:solid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b="1">
                <a:latin typeface="Calibri" panose="020F0502020204030204" pitchFamily="34" charset="0"/>
              </a:endParaRPr>
            </a:p>
          </p:txBody>
        </p:sp>
        <p:sp>
          <p:nvSpPr>
            <p:cNvPr id="33" name="TextBox 32">
              <a:extLst>
                <a:ext uri="{FF2B5EF4-FFF2-40B4-BE49-F238E27FC236}">
                  <a16:creationId xmlns:a16="http://schemas.microsoft.com/office/drawing/2014/main" id="{3D78C08A-4CFB-124E-8858-DDB8B96D9955}"/>
                </a:ext>
              </a:extLst>
            </p:cNvPr>
            <p:cNvSpPr txBox="1"/>
            <p:nvPr/>
          </p:nvSpPr>
          <p:spPr>
            <a:xfrm>
              <a:off x="369460" y="3581924"/>
              <a:ext cx="1586729" cy="677234"/>
            </a:xfrm>
            <a:prstGeom prst="round1Rect">
              <a:avLst/>
            </a:prstGeom>
            <a:noFill/>
            <a:effectLst/>
          </p:spPr>
          <p:txBody>
            <a:bodyPr wrap="square" lIns="0" tIns="0" rIns="0" bIns="0" rtlCol="0" anchor="ctr" anchorCtr="0">
              <a:noAutofit/>
            </a:bodyPr>
            <a:lstStyle/>
            <a:p>
              <a:pPr lvl="0" algn="ctr">
                <a:defRPr/>
              </a:pPr>
              <a:r>
                <a:rPr kumimoji="1" lang="en-US" sz="1200" b="1" spc="100" dirty="0">
                  <a:latin typeface="Calibri" panose="020F0502020204030204" pitchFamily="34" charset="0"/>
                  <a:cs typeface="Calibri" panose="020F0502020204030204" pitchFamily="34" charset="0"/>
                </a:rPr>
                <a:t>CATEGORY 1</a:t>
              </a:r>
            </a:p>
          </p:txBody>
        </p:sp>
        <p:sp>
          <p:nvSpPr>
            <p:cNvPr id="36" name="TextBox 35">
              <a:extLst>
                <a:ext uri="{FF2B5EF4-FFF2-40B4-BE49-F238E27FC236}">
                  <a16:creationId xmlns:a16="http://schemas.microsoft.com/office/drawing/2014/main" id="{1131B882-0525-AC40-8F6C-0183B4CE3D3D}"/>
                </a:ext>
              </a:extLst>
            </p:cNvPr>
            <p:cNvSpPr txBox="1"/>
            <p:nvPr/>
          </p:nvSpPr>
          <p:spPr>
            <a:xfrm>
              <a:off x="1936923" y="3575385"/>
              <a:ext cx="1586729" cy="677234"/>
            </a:xfrm>
            <a:prstGeom prst="round1Rect">
              <a:avLst/>
            </a:prstGeom>
            <a:noFill/>
            <a:effectLst/>
          </p:spPr>
          <p:txBody>
            <a:bodyPr wrap="square" lIns="0" tIns="0" rIns="0" bIns="0" rtlCol="0" anchor="ctr" anchorCtr="0">
              <a:noAutofit/>
            </a:bodyPr>
            <a:lstStyle/>
            <a:p>
              <a:pPr lvl="0" algn="ctr">
                <a:defRPr/>
              </a:pPr>
              <a:r>
                <a:rPr kumimoji="1" lang="en-US" sz="1200" b="1" spc="100" dirty="0">
                  <a:latin typeface="Calibri" panose="020F0502020204030204" pitchFamily="34" charset="0"/>
                  <a:cs typeface="Calibri" panose="020F0502020204030204" pitchFamily="34" charset="0"/>
                </a:rPr>
                <a:t>CATEGORY 2</a:t>
              </a:r>
            </a:p>
          </p:txBody>
        </p:sp>
        <p:sp>
          <p:nvSpPr>
            <p:cNvPr id="38" name="TextBox 37">
              <a:extLst>
                <a:ext uri="{FF2B5EF4-FFF2-40B4-BE49-F238E27FC236}">
                  <a16:creationId xmlns:a16="http://schemas.microsoft.com/office/drawing/2014/main" id="{BD32BC35-4AF3-5249-811D-AAA402EE3424}"/>
                </a:ext>
              </a:extLst>
            </p:cNvPr>
            <p:cNvSpPr txBox="1"/>
            <p:nvPr/>
          </p:nvSpPr>
          <p:spPr>
            <a:xfrm>
              <a:off x="3601627" y="3569750"/>
              <a:ext cx="1586729" cy="677234"/>
            </a:xfrm>
            <a:prstGeom prst="round1Rect">
              <a:avLst/>
            </a:prstGeom>
            <a:noFill/>
            <a:effectLst/>
          </p:spPr>
          <p:txBody>
            <a:bodyPr wrap="square" lIns="0" tIns="0" rIns="0" bIns="0" rtlCol="0" anchor="ctr" anchorCtr="0">
              <a:noAutofit/>
            </a:bodyPr>
            <a:lstStyle/>
            <a:p>
              <a:pPr lvl="0" algn="ctr">
                <a:defRPr/>
              </a:pPr>
              <a:r>
                <a:rPr kumimoji="1" lang="en-US" sz="1200" b="1" spc="100" dirty="0">
                  <a:latin typeface="Calibri" panose="020F0502020204030204" pitchFamily="34" charset="0"/>
                  <a:cs typeface="Calibri" panose="020F0502020204030204" pitchFamily="34" charset="0"/>
                </a:rPr>
                <a:t>CATEGORY 3</a:t>
              </a:r>
            </a:p>
          </p:txBody>
        </p:sp>
        <p:sp>
          <p:nvSpPr>
            <p:cNvPr id="39" name="TextBox 38">
              <a:extLst>
                <a:ext uri="{FF2B5EF4-FFF2-40B4-BE49-F238E27FC236}">
                  <a16:creationId xmlns:a16="http://schemas.microsoft.com/office/drawing/2014/main" id="{4D454B3C-E28C-1C47-8364-8B92BC401C0E}"/>
                </a:ext>
              </a:extLst>
            </p:cNvPr>
            <p:cNvSpPr txBox="1"/>
            <p:nvPr/>
          </p:nvSpPr>
          <p:spPr>
            <a:xfrm>
              <a:off x="5126890" y="3581481"/>
              <a:ext cx="1586729" cy="677234"/>
            </a:xfrm>
            <a:prstGeom prst="round1Rect">
              <a:avLst/>
            </a:prstGeom>
            <a:noFill/>
            <a:effectLst/>
          </p:spPr>
          <p:txBody>
            <a:bodyPr wrap="square" lIns="0" tIns="0" rIns="0" bIns="0" rtlCol="0" anchor="ctr" anchorCtr="0">
              <a:noAutofit/>
            </a:bodyPr>
            <a:lstStyle/>
            <a:p>
              <a:pPr lvl="0" algn="ctr">
                <a:defRPr/>
              </a:pPr>
              <a:r>
                <a:rPr kumimoji="1" lang="en-US" sz="1200" b="1" spc="100" dirty="0">
                  <a:latin typeface="Calibri" panose="020F0502020204030204" pitchFamily="34" charset="0"/>
                  <a:cs typeface="Calibri" panose="020F0502020204030204" pitchFamily="34" charset="0"/>
                </a:rPr>
                <a:t>CATEGORY 4</a:t>
              </a:r>
            </a:p>
          </p:txBody>
        </p:sp>
        <p:sp>
          <p:nvSpPr>
            <p:cNvPr id="40" name="TextBox 25">
              <a:extLst>
                <a:ext uri="{FF2B5EF4-FFF2-40B4-BE49-F238E27FC236}">
                  <a16:creationId xmlns:a16="http://schemas.microsoft.com/office/drawing/2014/main" id="{7BA9AB7F-020A-6A43-8EE6-C9F2E32E7BB8}"/>
                </a:ext>
              </a:extLst>
            </p:cNvPr>
            <p:cNvSpPr txBox="1"/>
            <p:nvPr/>
          </p:nvSpPr>
          <p:spPr>
            <a:xfrm>
              <a:off x="309038" y="2315873"/>
              <a:ext cx="6607747" cy="369332"/>
            </a:xfrm>
            <a:prstGeom prst="round1Rect">
              <a:avLst/>
            </a:prstGeom>
            <a:noFill/>
          </p:spPr>
          <p:txBody>
            <a:bodyPr wrap="square" rtlCol="0">
              <a:spAutoFit/>
            </a:bodyPr>
            <a:lstStyle/>
            <a:p>
              <a:pPr algn="ctr"/>
              <a:r>
                <a:rPr lang="en-US" b="1" dirty="0">
                  <a:solidFill>
                    <a:schemeClr val="accent1"/>
                  </a:solidFill>
                  <a:latin typeface="Calibri" panose="020F0502020204030204" pitchFamily="34" charset="0"/>
                  <a:cs typeface="Calibri" panose="020F0502020204030204" pitchFamily="34" charset="0"/>
                </a:rPr>
                <a:t>HEADING</a:t>
              </a:r>
            </a:p>
          </p:txBody>
        </p:sp>
        <p:sp>
          <p:nvSpPr>
            <p:cNvPr id="41" name="TextBox 40">
              <a:extLst>
                <a:ext uri="{FF2B5EF4-FFF2-40B4-BE49-F238E27FC236}">
                  <a16:creationId xmlns:a16="http://schemas.microsoft.com/office/drawing/2014/main" id="{BB770E32-2392-A042-B76E-195C2D25462F}"/>
                </a:ext>
              </a:extLst>
            </p:cNvPr>
            <p:cNvSpPr txBox="1"/>
            <p:nvPr/>
          </p:nvSpPr>
          <p:spPr>
            <a:xfrm>
              <a:off x="1548754" y="5298736"/>
              <a:ext cx="1586729" cy="677234"/>
            </a:xfrm>
            <a:prstGeom prst="round1Rect">
              <a:avLst/>
            </a:prstGeom>
            <a:noFill/>
            <a:effectLst/>
          </p:spPr>
          <p:txBody>
            <a:bodyPr wrap="square" lIns="0" tIns="0" rIns="0" bIns="0" rtlCol="0" anchor="ctr" anchorCtr="0">
              <a:noAutofit/>
            </a:bodyPr>
            <a:lstStyle/>
            <a:p>
              <a:pPr lvl="0" algn="ctr">
                <a:defRPr/>
              </a:pPr>
              <a:r>
                <a:rPr kumimoji="1" lang="en-US" sz="1200" b="1" spc="100" dirty="0">
                  <a:latin typeface="Calibri" panose="020F0502020204030204" pitchFamily="34" charset="0"/>
                  <a:cs typeface="Calibri" panose="020F0502020204030204" pitchFamily="34" charset="0"/>
                </a:rPr>
                <a:t>CATEGORY 5</a:t>
              </a:r>
            </a:p>
          </p:txBody>
        </p:sp>
        <p:sp>
          <p:nvSpPr>
            <p:cNvPr id="42" name="TextBox 41">
              <a:extLst>
                <a:ext uri="{FF2B5EF4-FFF2-40B4-BE49-F238E27FC236}">
                  <a16:creationId xmlns:a16="http://schemas.microsoft.com/office/drawing/2014/main" id="{BD6B8DFB-F18A-004F-9F2F-C80F6035BC35}"/>
                </a:ext>
              </a:extLst>
            </p:cNvPr>
            <p:cNvSpPr txBox="1"/>
            <p:nvPr/>
          </p:nvSpPr>
          <p:spPr>
            <a:xfrm>
              <a:off x="3897555" y="5293101"/>
              <a:ext cx="1586729" cy="677234"/>
            </a:xfrm>
            <a:prstGeom prst="round1Rect">
              <a:avLst/>
            </a:prstGeom>
            <a:noFill/>
            <a:effectLst/>
          </p:spPr>
          <p:txBody>
            <a:bodyPr wrap="square" lIns="0" tIns="0" rIns="0" bIns="0" rtlCol="0" anchor="ctr" anchorCtr="0">
              <a:noAutofit/>
            </a:bodyPr>
            <a:lstStyle/>
            <a:p>
              <a:pPr lvl="0" algn="ctr">
                <a:defRPr/>
              </a:pPr>
              <a:r>
                <a:rPr kumimoji="1" lang="en-US" sz="1200" b="1" spc="100" dirty="0">
                  <a:latin typeface="Calibri" panose="020F0502020204030204" pitchFamily="34" charset="0"/>
                  <a:cs typeface="Calibri" panose="020F0502020204030204" pitchFamily="34" charset="0"/>
                </a:rPr>
                <a:t>CATEGORY 6</a:t>
              </a:r>
            </a:p>
          </p:txBody>
        </p:sp>
      </p:grpSp>
      <p:pic>
        <p:nvPicPr>
          <p:cNvPr id="47" name="Picture 46" descr="Icon&#10;&#10;Description automatically generated">
            <a:extLst>
              <a:ext uri="{FF2B5EF4-FFF2-40B4-BE49-F238E27FC236}">
                <a16:creationId xmlns:a16="http://schemas.microsoft.com/office/drawing/2014/main" id="{92E22138-3026-BC45-B7D6-81E3623376F4}"/>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55671" y="2934407"/>
            <a:ext cx="806990" cy="806990"/>
          </a:xfrm>
          <a:prstGeom prst="rect">
            <a:avLst/>
          </a:prstGeom>
        </p:spPr>
      </p:pic>
      <p:pic>
        <p:nvPicPr>
          <p:cNvPr id="49" name="Picture 48" descr="Icon&#10;&#10;Description automatically generated">
            <a:extLst>
              <a:ext uri="{FF2B5EF4-FFF2-40B4-BE49-F238E27FC236}">
                <a16:creationId xmlns:a16="http://schemas.microsoft.com/office/drawing/2014/main" id="{0058608C-7C14-614D-9D07-7EF04632861E}"/>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2342400" y="2960474"/>
            <a:ext cx="808972" cy="808972"/>
          </a:xfrm>
          <a:prstGeom prst="rect">
            <a:avLst/>
          </a:prstGeom>
        </p:spPr>
      </p:pic>
      <p:pic>
        <p:nvPicPr>
          <p:cNvPr id="52" name="Picture 51" descr="Icon&#10;&#10;Description automatically generated">
            <a:extLst>
              <a:ext uri="{FF2B5EF4-FFF2-40B4-BE49-F238E27FC236}">
                <a16:creationId xmlns:a16="http://schemas.microsoft.com/office/drawing/2014/main" id="{7654F637-00E0-EB4C-8162-28A9F53F4752}"/>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4045843" y="3083699"/>
            <a:ext cx="645447" cy="645447"/>
          </a:xfrm>
          <a:prstGeom prst="rect">
            <a:avLst/>
          </a:prstGeom>
        </p:spPr>
      </p:pic>
      <p:pic>
        <p:nvPicPr>
          <p:cNvPr id="54" name="Picture 53" descr="Icon&#10;&#10;Description automatically generated">
            <a:extLst>
              <a:ext uri="{FF2B5EF4-FFF2-40B4-BE49-F238E27FC236}">
                <a16:creationId xmlns:a16="http://schemas.microsoft.com/office/drawing/2014/main" id="{C13D9483-E3C8-7846-A717-99024EF7DEFF}"/>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5462581" y="2974581"/>
            <a:ext cx="831947" cy="831947"/>
          </a:xfrm>
          <a:prstGeom prst="rect">
            <a:avLst/>
          </a:prstGeom>
        </p:spPr>
      </p:pic>
      <p:pic>
        <p:nvPicPr>
          <p:cNvPr id="55" name="Picture 54" descr="Icon&#10;&#10;Description automatically generated">
            <a:extLst>
              <a:ext uri="{FF2B5EF4-FFF2-40B4-BE49-F238E27FC236}">
                <a16:creationId xmlns:a16="http://schemas.microsoft.com/office/drawing/2014/main" id="{AF81ADD3-1FEA-C744-898F-A3ABF8B840B3}"/>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4315073" y="4779358"/>
            <a:ext cx="751692" cy="751692"/>
          </a:xfrm>
          <a:prstGeom prst="rect">
            <a:avLst/>
          </a:prstGeom>
        </p:spPr>
      </p:pic>
      <p:pic>
        <p:nvPicPr>
          <p:cNvPr id="57" name="Picture 56" descr="Icon&#10;&#10;Description automatically generated">
            <a:extLst>
              <a:ext uri="{FF2B5EF4-FFF2-40B4-BE49-F238E27FC236}">
                <a16:creationId xmlns:a16="http://schemas.microsoft.com/office/drawing/2014/main" id="{1448D08A-4104-4B4C-8EBA-A2620B9A0C07}"/>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994912" y="4779358"/>
            <a:ext cx="726427" cy="726427"/>
          </a:xfrm>
          <a:prstGeom prst="rect">
            <a:avLst/>
          </a:prstGeom>
        </p:spPr>
      </p:pic>
      <p:sp>
        <p:nvSpPr>
          <p:cNvPr id="2" name="Rectangle 1">
            <a:hlinkClick r:id="rId15"/>
            <a:extLst>
              <a:ext uri="{FF2B5EF4-FFF2-40B4-BE49-F238E27FC236}">
                <a16:creationId xmlns:a16="http://schemas.microsoft.com/office/drawing/2014/main" id="{C7BE159F-03E4-CF41-9FB4-82517615AB1E}"/>
              </a:ext>
            </a:extLst>
          </p:cNvPr>
          <p:cNvSpPr/>
          <p:nvPr/>
        </p:nvSpPr>
        <p:spPr>
          <a:xfrm>
            <a:off x="309038" y="6428109"/>
            <a:ext cx="3736805" cy="369332"/>
          </a:xfrm>
          <a:prstGeom prst="rect">
            <a:avLst/>
          </a:prstGeom>
          <a:noFill/>
          <a:ln w="28575">
            <a:noFill/>
          </a:ln>
        </p:spPr>
        <p:style>
          <a:lnRef idx="1">
            <a:schemeClr val="accent1"/>
          </a:lnRef>
          <a:fillRef idx="0">
            <a:schemeClr val="accent1"/>
          </a:fillRef>
          <a:effectRef idx="0">
            <a:schemeClr val="accent1"/>
          </a:effectRef>
          <a:fontRef idx="minor">
            <a:schemeClr val="tx1"/>
          </a:fontRef>
        </p:style>
        <p:txBody>
          <a:bodyPr wrap="none" rtlCol="0" anchor="ctr"/>
          <a:lstStyle/>
          <a:p>
            <a:pPr algn="ctr"/>
            <a:endParaRPr kumimoji="1" lang="en-JP" dirty="0"/>
          </a:p>
        </p:txBody>
      </p:sp>
    </p:spTree>
    <p:extLst>
      <p:ext uri="{BB962C8B-B14F-4D97-AF65-F5344CB8AC3E}">
        <p14:creationId xmlns:p14="http://schemas.microsoft.com/office/powerpoint/2010/main" val="1644721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3416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F1B154C3-8105-5948-A07A-4F055FF37B41}"/>
              </a:ext>
            </a:extLst>
          </p:cNvPr>
          <p:cNvSpPr>
            <a:spLocks noGrp="1"/>
          </p:cNvSpPr>
          <p:nvPr>
            <p:ph type="body" sz="quarter" idx="15"/>
          </p:nvPr>
        </p:nvSpPr>
        <p:spPr>
          <a:xfrm>
            <a:off x="750161" y="1232456"/>
            <a:ext cx="5114374" cy="479166"/>
          </a:xfrm>
        </p:spPr>
        <p:txBody>
          <a:bodyPr>
            <a:noAutofit/>
          </a:bodyPr>
          <a:lstStyle/>
          <a:p>
            <a:r>
              <a:rPr lang="en-JP" b="1" dirty="0">
                <a:solidFill>
                  <a:schemeClr val="accent1"/>
                </a:solidFill>
              </a:rPr>
              <a:t>Delete</a:t>
            </a:r>
            <a:r>
              <a:rPr lang="en-JP" dirty="0">
                <a:solidFill>
                  <a:schemeClr val="accent1"/>
                </a:solidFill>
              </a:rPr>
              <a:t> </a:t>
            </a:r>
            <a:r>
              <a:rPr lang="en-JP" dirty="0">
                <a:solidFill>
                  <a:schemeClr val="accent3"/>
                </a:solidFill>
              </a:rPr>
              <a:t>all slides in this PowerPoint document </a:t>
            </a:r>
            <a:r>
              <a:rPr lang="en-US" dirty="0">
                <a:solidFill>
                  <a:schemeClr val="accent3"/>
                </a:solidFill>
              </a:rPr>
              <a:t>prior to developing or presenting your new PowerPoint deck</a:t>
            </a:r>
            <a:endParaRPr lang="en-JP" dirty="0">
              <a:solidFill>
                <a:schemeClr val="accent3"/>
              </a:solidFill>
            </a:endParaRPr>
          </a:p>
        </p:txBody>
      </p:sp>
      <p:sp>
        <p:nvSpPr>
          <p:cNvPr id="17" name="Footer Placeholder 8">
            <a:extLst>
              <a:ext uri="{FF2B5EF4-FFF2-40B4-BE49-F238E27FC236}">
                <a16:creationId xmlns:a16="http://schemas.microsoft.com/office/drawing/2014/main" id="{068EE7DE-7E7B-5F49-B99E-EE7268385A3D}"/>
              </a:ext>
            </a:extLst>
          </p:cNvPr>
          <p:cNvSpPr>
            <a:spLocks noGrp="1"/>
          </p:cNvSpPr>
          <p:nvPr>
            <p:ph type="ftr" sz="quarter" idx="3"/>
          </p:nvPr>
        </p:nvSpPr>
        <p:spPr>
          <a:prstGeom prst="rect">
            <a:avLst/>
          </a:prstGeom>
        </p:spPr>
        <p:txBody>
          <a:bodyPr vert="horz" lIns="0" tIns="45720" rIns="0" bIns="45720" rtlCol="0" anchor="ctr"/>
          <a:lstStyle>
            <a:lvl1pPr algn="r">
              <a:defRPr sz="800" b="1" spc="100" baseline="0">
                <a:solidFill>
                  <a:schemeClr val="tx1"/>
                </a:solidFill>
              </a:defRPr>
            </a:lvl1pPr>
          </a:lstStyle>
          <a:p>
            <a:r>
              <a:rPr lang="en-JP" dirty="0"/>
              <a:t>TAKEDA POWERPOINT TEMPLATE</a:t>
            </a:r>
          </a:p>
        </p:txBody>
      </p:sp>
      <p:sp>
        <p:nvSpPr>
          <p:cNvPr id="2" name="Title 1">
            <a:extLst>
              <a:ext uri="{FF2B5EF4-FFF2-40B4-BE49-F238E27FC236}">
                <a16:creationId xmlns:a16="http://schemas.microsoft.com/office/drawing/2014/main" id="{8C14A728-DA79-C048-8CF7-61E176E1F65A}"/>
              </a:ext>
            </a:extLst>
          </p:cNvPr>
          <p:cNvSpPr>
            <a:spLocks noGrp="1"/>
          </p:cNvSpPr>
          <p:nvPr>
            <p:ph type="title"/>
          </p:nvPr>
        </p:nvSpPr>
        <p:spPr/>
        <p:txBody>
          <a:bodyPr>
            <a:normAutofit/>
          </a:bodyPr>
          <a:lstStyle/>
          <a:p>
            <a:r>
              <a:rPr lang="en-JP" dirty="0"/>
              <a:t>Quick Start Guide</a:t>
            </a:r>
          </a:p>
        </p:txBody>
      </p:sp>
      <p:sp>
        <p:nvSpPr>
          <p:cNvPr id="16" name="スライド番号プレースホルダ 5">
            <a:extLst>
              <a:ext uri="{FF2B5EF4-FFF2-40B4-BE49-F238E27FC236}">
                <a16:creationId xmlns:a16="http://schemas.microsoft.com/office/drawing/2014/main" id="{16E2E9F3-53F7-934A-B4C9-37D7E2ABC5E6}"/>
              </a:ext>
            </a:extLst>
          </p:cNvPr>
          <p:cNvSpPr>
            <a:spLocks noGrp="1"/>
          </p:cNvSpPr>
          <p:nvPr>
            <p:ph type="sldNum" sz="quarter" idx="4"/>
          </p:nvPr>
        </p:nvSpPr>
        <p:spPr>
          <a:prstGeom prst="rect">
            <a:avLst/>
          </a:prstGeom>
        </p:spPr>
        <p:txBody>
          <a:bodyPr vert="horz" lIns="71985"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3</a:t>
            </a:fld>
            <a:endParaRPr lang="ja-JP" altLang="en-US"/>
          </a:p>
        </p:txBody>
      </p:sp>
      <p:sp>
        <p:nvSpPr>
          <p:cNvPr id="52" name="Text Placeholder 51">
            <a:extLst>
              <a:ext uri="{FF2B5EF4-FFF2-40B4-BE49-F238E27FC236}">
                <a16:creationId xmlns:a16="http://schemas.microsoft.com/office/drawing/2014/main" id="{0B262B38-1EEB-2E4B-855F-96AE898F272B}"/>
              </a:ext>
            </a:extLst>
          </p:cNvPr>
          <p:cNvSpPr>
            <a:spLocks noGrp="1"/>
          </p:cNvSpPr>
          <p:nvPr>
            <p:ph type="body" sz="quarter" idx="16"/>
          </p:nvPr>
        </p:nvSpPr>
        <p:spPr/>
        <p:txBody>
          <a:bodyPr/>
          <a:lstStyle/>
          <a:p>
            <a:endParaRPr lang="en-JP" dirty="0"/>
          </a:p>
        </p:txBody>
      </p:sp>
      <p:grpSp>
        <p:nvGrpSpPr>
          <p:cNvPr id="12" name="Group 11">
            <a:extLst>
              <a:ext uri="{FF2B5EF4-FFF2-40B4-BE49-F238E27FC236}">
                <a16:creationId xmlns:a16="http://schemas.microsoft.com/office/drawing/2014/main" id="{B9C3EFAA-1550-2845-A357-110AF513F25D}"/>
              </a:ext>
            </a:extLst>
          </p:cNvPr>
          <p:cNvGrpSpPr/>
          <p:nvPr/>
        </p:nvGrpSpPr>
        <p:grpSpPr>
          <a:xfrm>
            <a:off x="6172756" y="1011132"/>
            <a:ext cx="5116303" cy="4858425"/>
            <a:chOff x="6172756" y="1011132"/>
            <a:chExt cx="5116303" cy="4858425"/>
          </a:xfrm>
        </p:grpSpPr>
        <p:pic>
          <p:nvPicPr>
            <p:cNvPr id="36" name="Picture 35">
              <a:extLst>
                <a:ext uri="{FF2B5EF4-FFF2-40B4-BE49-F238E27FC236}">
                  <a16:creationId xmlns:a16="http://schemas.microsoft.com/office/drawing/2014/main" id="{AAC1BC11-E0C2-9C4F-8535-47BC3651854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72756" y="2127782"/>
              <a:ext cx="5116303" cy="3741775"/>
            </a:xfrm>
            <a:prstGeom prst="rect">
              <a:avLst/>
            </a:prstGeom>
            <a:ln>
              <a:noFill/>
            </a:ln>
            <a:effectLst>
              <a:outerShdw blurRad="433950" dir="1440000" sx="98898" sy="98898" algn="ctr" rotWithShape="0">
                <a:prstClr val="black">
                  <a:alpha val="2000"/>
                </a:prstClr>
              </a:outerShdw>
            </a:effectLst>
          </p:spPr>
        </p:pic>
        <p:pic>
          <p:nvPicPr>
            <p:cNvPr id="38" name="Picture 37">
              <a:extLst>
                <a:ext uri="{FF2B5EF4-FFF2-40B4-BE49-F238E27FC236}">
                  <a16:creationId xmlns:a16="http://schemas.microsoft.com/office/drawing/2014/main" id="{F3948182-438B-AA46-84D1-E167D261B6E5}"/>
                </a:ext>
              </a:extLst>
            </p:cNvPr>
            <p:cNvPicPr>
              <a:picLocks noChangeAspect="1"/>
            </p:cNvPicPr>
            <p:nvPr/>
          </p:nvPicPr>
          <p:blipFill rotWithShape="1">
            <a:blip r:embed="rId4">
              <a:extLst>
                <a:ext uri="{28A0092B-C50C-407E-A947-70E740481C1C}">
                  <a14:useLocalDpi xmlns:a14="http://schemas.microsoft.com/office/drawing/2010/main" val="0"/>
                </a:ext>
              </a:extLst>
            </a:blip>
            <a:srcRect l="1489" t="5291" r="1212" b="11478"/>
            <a:stretch/>
          </p:blipFill>
          <p:spPr>
            <a:xfrm>
              <a:off x="6414131" y="1011132"/>
              <a:ext cx="4599919" cy="1353933"/>
            </a:xfrm>
            <a:prstGeom prst="rect">
              <a:avLst/>
            </a:prstGeom>
            <a:ln>
              <a:noFill/>
            </a:ln>
            <a:effectLst>
              <a:outerShdw blurRad="433950" dir="1440000" sx="89617" sy="89617" algn="ctr" rotWithShape="0">
                <a:prstClr val="black">
                  <a:alpha val="0"/>
                </a:prstClr>
              </a:outerShdw>
            </a:effectLst>
          </p:spPr>
        </p:pic>
        <p:sp>
          <p:nvSpPr>
            <p:cNvPr id="39" name="Round Single Corner Rectangle 38">
              <a:extLst>
                <a:ext uri="{FF2B5EF4-FFF2-40B4-BE49-F238E27FC236}">
                  <a16:creationId xmlns:a16="http://schemas.microsoft.com/office/drawing/2014/main" id="{B350FF43-0F4D-8B4B-88C6-CB36B0CD1B72}"/>
                </a:ext>
              </a:extLst>
            </p:cNvPr>
            <p:cNvSpPr/>
            <p:nvPr/>
          </p:nvSpPr>
          <p:spPr>
            <a:xfrm>
              <a:off x="7737544" y="1552806"/>
              <a:ext cx="366368" cy="592909"/>
            </a:xfrm>
            <a:prstGeom prst="round1Rect">
              <a:avLst>
                <a:gd name="adj" fmla="val 0"/>
              </a:avLst>
            </a:prstGeom>
            <a:noFill/>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40" name="Round Single Corner Rectangle 39">
              <a:extLst>
                <a:ext uri="{FF2B5EF4-FFF2-40B4-BE49-F238E27FC236}">
                  <a16:creationId xmlns:a16="http://schemas.microsoft.com/office/drawing/2014/main" id="{566BEF76-08E4-9B4F-9139-6CEBC756F3B4}"/>
                </a:ext>
              </a:extLst>
            </p:cNvPr>
            <p:cNvSpPr/>
            <p:nvPr/>
          </p:nvSpPr>
          <p:spPr>
            <a:xfrm>
              <a:off x="8145011" y="1552806"/>
              <a:ext cx="672787" cy="226538"/>
            </a:xfrm>
            <a:prstGeom prst="round1Rect">
              <a:avLst>
                <a:gd name="adj" fmla="val 0"/>
              </a:avLst>
            </a:prstGeom>
            <a:noFill/>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cxnSp>
          <p:nvCxnSpPr>
            <p:cNvPr id="42" name="Straight Arrow Connector 41">
              <a:extLst>
                <a:ext uri="{FF2B5EF4-FFF2-40B4-BE49-F238E27FC236}">
                  <a16:creationId xmlns:a16="http://schemas.microsoft.com/office/drawing/2014/main" id="{87A0B6D7-D575-5F4F-A6E1-F54ACFB09174}"/>
                </a:ext>
              </a:extLst>
            </p:cNvPr>
            <p:cNvCxnSpPr>
              <a:cxnSpLocks/>
            </p:cNvCxnSpPr>
            <p:nvPr/>
          </p:nvCxnSpPr>
          <p:spPr>
            <a:xfrm>
              <a:off x="8251591" y="2196514"/>
              <a:ext cx="0" cy="2929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2097ABA6-84A4-4541-B0DB-D732F041532E}"/>
              </a:ext>
            </a:extLst>
          </p:cNvPr>
          <p:cNvGrpSpPr/>
          <p:nvPr/>
        </p:nvGrpSpPr>
        <p:grpSpPr>
          <a:xfrm>
            <a:off x="306433" y="1273710"/>
            <a:ext cx="295058" cy="295058"/>
            <a:chOff x="306433" y="1324510"/>
            <a:chExt cx="295058" cy="295058"/>
          </a:xfrm>
        </p:grpSpPr>
        <p:sp>
          <p:nvSpPr>
            <p:cNvPr id="46" name="Oval 45">
              <a:extLst>
                <a:ext uri="{FF2B5EF4-FFF2-40B4-BE49-F238E27FC236}">
                  <a16:creationId xmlns:a16="http://schemas.microsoft.com/office/drawing/2014/main" id="{8DB51BC0-B830-DA43-8FB2-CC3CCB48F2BA}"/>
                </a:ext>
              </a:extLst>
            </p:cNvPr>
            <p:cNvSpPr/>
            <p:nvPr/>
          </p:nvSpPr>
          <p:spPr>
            <a:xfrm>
              <a:off x="306433" y="1324510"/>
              <a:ext cx="295058" cy="29505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47" name="Text Placeholder 4">
              <a:extLst>
                <a:ext uri="{FF2B5EF4-FFF2-40B4-BE49-F238E27FC236}">
                  <a16:creationId xmlns:a16="http://schemas.microsoft.com/office/drawing/2014/main" id="{BB0868B0-7283-7544-AAEA-C3279510E3B6}"/>
                </a:ext>
              </a:extLst>
            </p:cNvPr>
            <p:cNvSpPr txBox="1">
              <a:spLocks/>
            </p:cNvSpPr>
            <p:nvPr/>
          </p:nvSpPr>
          <p:spPr>
            <a:xfrm>
              <a:off x="360918" y="1389337"/>
              <a:ext cx="183299" cy="195630"/>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r>
                <a:rPr lang="en-US" sz="1400" b="1" dirty="0">
                  <a:solidFill>
                    <a:schemeClr val="accent1"/>
                  </a:solidFill>
                </a:rPr>
                <a:t>1</a:t>
              </a:r>
              <a:endParaRPr lang="en-JP" sz="1400" b="1" dirty="0">
                <a:solidFill>
                  <a:schemeClr val="accent1"/>
                </a:solidFill>
              </a:endParaRPr>
            </a:p>
          </p:txBody>
        </p:sp>
      </p:grpSp>
      <p:grpSp>
        <p:nvGrpSpPr>
          <p:cNvPr id="10" name="Group 9">
            <a:extLst>
              <a:ext uri="{FF2B5EF4-FFF2-40B4-BE49-F238E27FC236}">
                <a16:creationId xmlns:a16="http://schemas.microsoft.com/office/drawing/2014/main" id="{BD0FC1FE-495B-B04A-9A13-819F5516828D}"/>
              </a:ext>
            </a:extLst>
          </p:cNvPr>
          <p:cNvGrpSpPr/>
          <p:nvPr/>
        </p:nvGrpSpPr>
        <p:grpSpPr>
          <a:xfrm>
            <a:off x="306433" y="1973848"/>
            <a:ext cx="295058" cy="295058"/>
            <a:chOff x="306433" y="1905833"/>
            <a:chExt cx="295058" cy="295058"/>
          </a:xfrm>
        </p:grpSpPr>
        <p:sp>
          <p:nvSpPr>
            <p:cNvPr id="49" name="Oval 48">
              <a:extLst>
                <a:ext uri="{FF2B5EF4-FFF2-40B4-BE49-F238E27FC236}">
                  <a16:creationId xmlns:a16="http://schemas.microsoft.com/office/drawing/2014/main" id="{DFB03189-DC62-5F49-8D10-DEAEFBF4F140}"/>
                </a:ext>
              </a:extLst>
            </p:cNvPr>
            <p:cNvSpPr/>
            <p:nvPr/>
          </p:nvSpPr>
          <p:spPr>
            <a:xfrm>
              <a:off x="306433" y="1905833"/>
              <a:ext cx="295058" cy="29505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50" name="Text Placeholder 4">
              <a:extLst>
                <a:ext uri="{FF2B5EF4-FFF2-40B4-BE49-F238E27FC236}">
                  <a16:creationId xmlns:a16="http://schemas.microsoft.com/office/drawing/2014/main" id="{97C4D991-7AFB-6E4A-ABB1-54F0AA5DD3B9}"/>
                </a:ext>
              </a:extLst>
            </p:cNvPr>
            <p:cNvSpPr txBox="1">
              <a:spLocks/>
            </p:cNvSpPr>
            <p:nvPr/>
          </p:nvSpPr>
          <p:spPr>
            <a:xfrm>
              <a:off x="366742" y="1973914"/>
              <a:ext cx="183299" cy="195630"/>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r>
                <a:rPr lang="en-US" sz="1400" b="1" dirty="0">
                  <a:solidFill>
                    <a:schemeClr val="accent1"/>
                  </a:solidFill>
                </a:rPr>
                <a:t>2</a:t>
              </a:r>
              <a:endParaRPr lang="en-JP" sz="1400" b="1" dirty="0">
                <a:solidFill>
                  <a:schemeClr val="accent1"/>
                </a:solidFill>
              </a:endParaRPr>
            </a:p>
          </p:txBody>
        </p:sp>
      </p:grpSp>
      <p:grpSp>
        <p:nvGrpSpPr>
          <p:cNvPr id="11" name="Group 10">
            <a:extLst>
              <a:ext uri="{FF2B5EF4-FFF2-40B4-BE49-F238E27FC236}">
                <a16:creationId xmlns:a16="http://schemas.microsoft.com/office/drawing/2014/main" id="{2828EA1A-CC6E-3C4E-A7B5-75518C278FEF}"/>
              </a:ext>
            </a:extLst>
          </p:cNvPr>
          <p:cNvGrpSpPr/>
          <p:nvPr/>
        </p:nvGrpSpPr>
        <p:grpSpPr>
          <a:xfrm>
            <a:off x="306433" y="2673986"/>
            <a:ext cx="295058" cy="295058"/>
            <a:chOff x="306433" y="2673986"/>
            <a:chExt cx="295058" cy="295058"/>
          </a:xfrm>
        </p:grpSpPr>
        <p:sp>
          <p:nvSpPr>
            <p:cNvPr id="54" name="Oval 53">
              <a:extLst>
                <a:ext uri="{FF2B5EF4-FFF2-40B4-BE49-F238E27FC236}">
                  <a16:creationId xmlns:a16="http://schemas.microsoft.com/office/drawing/2014/main" id="{8BE773CA-A690-9541-A574-D542E1AE755D}"/>
                </a:ext>
              </a:extLst>
            </p:cNvPr>
            <p:cNvSpPr/>
            <p:nvPr/>
          </p:nvSpPr>
          <p:spPr>
            <a:xfrm>
              <a:off x="306433" y="2673986"/>
              <a:ext cx="295058" cy="29505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55" name="Text Placeholder 4">
              <a:extLst>
                <a:ext uri="{FF2B5EF4-FFF2-40B4-BE49-F238E27FC236}">
                  <a16:creationId xmlns:a16="http://schemas.microsoft.com/office/drawing/2014/main" id="{F603F196-F947-ED47-B6F4-1B903ECFC05F}"/>
                </a:ext>
              </a:extLst>
            </p:cNvPr>
            <p:cNvSpPr txBox="1">
              <a:spLocks/>
            </p:cNvSpPr>
            <p:nvPr/>
          </p:nvSpPr>
          <p:spPr>
            <a:xfrm>
              <a:off x="366742" y="2746401"/>
              <a:ext cx="183299" cy="195630"/>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r>
                <a:rPr lang="en-US" sz="1400" b="1" dirty="0">
                  <a:solidFill>
                    <a:schemeClr val="accent1"/>
                  </a:solidFill>
                </a:rPr>
                <a:t>3</a:t>
              </a:r>
              <a:endParaRPr lang="en-JP" sz="1400" b="1" dirty="0">
                <a:solidFill>
                  <a:schemeClr val="accent1"/>
                </a:solidFill>
              </a:endParaRPr>
            </a:p>
          </p:txBody>
        </p:sp>
      </p:grpSp>
      <p:sp>
        <p:nvSpPr>
          <p:cNvPr id="4" name="Rectangle 3">
            <a:extLst>
              <a:ext uri="{FF2B5EF4-FFF2-40B4-BE49-F238E27FC236}">
                <a16:creationId xmlns:a16="http://schemas.microsoft.com/office/drawing/2014/main" id="{9773A340-CD70-B345-9F0B-A2A95A2D0D99}"/>
              </a:ext>
            </a:extLst>
          </p:cNvPr>
          <p:cNvSpPr/>
          <p:nvPr/>
        </p:nvSpPr>
        <p:spPr>
          <a:xfrm>
            <a:off x="6456993" y="5608622"/>
            <a:ext cx="2864346" cy="646331"/>
          </a:xfrm>
          <a:prstGeom prst="rect">
            <a:avLst/>
          </a:prstGeom>
        </p:spPr>
        <p:txBody>
          <a:bodyPr wrap="square">
            <a:spAutoFit/>
          </a:bodyPr>
          <a:lstStyle/>
          <a:p>
            <a:r>
              <a:rPr lang="en-JP" sz="1200" dirty="0"/>
              <a:t>These layouts can be modified as needed, but when doing so please try to maintain a clean, aligned look and feel.</a:t>
            </a:r>
          </a:p>
        </p:txBody>
      </p:sp>
      <p:sp>
        <p:nvSpPr>
          <p:cNvPr id="25" name="Text Placeholder 50">
            <a:extLst>
              <a:ext uri="{FF2B5EF4-FFF2-40B4-BE49-F238E27FC236}">
                <a16:creationId xmlns:a16="http://schemas.microsoft.com/office/drawing/2014/main" id="{7612EAC8-54B2-AD4A-80EC-2DCD42DDA5A4}"/>
              </a:ext>
            </a:extLst>
          </p:cNvPr>
          <p:cNvSpPr txBox="1">
            <a:spLocks/>
          </p:cNvSpPr>
          <p:nvPr/>
        </p:nvSpPr>
        <p:spPr>
          <a:xfrm>
            <a:off x="750161" y="1921793"/>
            <a:ext cx="5643332" cy="685801"/>
          </a:xfrm>
          <a:prstGeom prst="rect">
            <a:avLst/>
          </a:prstGeom>
        </p:spPr>
        <p:txBody>
          <a:bodyPr vert="horz" lIns="0" tIns="0" rIns="0" bIns="0" numCol="1" rtlCol="0">
            <a:noAutofit/>
          </a:bodyPr>
          <a:lstStyle>
            <a:lvl1pPr marL="0" indent="0" algn="l" defTabSz="914150" rtl="0" eaLnBrk="1" latinLnBrk="0" hangingPunct="1">
              <a:lnSpc>
                <a:spcPct val="100000"/>
              </a:lnSpc>
              <a:spcBef>
                <a:spcPts val="0"/>
              </a:spcBef>
              <a:spcAft>
                <a:spcPts val="600"/>
              </a:spcAft>
              <a:buClr>
                <a:srgbClr val="4C4948"/>
              </a:buClr>
              <a:buFont typeface="Arial" panose="020B0604020202020204" pitchFamily="34" charset="0"/>
              <a:buNone/>
              <a:defRPr kumimoji="1" sz="16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nSpc>
                <a:spcPts val="2400"/>
              </a:lnSpc>
            </a:pPr>
            <a:r>
              <a:rPr lang="en-JP" dirty="0">
                <a:solidFill>
                  <a:schemeClr val="accent3"/>
                </a:solidFill>
              </a:rPr>
              <a:t>Click on “</a:t>
            </a:r>
            <a:r>
              <a:rPr lang="en-JP" b="1" dirty="0">
                <a:solidFill>
                  <a:schemeClr val="accent1"/>
                </a:solidFill>
              </a:rPr>
              <a:t>New Slide</a:t>
            </a:r>
            <a:r>
              <a:rPr lang="en-JP" dirty="0">
                <a:solidFill>
                  <a:schemeClr val="accent3"/>
                </a:solidFill>
              </a:rPr>
              <a:t>” or “</a:t>
            </a:r>
            <a:r>
              <a:rPr lang="en-JP" b="1" dirty="0">
                <a:solidFill>
                  <a:schemeClr val="accent1"/>
                </a:solidFill>
              </a:rPr>
              <a:t>Layout</a:t>
            </a:r>
            <a:r>
              <a:rPr lang="en-JP" dirty="0">
                <a:solidFill>
                  <a:schemeClr val="accent3"/>
                </a:solidFill>
              </a:rPr>
              <a:t>” and select a </a:t>
            </a:r>
            <a:br>
              <a:rPr lang="en-JP" dirty="0">
                <a:solidFill>
                  <a:schemeClr val="accent3"/>
                </a:solidFill>
              </a:rPr>
            </a:br>
            <a:r>
              <a:rPr lang="en-JP" dirty="0">
                <a:solidFill>
                  <a:schemeClr val="accent3"/>
                </a:solidFill>
              </a:rPr>
              <a:t>template for your new slide</a:t>
            </a:r>
            <a:r>
              <a:rPr lang="en-US" dirty="0">
                <a:solidFill>
                  <a:schemeClr val="accent3"/>
                </a:solidFill>
              </a:rPr>
              <a:t> HEM</a:t>
            </a:r>
            <a:endParaRPr lang="en-JP" dirty="0">
              <a:solidFill>
                <a:schemeClr val="accent3"/>
              </a:solidFill>
            </a:endParaRPr>
          </a:p>
        </p:txBody>
      </p:sp>
      <p:sp>
        <p:nvSpPr>
          <p:cNvPr id="26" name="Text Placeholder 50">
            <a:extLst>
              <a:ext uri="{FF2B5EF4-FFF2-40B4-BE49-F238E27FC236}">
                <a16:creationId xmlns:a16="http://schemas.microsoft.com/office/drawing/2014/main" id="{9A578EC5-9AEA-984D-B340-7F876D4F5CAE}"/>
              </a:ext>
            </a:extLst>
          </p:cNvPr>
          <p:cNvSpPr txBox="1">
            <a:spLocks/>
          </p:cNvSpPr>
          <p:nvPr/>
        </p:nvSpPr>
        <p:spPr>
          <a:xfrm>
            <a:off x="768606" y="2581932"/>
            <a:ext cx="5643332" cy="479166"/>
          </a:xfrm>
          <a:prstGeom prst="rect">
            <a:avLst/>
          </a:prstGeom>
        </p:spPr>
        <p:txBody>
          <a:bodyPr vert="horz" lIns="0" tIns="0" rIns="0" bIns="0" numCol="1" rtlCol="0">
            <a:noAutofit/>
          </a:bodyPr>
          <a:lstStyle>
            <a:lvl1pPr marL="0" indent="0" algn="l" defTabSz="914150" rtl="0" eaLnBrk="1" latinLnBrk="0" hangingPunct="1">
              <a:lnSpc>
                <a:spcPct val="100000"/>
              </a:lnSpc>
              <a:spcBef>
                <a:spcPts val="0"/>
              </a:spcBef>
              <a:spcAft>
                <a:spcPts val="600"/>
              </a:spcAft>
              <a:buClr>
                <a:srgbClr val="4C4948"/>
              </a:buClr>
              <a:buFont typeface="Arial" panose="020B0604020202020204" pitchFamily="34" charset="0"/>
              <a:buNone/>
              <a:defRPr kumimoji="1" sz="16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nSpc>
                <a:spcPts val="3000"/>
              </a:lnSpc>
            </a:pPr>
            <a:r>
              <a:rPr lang="en-JP" dirty="0">
                <a:solidFill>
                  <a:schemeClr val="accent3"/>
                </a:solidFill>
              </a:rPr>
              <a:t>Add your content</a:t>
            </a:r>
          </a:p>
        </p:txBody>
      </p:sp>
      <p:sp>
        <p:nvSpPr>
          <p:cNvPr id="29" name="Rectangle: Single Corner Rounded 7">
            <a:extLst>
              <a:ext uri="{FF2B5EF4-FFF2-40B4-BE49-F238E27FC236}">
                <a16:creationId xmlns:a16="http://schemas.microsoft.com/office/drawing/2014/main" id="{D0F99B3C-D947-B846-A908-8A9CA4CA8DED}"/>
              </a:ext>
            </a:extLst>
          </p:cNvPr>
          <p:cNvSpPr/>
          <p:nvPr/>
        </p:nvSpPr>
        <p:spPr>
          <a:xfrm rot="5400000" flipV="1">
            <a:off x="1281658" y="2326230"/>
            <a:ext cx="2866497" cy="4855477"/>
          </a:xfrm>
          <a:prstGeom prst="round1Rect">
            <a:avLst/>
          </a:prstGeom>
          <a:solidFill>
            <a:schemeClr val="accent5"/>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US" dirty="0"/>
          </a:p>
        </p:txBody>
      </p:sp>
      <p:sp>
        <p:nvSpPr>
          <p:cNvPr id="30" name="Rectangle 29">
            <a:extLst>
              <a:ext uri="{FF2B5EF4-FFF2-40B4-BE49-F238E27FC236}">
                <a16:creationId xmlns:a16="http://schemas.microsoft.com/office/drawing/2014/main" id="{A46B98ED-49ED-6E42-88FB-6498EB26941C}"/>
              </a:ext>
            </a:extLst>
          </p:cNvPr>
          <p:cNvSpPr/>
          <p:nvPr/>
        </p:nvSpPr>
        <p:spPr>
          <a:xfrm>
            <a:off x="452567" y="3319124"/>
            <a:ext cx="4628197" cy="2866496"/>
          </a:xfrm>
          <a:prstGeom prst="rect">
            <a:avLst/>
          </a:prstGeom>
          <a:noFill/>
          <a:ln>
            <a:noFill/>
          </a:ln>
        </p:spPr>
        <p:txBody>
          <a:bodyPr wrap="square" lIns="180000" tIns="144000" bIns="180000" anchor="ctr">
            <a:noAutofit/>
          </a:bodyPr>
          <a:lstStyle/>
          <a:p>
            <a:pPr>
              <a:lnSpc>
                <a:spcPts val="1500"/>
              </a:lnSpc>
            </a:pPr>
            <a:r>
              <a:rPr lang="en-US" sz="1200" b="1" dirty="0">
                <a:latin typeface="Calibri" panose="020F0502020204030204" pitchFamily="34" charset="0"/>
                <a:cs typeface="Calibri" panose="020F0502020204030204" pitchFamily="34" charset="0"/>
              </a:rPr>
              <a:t>Please note: PP754</a:t>
            </a:r>
          </a:p>
          <a:p>
            <a:pPr>
              <a:lnSpc>
                <a:spcPts val="1500"/>
              </a:lnSpc>
            </a:pPr>
            <a:endParaRPr lang="en-US" sz="1200" dirty="0">
              <a:latin typeface="Calibri" panose="020F0502020204030204" pitchFamily="34" charset="0"/>
              <a:cs typeface="Calibri" panose="020F0502020204030204" pitchFamily="34" charset="0"/>
            </a:endParaRPr>
          </a:p>
          <a:p>
            <a:pPr marL="171450" indent="-171450">
              <a:lnSpc>
                <a:spcPts val="1500"/>
              </a:lnSpc>
              <a:buFont typeface="Arial" panose="020B0604020202020204" pitchFamily="34" charset="0"/>
              <a:buChar char="•"/>
            </a:pPr>
            <a:r>
              <a:rPr lang="en-US" sz="1200" b="1" dirty="0">
                <a:latin typeface="Calibri" panose="020F0502020204030204" pitchFamily="34" charset="0"/>
                <a:cs typeface="Calibri" panose="020F0502020204030204" pitchFamily="34" charset="0"/>
              </a:rPr>
              <a:t>Additional cover slide options </a:t>
            </a:r>
            <a:r>
              <a:rPr lang="en-US" sz="1200" dirty="0">
                <a:latin typeface="Calibri" panose="020F0502020204030204" pitchFamily="34" charset="0"/>
                <a:cs typeface="Calibri" panose="020F0502020204030204" pitchFamily="34" charset="0"/>
              </a:rPr>
              <a:t>are available to download</a:t>
            </a:r>
            <a:br>
              <a:rPr lang="en-US" sz="1200" dirty="0">
                <a:latin typeface="Calibri" panose="020F0502020204030204" pitchFamily="34" charset="0"/>
                <a:cs typeface="Calibri" panose="020F0502020204030204" pitchFamily="34" charset="0"/>
              </a:rPr>
            </a:br>
            <a:r>
              <a:rPr lang="en-US" sz="1200" dirty="0">
                <a:latin typeface="Calibri" panose="020F0502020204030204" pitchFamily="34" charset="0"/>
                <a:cs typeface="Calibri" panose="020F0502020204030204" pitchFamily="34" charset="0"/>
              </a:rPr>
              <a:t>from the </a:t>
            </a:r>
            <a:r>
              <a:rPr lang="en-US" sz="1200" dirty="0">
                <a:latin typeface="Calibri" panose="020F0502020204030204" pitchFamily="34" charset="0"/>
                <a:cs typeface="Calibri" panose="020F0502020204030204" pitchFamily="34" charset="0"/>
                <a:hlinkClick r:id="rId5"/>
              </a:rPr>
              <a:t>Brand Portal on </a:t>
            </a:r>
            <a:r>
              <a:rPr lang="en-US" sz="1200" dirty="0" err="1">
                <a:latin typeface="Calibri" panose="020F0502020204030204" pitchFamily="34" charset="0"/>
                <a:cs typeface="Calibri" panose="020F0502020204030204" pitchFamily="34" charset="0"/>
                <a:hlinkClick r:id="rId5"/>
              </a:rPr>
              <a:t>myTakeda</a:t>
            </a:r>
            <a:r>
              <a:rPr lang="en-US" sz="1200" dirty="0">
                <a:latin typeface="Calibri" panose="020F0502020204030204" pitchFamily="34" charset="0"/>
                <a:cs typeface="Calibri" panose="020F0502020204030204" pitchFamily="34" charset="0"/>
              </a:rPr>
              <a:t>. PP654</a:t>
            </a:r>
          </a:p>
          <a:p>
            <a:pPr marL="171450" indent="-171450">
              <a:lnSpc>
                <a:spcPts val="1500"/>
              </a:lnSpc>
              <a:buFont typeface="Arial" panose="020B0604020202020204" pitchFamily="34" charset="0"/>
              <a:buChar char="•"/>
            </a:pPr>
            <a:endParaRPr lang="en-US" sz="1200" b="1" dirty="0">
              <a:latin typeface="Calibri" panose="020F0502020204030204" pitchFamily="34" charset="0"/>
              <a:cs typeface="Calibri" panose="020F0502020204030204" pitchFamily="34" charset="0"/>
            </a:endParaRPr>
          </a:p>
          <a:p>
            <a:pPr marL="171450" indent="-171450">
              <a:lnSpc>
                <a:spcPts val="1500"/>
              </a:lnSpc>
              <a:buFont typeface="Arial" panose="020B0604020202020204" pitchFamily="34" charset="0"/>
              <a:buChar char="•"/>
            </a:pPr>
            <a:r>
              <a:rPr lang="en-US" sz="1200" b="1" dirty="0">
                <a:latin typeface="Calibri" panose="020F0502020204030204" pitchFamily="34" charset="0"/>
                <a:cs typeface="Calibri" panose="020F0502020204030204" pitchFamily="34" charset="0"/>
              </a:rPr>
              <a:t>Takeda’s color palette (including </a:t>
            </a:r>
            <a:r>
              <a:rPr lang="en-US" sz="1200" b="1" dirty="0">
                <a:solidFill>
                  <a:schemeClr val="accent1"/>
                </a:solidFill>
                <a:latin typeface="Calibri" panose="020F0502020204030204" pitchFamily="34" charset="0"/>
                <a:cs typeface="Calibri" panose="020F0502020204030204" pitchFamily="34" charset="0"/>
              </a:rPr>
              <a:t>Takeda Red</a:t>
            </a:r>
            <a:r>
              <a:rPr lang="en-US" sz="1200" b="1" dirty="0">
                <a:latin typeface="Calibri" panose="020F0502020204030204" pitchFamily="34" charset="0"/>
                <a:cs typeface="Calibri" panose="020F0502020204030204" pitchFamily="34" charset="0"/>
              </a:rPr>
              <a:t>) has changed</a:t>
            </a:r>
            <a:br>
              <a:rPr lang="en-US" sz="1200" b="1" dirty="0">
                <a:latin typeface="Calibri" panose="020F0502020204030204" pitchFamily="34" charset="0"/>
                <a:cs typeface="Calibri" panose="020F0502020204030204" pitchFamily="34" charset="0"/>
              </a:rPr>
            </a:br>
            <a:r>
              <a:rPr lang="en-US" sz="1200" dirty="0">
                <a:latin typeface="Calibri" panose="020F0502020204030204" pitchFamily="34" charset="0"/>
                <a:cs typeface="Calibri" panose="020F0502020204030204" pitchFamily="34" charset="0"/>
              </a:rPr>
              <a:t>as of August 2021. This template uses the new color palette.</a:t>
            </a:r>
          </a:p>
          <a:p>
            <a:pPr>
              <a:lnSpc>
                <a:spcPts val="1500"/>
              </a:lnSpc>
            </a:pPr>
            <a:endParaRPr lang="en-US" sz="1200" dirty="0">
              <a:latin typeface="Calibri" panose="020F0502020204030204" pitchFamily="34" charset="0"/>
              <a:cs typeface="Calibri" panose="020F0502020204030204" pitchFamily="34" charset="0"/>
            </a:endParaRPr>
          </a:p>
          <a:p>
            <a:pPr marL="171450" indent="-171450">
              <a:lnSpc>
                <a:spcPts val="1500"/>
              </a:lnSpc>
              <a:buFont typeface="Arial" panose="020B0604020202020204" pitchFamily="34" charset="0"/>
              <a:buChar char="•"/>
            </a:pPr>
            <a:r>
              <a:rPr lang="en-US" sz="1200" dirty="0">
                <a:latin typeface="Calibri" panose="020F0502020204030204" pitchFamily="34" charset="0"/>
                <a:cs typeface="Calibri" panose="020F0502020204030204" pitchFamily="34" charset="0"/>
              </a:rPr>
              <a:t>If your presentation is for </a:t>
            </a:r>
            <a:r>
              <a:rPr lang="en-US" sz="1200" b="1" dirty="0">
                <a:latin typeface="Calibri" panose="020F0502020204030204" pitchFamily="34" charset="0"/>
                <a:cs typeface="Calibri" panose="020F0502020204030204" pitchFamily="34" charset="0"/>
              </a:rPr>
              <a:t>product or promotional use</a:t>
            </a:r>
            <a:r>
              <a:rPr lang="en-US" sz="1200" dirty="0">
                <a:latin typeface="Calibri" panose="020F0502020204030204" pitchFamily="34" charset="0"/>
                <a:cs typeface="Calibri" panose="020F0502020204030204" pitchFamily="34" charset="0"/>
              </a:rPr>
              <a:t>, please delete the tagline ‘Better Health, Brighter Future.’</a:t>
            </a:r>
          </a:p>
          <a:p>
            <a:pPr marL="171450" indent="-171450">
              <a:lnSpc>
                <a:spcPts val="1500"/>
              </a:lnSpc>
              <a:buFont typeface="Arial" panose="020B0604020202020204" pitchFamily="34" charset="0"/>
              <a:buChar char="•"/>
            </a:pPr>
            <a:endParaRPr lang="en-US" sz="1200" dirty="0">
              <a:latin typeface="Calibri" panose="020F0502020204030204" pitchFamily="34" charset="0"/>
              <a:cs typeface="Calibri" panose="020F0502020204030204" pitchFamily="34" charset="0"/>
            </a:endParaRPr>
          </a:p>
          <a:p>
            <a:pPr marL="171450" indent="-171450">
              <a:lnSpc>
                <a:spcPts val="1500"/>
              </a:lnSpc>
              <a:buFont typeface="Arial" panose="020B0604020202020204" pitchFamily="34" charset="0"/>
              <a:buChar char="•"/>
            </a:pPr>
            <a:r>
              <a:rPr lang="en-US" sz="1200" dirty="0">
                <a:latin typeface="Calibri" panose="020F0502020204030204" pitchFamily="34" charset="0"/>
                <a:cs typeface="Calibri" panose="020F0502020204030204" pitchFamily="34" charset="0"/>
              </a:rPr>
              <a:t>If your presentation is for </a:t>
            </a:r>
            <a:r>
              <a:rPr lang="en-US" sz="1200" b="1" dirty="0">
                <a:latin typeface="Calibri" panose="020F0502020204030204" pitchFamily="34" charset="0"/>
                <a:cs typeface="Calibri" panose="020F0502020204030204" pitchFamily="34" charset="0"/>
              </a:rPr>
              <a:t>external</a:t>
            </a:r>
            <a:r>
              <a:rPr lang="en-US" sz="1200" dirty="0">
                <a:latin typeface="Calibri" panose="020F0502020204030204" pitchFamily="34" charset="0"/>
                <a:cs typeface="Calibri" panose="020F0502020204030204" pitchFamily="34" charset="0"/>
              </a:rPr>
              <a:t> use, please delete the </a:t>
            </a:r>
            <a:br>
              <a:rPr lang="en-US" sz="1200" dirty="0">
                <a:latin typeface="Calibri" panose="020F0502020204030204" pitchFamily="34" charset="0"/>
                <a:cs typeface="Calibri" panose="020F0502020204030204" pitchFamily="34" charset="0"/>
              </a:rPr>
            </a:br>
            <a:r>
              <a:rPr lang="en-US" sz="1200" dirty="0">
                <a:latin typeface="Calibri" panose="020F0502020204030204" pitchFamily="34" charset="0"/>
                <a:cs typeface="Calibri" panose="020F0502020204030204" pitchFamily="34" charset="0"/>
              </a:rPr>
              <a:t>confidentiality notice in the footer.</a:t>
            </a:r>
          </a:p>
        </p:txBody>
      </p:sp>
    </p:spTree>
    <p:extLst>
      <p:ext uri="{BB962C8B-B14F-4D97-AF65-F5344CB8AC3E}">
        <p14:creationId xmlns:p14="http://schemas.microsoft.com/office/powerpoint/2010/main" val="3441889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8">
            <a:extLst>
              <a:ext uri="{FF2B5EF4-FFF2-40B4-BE49-F238E27FC236}">
                <a16:creationId xmlns:a16="http://schemas.microsoft.com/office/drawing/2014/main" id="{2FF907B9-477C-B842-9D79-1BF3FC92CE93}"/>
              </a:ext>
            </a:extLst>
          </p:cNvPr>
          <p:cNvSpPr>
            <a:spLocks noGrp="1"/>
          </p:cNvSpPr>
          <p:nvPr>
            <p:ph type="ftr" sz="quarter" idx="3"/>
          </p:nvPr>
        </p:nvSpPr>
        <p:spPr>
          <a:prstGeom prst="rect">
            <a:avLst/>
          </a:prstGeom>
        </p:spPr>
        <p:txBody>
          <a:bodyPr vert="horz" lIns="91440" tIns="45720" rIns="91440" bIns="45720" rtlCol="0" anchor="ctr"/>
          <a:lstStyle>
            <a:lvl1pPr algn="r">
              <a:defRPr sz="1000" b="1" spc="100" baseline="0">
                <a:solidFill>
                  <a:schemeClr val="tx1"/>
                </a:solidFill>
              </a:defRPr>
            </a:lvl1pPr>
          </a:lstStyle>
          <a:p>
            <a:r>
              <a:rPr lang="en-JP" sz="800" dirty="0"/>
              <a:t>TAKEDA POWERPOINT TEMPLATE</a:t>
            </a:r>
          </a:p>
        </p:txBody>
      </p:sp>
      <p:sp>
        <p:nvSpPr>
          <p:cNvPr id="5" name="Title 4">
            <a:extLst>
              <a:ext uri="{FF2B5EF4-FFF2-40B4-BE49-F238E27FC236}">
                <a16:creationId xmlns:a16="http://schemas.microsoft.com/office/drawing/2014/main" id="{15A796B5-269C-2B46-9971-DBAAEF6998BC}"/>
              </a:ext>
            </a:extLst>
          </p:cNvPr>
          <p:cNvSpPr>
            <a:spLocks noGrp="1"/>
          </p:cNvSpPr>
          <p:nvPr>
            <p:ph type="title"/>
          </p:nvPr>
        </p:nvSpPr>
        <p:spPr/>
        <p:txBody>
          <a:bodyPr>
            <a:normAutofit/>
          </a:bodyPr>
          <a:lstStyle/>
          <a:p>
            <a:r>
              <a:rPr lang="en-JP" dirty="0"/>
              <a:t>Color Palette</a:t>
            </a:r>
          </a:p>
        </p:txBody>
      </p:sp>
      <p:sp>
        <p:nvSpPr>
          <p:cNvPr id="28" name="スライド番号プレースホルダ 5">
            <a:extLst>
              <a:ext uri="{FF2B5EF4-FFF2-40B4-BE49-F238E27FC236}">
                <a16:creationId xmlns:a16="http://schemas.microsoft.com/office/drawing/2014/main" id="{75EACD58-0482-9C47-9E17-9B99DAF7655A}"/>
              </a:ext>
            </a:extLst>
          </p:cNvPr>
          <p:cNvSpPr>
            <a:spLocks noGrp="1"/>
          </p:cNvSpPr>
          <p:nvPr>
            <p:ph type="sldNum" sz="quarter" idx="4"/>
          </p:nvPr>
        </p:nvSpPr>
        <p:spPr>
          <a:xfrm>
            <a:off x="311150" y="6523001"/>
            <a:ext cx="589856" cy="196131"/>
          </a:xfrm>
          <a:prstGeom prst="rect">
            <a:avLst/>
          </a:prstGeom>
        </p:spPr>
        <p:txBody>
          <a:bodyPr vert="horz" lIns="71985" tIns="45710" rIns="0" bIns="45710" rtlCol="0" anchor="ctr"/>
          <a:lstStyle>
            <a:lvl1pPr algn="l">
              <a:defRPr sz="10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z="800" smtClean="0"/>
              <a:pPr defTabSz="1218810"/>
              <a:t>4</a:t>
            </a:fld>
            <a:endParaRPr lang="ja-JP" altLang="en-US" sz="800"/>
          </a:p>
        </p:txBody>
      </p:sp>
      <p:sp>
        <p:nvSpPr>
          <p:cNvPr id="35" name="Text Placeholder 24">
            <a:extLst>
              <a:ext uri="{FF2B5EF4-FFF2-40B4-BE49-F238E27FC236}">
                <a16:creationId xmlns:a16="http://schemas.microsoft.com/office/drawing/2014/main" id="{252DDAEF-4132-D94D-950F-BCBD3B02A14C}"/>
              </a:ext>
            </a:extLst>
          </p:cNvPr>
          <p:cNvSpPr txBox="1">
            <a:spLocks/>
          </p:cNvSpPr>
          <p:nvPr/>
        </p:nvSpPr>
        <p:spPr>
          <a:xfrm>
            <a:off x="6096000" y="1297934"/>
            <a:ext cx="3388185" cy="703943"/>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2000" b="1" i="0" kern="1200" baseline="0">
                <a:solidFill>
                  <a:schemeClr val="accent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JP" sz="1800" dirty="0"/>
              <a:t>The Takeda Color Palette</a:t>
            </a:r>
            <a:r>
              <a:rPr lang="en-US" sz="1800" dirty="0"/>
              <a:t> TAK-748</a:t>
            </a:r>
            <a:r>
              <a:rPr lang="en-JP" sz="1800" dirty="0"/>
              <a:t> </a:t>
            </a:r>
          </a:p>
          <a:p>
            <a:r>
              <a:rPr lang="en-US" sz="1400" dirty="0">
                <a:solidFill>
                  <a:schemeClr val="tx1"/>
                </a:solidFill>
              </a:rPr>
              <a:t>I</a:t>
            </a:r>
            <a:r>
              <a:rPr lang="en-JP" sz="1400" dirty="0">
                <a:solidFill>
                  <a:schemeClr val="tx1"/>
                </a:solidFill>
              </a:rPr>
              <a:t>ncluding a new Takeda Red</a:t>
            </a:r>
          </a:p>
        </p:txBody>
      </p:sp>
      <p:grpSp>
        <p:nvGrpSpPr>
          <p:cNvPr id="9" name="Group 8">
            <a:extLst>
              <a:ext uri="{FF2B5EF4-FFF2-40B4-BE49-F238E27FC236}">
                <a16:creationId xmlns:a16="http://schemas.microsoft.com/office/drawing/2014/main" id="{1278E493-B67E-F24C-AAA9-BCA2E39F8816}"/>
              </a:ext>
            </a:extLst>
          </p:cNvPr>
          <p:cNvGrpSpPr/>
          <p:nvPr/>
        </p:nvGrpSpPr>
        <p:grpSpPr>
          <a:xfrm>
            <a:off x="6096000" y="2024292"/>
            <a:ext cx="5801959" cy="2669104"/>
            <a:chOff x="6032500" y="3430526"/>
            <a:chExt cx="5391151" cy="2378900"/>
          </a:xfrm>
        </p:grpSpPr>
        <p:sp>
          <p:nvSpPr>
            <p:cNvPr id="43" name="Rectangle 42">
              <a:extLst>
                <a:ext uri="{FF2B5EF4-FFF2-40B4-BE49-F238E27FC236}">
                  <a16:creationId xmlns:a16="http://schemas.microsoft.com/office/drawing/2014/main" id="{F49A011C-B8A5-0E4B-9015-26B6B9C728FD}"/>
                </a:ext>
              </a:extLst>
            </p:cNvPr>
            <p:cNvSpPr/>
            <p:nvPr/>
          </p:nvSpPr>
          <p:spPr>
            <a:xfrm>
              <a:off x="9610872" y="3433102"/>
              <a:ext cx="1812779" cy="774374"/>
            </a:xfrm>
            <a:prstGeom prst="rect">
              <a:avLst/>
            </a:prstGeom>
            <a:solidFill>
              <a:schemeClr val="accent3"/>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44" name="Rectangle 43">
              <a:extLst>
                <a:ext uri="{FF2B5EF4-FFF2-40B4-BE49-F238E27FC236}">
                  <a16:creationId xmlns:a16="http://schemas.microsoft.com/office/drawing/2014/main" id="{93C10833-48A3-2F43-8B11-FB5FBA1D76B1}"/>
                </a:ext>
              </a:extLst>
            </p:cNvPr>
            <p:cNvSpPr/>
            <p:nvPr/>
          </p:nvSpPr>
          <p:spPr>
            <a:xfrm>
              <a:off x="7829550" y="3433100"/>
              <a:ext cx="1781322" cy="774701"/>
            </a:xfrm>
            <a:prstGeom prst="rect">
              <a:avLst/>
            </a:prstGeom>
            <a:solidFill>
              <a:schemeClr val="accent2"/>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45" name="Rectangle 44">
              <a:extLst>
                <a:ext uri="{FF2B5EF4-FFF2-40B4-BE49-F238E27FC236}">
                  <a16:creationId xmlns:a16="http://schemas.microsoft.com/office/drawing/2014/main" id="{7593F8B9-2AC9-6344-A804-171AFB17E0D1}"/>
                </a:ext>
              </a:extLst>
            </p:cNvPr>
            <p:cNvSpPr/>
            <p:nvPr/>
          </p:nvSpPr>
          <p:spPr>
            <a:xfrm>
              <a:off x="6032500" y="3433100"/>
              <a:ext cx="1797050" cy="2376000"/>
            </a:xfrm>
            <a:prstGeom prst="rect">
              <a:avLst/>
            </a:prstGeom>
            <a:solidFill>
              <a:srgbClr val="E1242A"/>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47" name="Rectangle 46">
              <a:extLst>
                <a:ext uri="{FF2B5EF4-FFF2-40B4-BE49-F238E27FC236}">
                  <a16:creationId xmlns:a16="http://schemas.microsoft.com/office/drawing/2014/main" id="{542475F7-31CE-844A-B0BD-2EF89CEFAC80}"/>
                </a:ext>
              </a:extLst>
            </p:cNvPr>
            <p:cNvSpPr/>
            <p:nvPr/>
          </p:nvSpPr>
          <p:spPr>
            <a:xfrm>
              <a:off x="7829550" y="5017426"/>
              <a:ext cx="1781322" cy="792000"/>
            </a:xfrm>
            <a:prstGeom prst="rect">
              <a:avLst/>
            </a:prstGeom>
            <a:solidFill>
              <a:schemeClr val="accent6">
                <a:lumMod val="1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48" name="Rectangle 47">
              <a:extLst>
                <a:ext uri="{FF2B5EF4-FFF2-40B4-BE49-F238E27FC236}">
                  <a16:creationId xmlns:a16="http://schemas.microsoft.com/office/drawing/2014/main" id="{0FC405AF-CB57-F543-9101-FCD76BD52D3C}"/>
                </a:ext>
              </a:extLst>
            </p:cNvPr>
            <p:cNvSpPr/>
            <p:nvPr/>
          </p:nvSpPr>
          <p:spPr>
            <a:xfrm>
              <a:off x="9610872" y="4204831"/>
              <a:ext cx="1812779" cy="811207"/>
            </a:xfrm>
            <a:prstGeom prst="rect">
              <a:avLst/>
            </a:prstGeom>
            <a:solidFill>
              <a:schemeClr val="accent4"/>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63" name="Rectangle 62">
              <a:extLst>
                <a:ext uri="{FF2B5EF4-FFF2-40B4-BE49-F238E27FC236}">
                  <a16:creationId xmlns:a16="http://schemas.microsoft.com/office/drawing/2014/main" id="{5C300A0E-2892-9C48-B54D-74E616999C9A}"/>
                </a:ext>
              </a:extLst>
            </p:cNvPr>
            <p:cNvSpPr/>
            <p:nvPr/>
          </p:nvSpPr>
          <p:spPr>
            <a:xfrm>
              <a:off x="9610873" y="5017100"/>
              <a:ext cx="1812776" cy="789390"/>
            </a:xfrm>
            <a:prstGeom prst="rect">
              <a:avLst/>
            </a:prstGeom>
            <a:solidFill>
              <a:schemeClr val="accent5"/>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8" name="TextBox 7">
              <a:extLst>
                <a:ext uri="{FF2B5EF4-FFF2-40B4-BE49-F238E27FC236}">
                  <a16:creationId xmlns:a16="http://schemas.microsoft.com/office/drawing/2014/main" id="{667A74BC-534A-834C-8396-F710DCD62096}"/>
                </a:ext>
              </a:extLst>
            </p:cNvPr>
            <p:cNvSpPr txBox="1"/>
            <p:nvPr/>
          </p:nvSpPr>
          <p:spPr>
            <a:xfrm>
              <a:off x="6032500" y="3430526"/>
              <a:ext cx="1384300" cy="747103"/>
            </a:xfrm>
            <a:prstGeom prst="rect">
              <a:avLst/>
            </a:prstGeom>
            <a:noFill/>
          </p:spPr>
          <p:txBody>
            <a:bodyPr wrap="square" rtlCol="0">
              <a:spAutoFit/>
            </a:bodyPr>
            <a:lstStyle/>
            <a:p>
              <a:pPr>
                <a:lnSpc>
                  <a:spcPts val="2000"/>
                </a:lnSpc>
              </a:pPr>
              <a:r>
                <a:rPr lang="en-JP" sz="1400" b="1" dirty="0">
                  <a:solidFill>
                    <a:schemeClr val="bg1"/>
                  </a:solidFill>
                </a:rPr>
                <a:t>Takeda Red</a:t>
              </a:r>
            </a:p>
            <a:p>
              <a:pPr>
                <a:lnSpc>
                  <a:spcPts val="2000"/>
                </a:lnSpc>
              </a:pPr>
              <a:r>
                <a:rPr lang="en-JP" sz="1200" dirty="0">
                  <a:solidFill>
                    <a:schemeClr val="bg1"/>
                  </a:solidFill>
                </a:rPr>
                <a:t>HEX #E1242A</a:t>
              </a:r>
            </a:p>
            <a:p>
              <a:pPr>
                <a:lnSpc>
                  <a:spcPts val="2000"/>
                </a:lnSpc>
              </a:pPr>
              <a:r>
                <a:rPr lang="en-JP" sz="1200" dirty="0">
                  <a:solidFill>
                    <a:schemeClr val="bg1"/>
                  </a:solidFill>
                </a:rPr>
                <a:t>RGB 225.36.42</a:t>
              </a:r>
            </a:p>
          </p:txBody>
        </p:sp>
        <p:sp>
          <p:nvSpPr>
            <p:cNvPr id="64" name="TextBox 63">
              <a:extLst>
                <a:ext uri="{FF2B5EF4-FFF2-40B4-BE49-F238E27FC236}">
                  <a16:creationId xmlns:a16="http://schemas.microsoft.com/office/drawing/2014/main" id="{3CCDF6DE-6859-2E43-9B8B-6FFD25950F21}"/>
                </a:ext>
              </a:extLst>
            </p:cNvPr>
            <p:cNvSpPr txBox="1"/>
            <p:nvPr/>
          </p:nvSpPr>
          <p:spPr>
            <a:xfrm>
              <a:off x="7878923" y="3433424"/>
              <a:ext cx="1384300" cy="975754"/>
            </a:xfrm>
            <a:prstGeom prst="rect">
              <a:avLst/>
            </a:prstGeom>
            <a:noFill/>
          </p:spPr>
          <p:txBody>
            <a:bodyPr wrap="square" rtlCol="0">
              <a:spAutoFit/>
            </a:bodyPr>
            <a:lstStyle/>
            <a:p>
              <a:pPr>
                <a:lnSpc>
                  <a:spcPts val="2000"/>
                </a:lnSpc>
              </a:pPr>
              <a:r>
                <a:rPr lang="en-JP" sz="1400" b="1" dirty="0">
                  <a:solidFill>
                    <a:schemeClr val="bg1"/>
                  </a:solidFill>
                </a:rPr>
                <a:t>Azuki Maroon</a:t>
              </a:r>
              <a:r>
                <a:rPr lang="en-US" sz="1400" b="1" dirty="0">
                  <a:solidFill>
                    <a:schemeClr val="bg1"/>
                  </a:solidFill>
                </a:rPr>
                <a:t> TAK748</a:t>
              </a:r>
              <a:endParaRPr lang="en-JP" sz="1400" b="1" dirty="0">
                <a:solidFill>
                  <a:schemeClr val="bg1"/>
                </a:solidFill>
              </a:endParaRPr>
            </a:p>
            <a:p>
              <a:pPr>
                <a:lnSpc>
                  <a:spcPts val="2000"/>
                </a:lnSpc>
              </a:pPr>
              <a:r>
                <a:rPr lang="en-JP" sz="1200" dirty="0">
                  <a:solidFill>
                    <a:schemeClr val="bg1"/>
                  </a:solidFill>
                </a:rPr>
                <a:t>HEX #891515</a:t>
              </a:r>
            </a:p>
            <a:p>
              <a:pPr>
                <a:lnSpc>
                  <a:spcPts val="2000"/>
                </a:lnSpc>
              </a:pPr>
              <a:r>
                <a:rPr lang="en-JP" sz="1200" dirty="0">
                  <a:solidFill>
                    <a:schemeClr val="bg1"/>
                  </a:solidFill>
                </a:rPr>
                <a:t>RGB 137.21.21</a:t>
              </a:r>
            </a:p>
          </p:txBody>
        </p:sp>
        <p:sp>
          <p:nvSpPr>
            <p:cNvPr id="66" name="TextBox 65">
              <a:extLst>
                <a:ext uri="{FF2B5EF4-FFF2-40B4-BE49-F238E27FC236}">
                  <a16:creationId xmlns:a16="http://schemas.microsoft.com/office/drawing/2014/main" id="{33E3ECFC-4B65-874C-B9F0-862AF5ADAE54}"/>
                </a:ext>
              </a:extLst>
            </p:cNvPr>
            <p:cNvSpPr txBox="1"/>
            <p:nvPr/>
          </p:nvSpPr>
          <p:spPr>
            <a:xfrm>
              <a:off x="7878923" y="4218417"/>
              <a:ext cx="1384300" cy="747103"/>
            </a:xfrm>
            <a:prstGeom prst="rect">
              <a:avLst/>
            </a:prstGeom>
            <a:noFill/>
          </p:spPr>
          <p:txBody>
            <a:bodyPr wrap="square" rtlCol="0">
              <a:spAutoFit/>
            </a:bodyPr>
            <a:lstStyle/>
            <a:p>
              <a:pPr>
                <a:lnSpc>
                  <a:spcPts val="2000"/>
                </a:lnSpc>
              </a:pPr>
              <a:r>
                <a:rPr lang="en-JP" sz="1400" b="1" dirty="0">
                  <a:solidFill>
                    <a:schemeClr val="accent3"/>
                  </a:solidFill>
                </a:rPr>
                <a:t>White</a:t>
              </a:r>
            </a:p>
            <a:p>
              <a:pPr>
                <a:lnSpc>
                  <a:spcPts val="2000"/>
                </a:lnSpc>
              </a:pPr>
              <a:r>
                <a:rPr lang="en-JP" sz="1200" dirty="0">
                  <a:solidFill>
                    <a:schemeClr val="accent3"/>
                  </a:solidFill>
                </a:rPr>
                <a:t>HEX #FFFFFF</a:t>
              </a:r>
            </a:p>
            <a:p>
              <a:pPr>
                <a:lnSpc>
                  <a:spcPts val="2000"/>
                </a:lnSpc>
              </a:pPr>
              <a:r>
                <a:rPr lang="en-JP" sz="1200" dirty="0">
                  <a:solidFill>
                    <a:schemeClr val="accent3"/>
                  </a:solidFill>
                </a:rPr>
                <a:t>RGB 255.255.255</a:t>
              </a:r>
            </a:p>
          </p:txBody>
        </p:sp>
        <p:sp>
          <p:nvSpPr>
            <p:cNvPr id="73" name="TextBox 72">
              <a:extLst>
                <a:ext uri="{FF2B5EF4-FFF2-40B4-BE49-F238E27FC236}">
                  <a16:creationId xmlns:a16="http://schemas.microsoft.com/office/drawing/2014/main" id="{7D5CA89B-89AD-A84B-9BE2-23BAFC0DFA42}"/>
                </a:ext>
              </a:extLst>
            </p:cNvPr>
            <p:cNvSpPr txBox="1"/>
            <p:nvPr/>
          </p:nvSpPr>
          <p:spPr>
            <a:xfrm>
              <a:off x="7878923" y="5006850"/>
              <a:ext cx="1384300" cy="747103"/>
            </a:xfrm>
            <a:prstGeom prst="rect">
              <a:avLst/>
            </a:prstGeom>
            <a:noFill/>
          </p:spPr>
          <p:txBody>
            <a:bodyPr wrap="square" rtlCol="0">
              <a:spAutoFit/>
            </a:bodyPr>
            <a:lstStyle/>
            <a:p>
              <a:pPr>
                <a:lnSpc>
                  <a:spcPts val="2000"/>
                </a:lnSpc>
              </a:pPr>
              <a:r>
                <a:rPr lang="en-JP" sz="1400" b="1" dirty="0">
                  <a:solidFill>
                    <a:schemeClr val="bg1"/>
                  </a:solidFill>
                </a:rPr>
                <a:t>Black</a:t>
              </a:r>
            </a:p>
            <a:p>
              <a:pPr>
                <a:lnSpc>
                  <a:spcPts val="2000"/>
                </a:lnSpc>
              </a:pPr>
              <a:r>
                <a:rPr lang="en-JP" sz="1200" dirty="0">
                  <a:solidFill>
                    <a:schemeClr val="bg1"/>
                  </a:solidFill>
                </a:rPr>
                <a:t>HEX #000000</a:t>
              </a:r>
            </a:p>
            <a:p>
              <a:pPr>
                <a:lnSpc>
                  <a:spcPts val="2000"/>
                </a:lnSpc>
              </a:pPr>
              <a:r>
                <a:rPr lang="en-JP" sz="1200" dirty="0">
                  <a:solidFill>
                    <a:schemeClr val="bg1"/>
                  </a:solidFill>
                </a:rPr>
                <a:t>RGB 0.0.0</a:t>
              </a:r>
            </a:p>
          </p:txBody>
        </p:sp>
        <p:sp>
          <p:nvSpPr>
            <p:cNvPr id="74" name="TextBox 73">
              <a:extLst>
                <a:ext uri="{FF2B5EF4-FFF2-40B4-BE49-F238E27FC236}">
                  <a16:creationId xmlns:a16="http://schemas.microsoft.com/office/drawing/2014/main" id="{6DB35499-815C-7249-9185-3CA62A28CCCC}"/>
                </a:ext>
              </a:extLst>
            </p:cNvPr>
            <p:cNvSpPr txBox="1"/>
            <p:nvPr/>
          </p:nvSpPr>
          <p:spPr>
            <a:xfrm>
              <a:off x="9682323" y="3430526"/>
              <a:ext cx="1384300" cy="747103"/>
            </a:xfrm>
            <a:prstGeom prst="rect">
              <a:avLst/>
            </a:prstGeom>
            <a:noFill/>
          </p:spPr>
          <p:txBody>
            <a:bodyPr wrap="square" rtlCol="0">
              <a:spAutoFit/>
            </a:bodyPr>
            <a:lstStyle/>
            <a:p>
              <a:pPr>
                <a:lnSpc>
                  <a:spcPts val="2000"/>
                </a:lnSpc>
              </a:pPr>
              <a:r>
                <a:rPr lang="en-JP" sz="1400" b="1" dirty="0">
                  <a:solidFill>
                    <a:schemeClr val="bg1"/>
                  </a:solidFill>
                </a:rPr>
                <a:t>Dark Grey</a:t>
              </a:r>
            </a:p>
            <a:p>
              <a:pPr>
                <a:lnSpc>
                  <a:spcPts val="2000"/>
                </a:lnSpc>
              </a:pPr>
              <a:r>
                <a:rPr lang="en-JP" sz="1200" dirty="0">
                  <a:solidFill>
                    <a:schemeClr val="bg1"/>
                  </a:solidFill>
                </a:rPr>
                <a:t>HEX #34373f</a:t>
              </a:r>
            </a:p>
            <a:p>
              <a:pPr>
                <a:lnSpc>
                  <a:spcPts val="2000"/>
                </a:lnSpc>
              </a:pPr>
              <a:r>
                <a:rPr lang="en-JP" sz="1200" dirty="0">
                  <a:solidFill>
                    <a:schemeClr val="bg1"/>
                  </a:solidFill>
                </a:rPr>
                <a:t>RGB 52.55.63</a:t>
              </a:r>
            </a:p>
          </p:txBody>
        </p:sp>
        <p:sp>
          <p:nvSpPr>
            <p:cNvPr id="75" name="TextBox 74">
              <a:extLst>
                <a:ext uri="{FF2B5EF4-FFF2-40B4-BE49-F238E27FC236}">
                  <a16:creationId xmlns:a16="http://schemas.microsoft.com/office/drawing/2014/main" id="{C4522A29-5062-CE4C-AB8A-0E3CF875A424}"/>
                </a:ext>
              </a:extLst>
            </p:cNvPr>
            <p:cNvSpPr txBox="1"/>
            <p:nvPr/>
          </p:nvSpPr>
          <p:spPr>
            <a:xfrm>
              <a:off x="9682323" y="4204184"/>
              <a:ext cx="1384300" cy="747103"/>
            </a:xfrm>
            <a:prstGeom prst="rect">
              <a:avLst/>
            </a:prstGeom>
            <a:noFill/>
          </p:spPr>
          <p:txBody>
            <a:bodyPr wrap="square" rtlCol="0">
              <a:spAutoFit/>
            </a:bodyPr>
            <a:lstStyle/>
            <a:p>
              <a:pPr>
                <a:lnSpc>
                  <a:spcPts val="2000"/>
                </a:lnSpc>
              </a:pPr>
              <a:r>
                <a:rPr lang="en-JP" sz="1400" b="1" dirty="0">
                  <a:solidFill>
                    <a:schemeClr val="accent3"/>
                  </a:solidFill>
                </a:rPr>
                <a:t>Medium Grey</a:t>
              </a:r>
            </a:p>
            <a:p>
              <a:pPr>
                <a:lnSpc>
                  <a:spcPts val="2000"/>
                </a:lnSpc>
              </a:pPr>
              <a:r>
                <a:rPr lang="en-JP" sz="1200" dirty="0">
                  <a:solidFill>
                    <a:schemeClr val="accent3"/>
                  </a:solidFill>
                </a:rPr>
                <a:t>HEX #A1A4AC</a:t>
              </a:r>
            </a:p>
            <a:p>
              <a:pPr>
                <a:lnSpc>
                  <a:spcPts val="2000"/>
                </a:lnSpc>
              </a:pPr>
              <a:r>
                <a:rPr lang="en-JP" sz="1200" dirty="0">
                  <a:solidFill>
                    <a:schemeClr val="accent3"/>
                  </a:solidFill>
                </a:rPr>
                <a:t>RGB 161.164.172</a:t>
              </a:r>
            </a:p>
          </p:txBody>
        </p:sp>
        <p:sp>
          <p:nvSpPr>
            <p:cNvPr id="76" name="TextBox 75">
              <a:extLst>
                <a:ext uri="{FF2B5EF4-FFF2-40B4-BE49-F238E27FC236}">
                  <a16:creationId xmlns:a16="http://schemas.microsoft.com/office/drawing/2014/main" id="{DA263750-4CDC-F94E-AFBA-D9B3B817B4CC}"/>
                </a:ext>
              </a:extLst>
            </p:cNvPr>
            <p:cNvSpPr txBox="1"/>
            <p:nvPr/>
          </p:nvSpPr>
          <p:spPr>
            <a:xfrm>
              <a:off x="9682323" y="5014163"/>
              <a:ext cx="1384300" cy="747103"/>
            </a:xfrm>
            <a:prstGeom prst="rect">
              <a:avLst/>
            </a:prstGeom>
            <a:noFill/>
          </p:spPr>
          <p:txBody>
            <a:bodyPr wrap="square" rtlCol="0">
              <a:spAutoFit/>
            </a:bodyPr>
            <a:lstStyle/>
            <a:p>
              <a:pPr>
                <a:lnSpc>
                  <a:spcPts val="2000"/>
                </a:lnSpc>
              </a:pPr>
              <a:r>
                <a:rPr lang="en-JP" sz="1400" b="1" dirty="0">
                  <a:solidFill>
                    <a:schemeClr val="accent3"/>
                  </a:solidFill>
                </a:rPr>
                <a:t>Light Grey</a:t>
              </a:r>
            </a:p>
            <a:p>
              <a:pPr>
                <a:lnSpc>
                  <a:spcPts val="2000"/>
                </a:lnSpc>
              </a:pPr>
              <a:r>
                <a:rPr lang="en-JP" sz="1200" dirty="0">
                  <a:solidFill>
                    <a:schemeClr val="accent3"/>
                  </a:solidFill>
                </a:rPr>
                <a:t>HEX #EDF2F4</a:t>
              </a:r>
            </a:p>
            <a:p>
              <a:pPr>
                <a:lnSpc>
                  <a:spcPts val="2000"/>
                </a:lnSpc>
              </a:pPr>
              <a:r>
                <a:rPr lang="en-JP" sz="1200" dirty="0">
                  <a:solidFill>
                    <a:schemeClr val="accent3"/>
                  </a:solidFill>
                </a:rPr>
                <a:t>RGB 237.242.244</a:t>
              </a:r>
            </a:p>
          </p:txBody>
        </p:sp>
      </p:grpSp>
      <p:sp>
        <p:nvSpPr>
          <p:cNvPr id="78" name="Text Placeholder 18">
            <a:extLst>
              <a:ext uri="{FF2B5EF4-FFF2-40B4-BE49-F238E27FC236}">
                <a16:creationId xmlns:a16="http://schemas.microsoft.com/office/drawing/2014/main" id="{C742B727-7D69-7346-8E89-A6357ED3764B}"/>
              </a:ext>
            </a:extLst>
          </p:cNvPr>
          <p:cNvSpPr txBox="1">
            <a:spLocks/>
          </p:cNvSpPr>
          <p:nvPr/>
        </p:nvSpPr>
        <p:spPr>
          <a:xfrm>
            <a:off x="311151" y="1300177"/>
            <a:ext cx="4212723" cy="2407795"/>
          </a:xfrm>
          <a:prstGeom prst="rect">
            <a:avLst/>
          </a:prstGeom>
        </p:spPr>
        <p:txBody>
          <a:bodyPr vert="horz" lIns="0" tIns="0" rIns="0" bIns="0" numCol="1" spcCol="126000" rtlCol="0">
            <a:noAutofit/>
          </a:bodyPr>
          <a:lstStyle>
            <a:lvl1pPr marL="0" indent="0" algn="l" defTabSz="914150" rtl="0" eaLnBrk="1" latinLnBrk="0" hangingPunct="1">
              <a:lnSpc>
                <a:spcPts val="2200"/>
              </a:lnSpc>
              <a:spcBef>
                <a:spcPts val="0"/>
              </a:spcBef>
              <a:buClr>
                <a:srgbClr val="4C4948"/>
              </a:buClr>
              <a:buFont typeface="Arial" panose="020B0604020202020204" pitchFamily="34" charset="0"/>
              <a:buNone/>
              <a:defRPr kumimoji="1" sz="1400" b="1"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spcBef>
                <a:spcPct val="20000"/>
              </a:spcBef>
              <a:buClr>
                <a:srgbClr val="4C4948"/>
              </a:buClr>
              <a:buFont typeface="Arial" pitchFamily="34" charset="0"/>
              <a:buNone/>
              <a:defRPr kumimoji="1" sz="1800" b="1"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nSpc>
                <a:spcPct val="100000"/>
              </a:lnSpc>
            </a:pPr>
            <a:r>
              <a:rPr lang="en-US" sz="1600" dirty="0"/>
              <a:t>Takeda’s color palette is the default theme. It can be found by clicking on any color picker and is the top row.</a:t>
            </a:r>
          </a:p>
          <a:p>
            <a:pPr>
              <a:lnSpc>
                <a:spcPct val="100000"/>
              </a:lnSpc>
            </a:pPr>
            <a:endParaRPr lang="en-US" sz="1600" dirty="0"/>
          </a:p>
          <a:p>
            <a:pPr>
              <a:lnSpc>
                <a:spcPct val="100000"/>
              </a:lnSpc>
            </a:pPr>
            <a:r>
              <a:rPr lang="en-US" sz="1600" b="0" dirty="0"/>
              <a:t>Try to avoid using additional colors for text and color blocks. However, in situations when a chart requires more colors than are contained in the theme, three additional tints may be used.</a:t>
            </a:r>
          </a:p>
          <a:p>
            <a:pPr>
              <a:lnSpc>
                <a:spcPct val="100000"/>
              </a:lnSpc>
            </a:pPr>
            <a:endParaRPr lang="en-US" sz="1600" b="0" dirty="0"/>
          </a:p>
          <a:p>
            <a:pPr>
              <a:lnSpc>
                <a:spcPct val="100000"/>
              </a:lnSpc>
            </a:pPr>
            <a:r>
              <a:rPr lang="en-US" sz="1600" b="0" dirty="0"/>
              <a:t>When using tints, please copy the colors from the samples on the right.  </a:t>
            </a:r>
          </a:p>
          <a:p>
            <a:pPr>
              <a:lnSpc>
                <a:spcPct val="100000"/>
              </a:lnSpc>
            </a:pPr>
            <a:endParaRPr lang="en-US" sz="1600" dirty="0"/>
          </a:p>
        </p:txBody>
      </p:sp>
      <p:grpSp>
        <p:nvGrpSpPr>
          <p:cNvPr id="3" name="Group 2">
            <a:extLst>
              <a:ext uri="{FF2B5EF4-FFF2-40B4-BE49-F238E27FC236}">
                <a16:creationId xmlns:a16="http://schemas.microsoft.com/office/drawing/2014/main" id="{37E811D4-A59B-6144-9744-99F2C867ACD2}"/>
              </a:ext>
            </a:extLst>
          </p:cNvPr>
          <p:cNvGrpSpPr/>
          <p:nvPr/>
        </p:nvGrpSpPr>
        <p:grpSpPr>
          <a:xfrm>
            <a:off x="332968" y="4265845"/>
            <a:ext cx="2667000" cy="955768"/>
            <a:chOff x="311150" y="4371148"/>
            <a:chExt cx="2667000" cy="955768"/>
          </a:xfrm>
        </p:grpSpPr>
        <p:pic>
          <p:nvPicPr>
            <p:cNvPr id="79" name="Picture 78">
              <a:extLst>
                <a:ext uri="{FF2B5EF4-FFF2-40B4-BE49-F238E27FC236}">
                  <a16:creationId xmlns:a16="http://schemas.microsoft.com/office/drawing/2014/main" id="{0854E4DE-8EE2-B940-B734-5BF4E98F99E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11150" y="4386323"/>
              <a:ext cx="2667000" cy="940593"/>
            </a:xfrm>
            <a:prstGeom prst="rect">
              <a:avLst/>
            </a:prstGeom>
            <a:ln w="12700">
              <a:solidFill>
                <a:schemeClr val="accent4"/>
              </a:solidFill>
            </a:ln>
            <a:effectLst>
              <a:outerShdw blurRad="343545" dist="50800" dir="6968622" sx="92000" sy="92000" algn="ctr" rotWithShape="0">
                <a:srgbClr val="000000">
                  <a:alpha val="14000"/>
                </a:srgbClr>
              </a:outerShdw>
            </a:effectLst>
          </p:spPr>
        </p:pic>
        <p:sp>
          <p:nvSpPr>
            <p:cNvPr id="80" name="Rectangle 79">
              <a:extLst>
                <a:ext uri="{FF2B5EF4-FFF2-40B4-BE49-F238E27FC236}">
                  <a16:creationId xmlns:a16="http://schemas.microsoft.com/office/drawing/2014/main" id="{988A2D62-9B91-3743-B70C-DF03573B5BDA}"/>
                </a:ext>
              </a:extLst>
            </p:cNvPr>
            <p:cNvSpPr/>
            <p:nvPr/>
          </p:nvSpPr>
          <p:spPr>
            <a:xfrm>
              <a:off x="381222" y="4371148"/>
              <a:ext cx="519785" cy="359024"/>
            </a:xfrm>
            <a:prstGeom prst="rect">
              <a:avLst/>
            </a:prstGeom>
            <a:noFill/>
            <a:ln w="444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grpSp>
      <p:sp>
        <p:nvSpPr>
          <p:cNvPr id="25" name="Text Placeholder 24">
            <a:extLst>
              <a:ext uri="{FF2B5EF4-FFF2-40B4-BE49-F238E27FC236}">
                <a16:creationId xmlns:a16="http://schemas.microsoft.com/office/drawing/2014/main" id="{6B594EBC-4C04-EA4D-9A34-D47F869005B2}"/>
              </a:ext>
            </a:extLst>
          </p:cNvPr>
          <p:cNvSpPr txBox="1">
            <a:spLocks/>
          </p:cNvSpPr>
          <p:nvPr/>
        </p:nvSpPr>
        <p:spPr>
          <a:xfrm>
            <a:off x="6096000" y="4929579"/>
            <a:ext cx="1769390" cy="1429492"/>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2000" b="1" i="0" kern="1200" baseline="0">
                <a:solidFill>
                  <a:schemeClr val="accent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JP" sz="1800" dirty="0"/>
              <a:t>Tints</a:t>
            </a:r>
          </a:p>
          <a:p>
            <a:pPr>
              <a:lnSpc>
                <a:spcPts val="1600"/>
              </a:lnSpc>
            </a:pPr>
            <a:r>
              <a:rPr lang="en-US" sz="1200" b="0" dirty="0">
                <a:solidFill>
                  <a:schemeClr val="tx1"/>
                </a:solidFill>
              </a:rPr>
              <a:t>Three additional colors can be used when the primary palette alone does not provide enough colors for your design, such as in complex charts and graphs.</a:t>
            </a:r>
            <a:endParaRPr lang="en-JP" sz="1200" b="0" dirty="0">
              <a:solidFill>
                <a:schemeClr val="tx1"/>
              </a:solidFill>
            </a:endParaRPr>
          </a:p>
        </p:txBody>
      </p:sp>
      <p:grpSp>
        <p:nvGrpSpPr>
          <p:cNvPr id="6" name="Group 5">
            <a:extLst>
              <a:ext uri="{FF2B5EF4-FFF2-40B4-BE49-F238E27FC236}">
                <a16:creationId xmlns:a16="http://schemas.microsoft.com/office/drawing/2014/main" id="{51C65367-CF76-AD4F-A9B1-3FCB2D8A725C}"/>
              </a:ext>
            </a:extLst>
          </p:cNvPr>
          <p:cNvGrpSpPr/>
          <p:nvPr/>
        </p:nvGrpSpPr>
        <p:grpSpPr>
          <a:xfrm>
            <a:off x="7979907" y="5279606"/>
            <a:ext cx="3918052" cy="890788"/>
            <a:chOff x="7964406" y="5410235"/>
            <a:chExt cx="3918052" cy="890788"/>
          </a:xfrm>
        </p:grpSpPr>
        <p:sp>
          <p:nvSpPr>
            <p:cNvPr id="26" name="Rectangle 25">
              <a:extLst>
                <a:ext uri="{FF2B5EF4-FFF2-40B4-BE49-F238E27FC236}">
                  <a16:creationId xmlns:a16="http://schemas.microsoft.com/office/drawing/2014/main" id="{B0D032F3-C45D-2946-BB44-0686D2AC0078}"/>
                </a:ext>
              </a:extLst>
            </p:cNvPr>
            <p:cNvSpPr/>
            <p:nvPr/>
          </p:nvSpPr>
          <p:spPr>
            <a:xfrm>
              <a:off x="7964406" y="5411823"/>
              <a:ext cx="1303581" cy="889200"/>
            </a:xfrm>
            <a:prstGeom prst="rect">
              <a:avLst/>
            </a:prstGeom>
            <a:solidFill>
              <a:srgbClr val="F78C85"/>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27" name="Rectangle 26">
              <a:extLst>
                <a:ext uri="{FF2B5EF4-FFF2-40B4-BE49-F238E27FC236}">
                  <a16:creationId xmlns:a16="http://schemas.microsoft.com/office/drawing/2014/main" id="{77EB4F0A-6E60-F448-9E9D-DD9B4C8F5F6C}"/>
                </a:ext>
              </a:extLst>
            </p:cNvPr>
            <p:cNvSpPr/>
            <p:nvPr/>
          </p:nvSpPr>
          <p:spPr>
            <a:xfrm>
              <a:off x="10578877" y="5410235"/>
              <a:ext cx="1303581" cy="888617"/>
            </a:xfrm>
            <a:prstGeom prst="rect">
              <a:avLst/>
            </a:prstGeom>
            <a:solidFill>
              <a:srgbClr val="450A0A"/>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32" name="Rectangle 31">
              <a:extLst>
                <a:ext uri="{FF2B5EF4-FFF2-40B4-BE49-F238E27FC236}">
                  <a16:creationId xmlns:a16="http://schemas.microsoft.com/office/drawing/2014/main" id="{67AAB3F7-3F41-204A-8DA1-8D655BA4AE6B}"/>
                </a:ext>
              </a:extLst>
            </p:cNvPr>
            <p:cNvSpPr/>
            <p:nvPr/>
          </p:nvSpPr>
          <p:spPr>
            <a:xfrm>
              <a:off x="9269271" y="5410235"/>
              <a:ext cx="1303581" cy="888617"/>
            </a:xfrm>
            <a:prstGeom prst="rect">
              <a:avLst/>
            </a:prstGeom>
            <a:solidFill>
              <a:srgbClr val="BD120A"/>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grpSp>
      <p:sp>
        <p:nvSpPr>
          <p:cNvPr id="30" name="TextBox 29">
            <a:extLst>
              <a:ext uri="{FF2B5EF4-FFF2-40B4-BE49-F238E27FC236}">
                <a16:creationId xmlns:a16="http://schemas.microsoft.com/office/drawing/2014/main" id="{E3E562CE-21EC-574F-A7D3-56C1FBB5D090}"/>
              </a:ext>
            </a:extLst>
          </p:cNvPr>
          <p:cNvSpPr txBox="1"/>
          <p:nvPr/>
        </p:nvSpPr>
        <p:spPr>
          <a:xfrm>
            <a:off x="8010373" y="5284778"/>
            <a:ext cx="1506089" cy="838243"/>
          </a:xfrm>
          <a:prstGeom prst="rect">
            <a:avLst/>
          </a:prstGeom>
          <a:noFill/>
        </p:spPr>
        <p:txBody>
          <a:bodyPr wrap="square" rtlCol="0">
            <a:spAutoFit/>
          </a:bodyPr>
          <a:lstStyle/>
          <a:p>
            <a:pPr>
              <a:lnSpc>
                <a:spcPts val="2000"/>
              </a:lnSpc>
            </a:pPr>
            <a:r>
              <a:rPr lang="en-JP" sz="1400" b="1" dirty="0">
                <a:solidFill>
                  <a:srgbClr val="000000"/>
                </a:solidFill>
              </a:rPr>
              <a:t>Light Red</a:t>
            </a:r>
            <a:r>
              <a:rPr lang="en-US" sz="1400" b="1" dirty="0">
                <a:solidFill>
                  <a:srgbClr val="000000"/>
                </a:solidFill>
              </a:rPr>
              <a:t> SPH648</a:t>
            </a:r>
            <a:endParaRPr lang="en-JP" sz="1400" b="1" dirty="0">
              <a:solidFill>
                <a:srgbClr val="000000"/>
              </a:solidFill>
            </a:endParaRPr>
          </a:p>
          <a:p>
            <a:pPr>
              <a:lnSpc>
                <a:spcPts val="2000"/>
              </a:lnSpc>
            </a:pPr>
            <a:r>
              <a:rPr lang="en-JP" sz="1200" dirty="0">
                <a:solidFill>
                  <a:srgbClr val="000000"/>
                </a:solidFill>
              </a:rPr>
              <a:t>HEX #</a:t>
            </a:r>
            <a:r>
              <a:rPr lang="en-US" sz="1200" dirty="0">
                <a:solidFill>
                  <a:srgbClr val="000000"/>
                </a:solidFill>
              </a:rPr>
              <a:t>F78C85</a:t>
            </a:r>
          </a:p>
          <a:p>
            <a:pPr>
              <a:lnSpc>
                <a:spcPts val="2000"/>
              </a:lnSpc>
            </a:pPr>
            <a:r>
              <a:rPr lang="en-US" sz="1200" dirty="0">
                <a:solidFill>
                  <a:srgbClr val="000000"/>
                </a:solidFill>
              </a:rPr>
              <a:t>RGB: 247.140.133 </a:t>
            </a:r>
            <a:endParaRPr lang="en-JP" sz="1200" dirty="0">
              <a:solidFill>
                <a:srgbClr val="000000"/>
              </a:solidFill>
            </a:endParaRPr>
          </a:p>
        </p:txBody>
      </p:sp>
      <p:sp>
        <p:nvSpPr>
          <p:cNvPr id="31" name="TextBox 30">
            <a:extLst>
              <a:ext uri="{FF2B5EF4-FFF2-40B4-BE49-F238E27FC236}">
                <a16:creationId xmlns:a16="http://schemas.microsoft.com/office/drawing/2014/main" id="{20B7710D-FAB8-B849-A3E6-084F802879BB}"/>
              </a:ext>
            </a:extLst>
          </p:cNvPr>
          <p:cNvSpPr txBox="1"/>
          <p:nvPr/>
        </p:nvSpPr>
        <p:spPr>
          <a:xfrm>
            <a:off x="10631668" y="5284778"/>
            <a:ext cx="1506089" cy="838243"/>
          </a:xfrm>
          <a:prstGeom prst="rect">
            <a:avLst/>
          </a:prstGeom>
          <a:noFill/>
        </p:spPr>
        <p:txBody>
          <a:bodyPr wrap="square" rtlCol="0">
            <a:spAutoFit/>
          </a:bodyPr>
          <a:lstStyle/>
          <a:p>
            <a:pPr>
              <a:lnSpc>
                <a:spcPts val="2000"/>
              </a:lnSpc>
            </a:pPr>
            <a:r>
              <a:rPr lang="en-US" sz="1400" b="1" dirty="0">
                <a:solidFill>
                  <a:schemeClr val="bg1"/>
                </a:solidFill>
              </a:rPr>
              <a:t>D</a:t>
            </a:r>
            <a:r>
              <a:rPr lang="en-JP" sz="1400" b="1" dirty="0">
                <a:solidFill>
                  <a:schemeClr val="bg1"/>
                </a:solidFill>
              </a:rPr>
              <a:t>ark Maroon</a:t>
            </a:r>
          </a:p>
          <a:p>
            <a:pPr>
              <a:lnSpc>
                <a:spcPts val="2000"/>
              </a:lnSpc>
            </a:pPr>
            <a:r>
              <a:rPr lang="en-JP" sz="1200" dirty="0">
                <a:solidFill>
                  <a:schemeClr val="bg1"/>
                </a:solidFill>
              </a:rPr>
              <a:t>HEX #</a:t>
            </a:r>
            <a:r>
              <a:rPr lang="en-US" sz="1200" dirty="0">
                <a:solidFill>
                  <a:schemeClr val="bg1"/>
                </a:solidFill>
              </a:rPr>
              <a:t>450A0A</a:t>
            </a:r>
          </a:p>
          <a:p>
            <a:pPr>
              <a:lnSpc>
                <a:spcPts val="2000"/>
              </a:lnSpc>
            </a:pPr>
            <a:r>
              <a:rPr lang="en-US" sz="1200" dirty="0">
                <a:solidFill>
                  <a:schemeClr val="bg1"/>
                </a:solidFill>
              </a:rPr>
              <a:t>RGB 69.10.10</a:t>
            </a:r>
            <a:endParaRPr lang="en-JP" sz="1200" dirty="0">
              <a:solidFill>
                <a:schemeClr val="bg1"/>
              </a:solidFill>
            </a:endParaRPr>
          </a:p>
        </p:txBody>
      </p:sp>
      <p:sp>
        <p:nvSpPr>
          <p:cNvPr id="34" name="TextBox 33">
            <a:extLst>
              <a:ext uri="{FF2B5EF4-FFF2-40B4-BE49-F238E27FC236}">
                <a16:creationId xmlns:a16="http://schemas.microsoft.com/office/drawing/2014/main" id="{3A781A9A-25E4-D54C-BF61-0AD94973DA79}"/>
              </a:ext>
            </a:extLst>
          </p:cNvPr>
          <p:cNvSpPr txBox="1"/>
          <p:nvPr/>
        </p:nvSpPr>
        <p:spPr>
          <a:xfrm>
            <a:off x="9306562" y="5284778"/>
            <a:ext cx="1506089" cy="838243"/>
          </a:xfrm>
          <a:prstGeom prst="rect">
            <a:avLst/>
          </a:prstGeom>
          <a:noFill/>
        </p:spPr>
        <p:txBody>
          <a:bodyPr wrap="square" rtlCol="0">
            <a:spAutoFit/>
          </a:bodyPr>
          <a:lstStyle/>
          <a:p>
            <a:pPr>
              <a:lnSpc>
                <a:spcPts val="2000"/>
              </a:lnSpc>
            </a:pPr>
            <a:r>
              <a:rPr lang="en-US" sz="1400" b="1" dirty="0">
                <a:solidFill>
                  <a:schemeClr val="bg1"/>
                </a:solidFill>
              </a:rPr>
              <a:t>D</a:t>
            </a:r>
            <a:r>
              <a:rPr lang="en-JP" sz="1400" b="1" dirty="0">
                <a:solidFill>
                  <a:schemeClr val="bg1"/>
                </a:solidFill>
              </a:rPr>
              <a:t>ark Red</a:t>
            </a:r>
          </a:p>
          <a:p>
            <a:pPr>
              <a:lnSpc>
                <a:spcPts val="2000"/>
              </a:lnSpc>
            </a:pPr>
            <a:r>
              <a:rPr lang="en-JP" sz="1200" dirty="0">
                <a:solidFill>
                  <a:schemeClr val="bg1"/>
                </a:solidFill>
              </a:rPr>
              <a:t>HEX #</a:t>
            </a:r>
            <a:r>
              <a:rPr lang="en-US" sz="1200">
                <a:solidFill>
                  <a:schemeClr val="bg1"/>
                </a:solidFill>
              </a:rPr>
              <a:t>BD120A</a:t>
            </a:r>
            <a:endParaRPr lang="en-US" sz="1200" dirty="0">
              <a:solidFill>
                <a:schemeClr val="bg1"/>
              </a:solidFill>
            </a:endParaRPr>
          </a:p>
          <a:p>
            <a:pPr>
              <a:lnSpc>
                <a:spcPts val="2000"/>
              </a:lnSpc>
            </a:pPr>
            <a:r>
              <a:rPr lang="en-US" sz="1200" dirty="0">
                <a:solidFill>
                  <a:schemeClr val="bg1"/>
                </a:solidFill>
              </a:rPr>
              <a:t>RGB 189.18.10</a:t>
            </a:r>
            <a:endParaRPr lang="en-JP" sz="1200" dirty="0">
              <a:solidFill>
                <a:schemeClr val="bg1"/>
              </a:solidFill>
            </a:endParaRPr>
          </a:p>
        </p:txBody>
      </p:sp>
    </p:spTree>
    <p:extLst>
      <p:ext uri="{BB962C8B-B14F-4D97-AF65-F5344CB8AC3E}">
        <p14:creationId xmlns:p14="http://schemas.microsoft.com/office/powerpoint/2010/main" val="4752770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D62994E6-AAFB-BD4F-A1DD-280C5B990770}"/>
              </a:ext>
            </a:extLst>
          </p:cNvPr>
          <p:cNvSpPr>
            <a:spLocks noGrp="1"/>
          </p:cNvSpPr>
          <p:nvPr>
            <p:ph type="body" sz="quarter" idx="13"/>
          </p:nvPr>
        </p:nvSpPr>
        <p:spPr>
          <a:xfrm>
            <a:off x="311151" y="1300177"/>
            <a:ext cx="2954563" cy="3198862"/>
          </a:xfrm>
        </p:spPr>
        <p:txBody>
          <a:bodyPr numCol="1"/>
          <a:lstStyle/>
          <a:p>
            <a:r>
              <a:rPr lang="en-US" dirty="0"/>
              <a:t>To maintain accessibility and legibility of text, sufficient contrast is needed between text and background.</a:t>
            </a:r>
          </a:p>
          <a:p>
            <a:endParaRPr lang="en-US" dirty="0"/>
          </a:p>
          <a:p>
            <a:r>
              <a:rPr lang="en-US" b="0" dirty="0"/>
              <a:t>The color combinations provided here are in accordance with the </a:t>
            </a:r>
            <a:r>
              <a:rPr lang="en-US" b="0" dirty="0">
                <a:hlinkClick r:id="rId3"/>
              </a:rPr>
              <a:t>Web Content Accessibly Guidelines (WCAG) </a:t>
            </a:r>
            <a:r>
              <a:rPr lang="en-US" b="0" dirty="0"/>
              <a:t>at AA or AAA rating.</a:t>
            </a:r>
          </a:p>
          <a:p>
            <a:endParaRPr lang="en-US" b="0" dirty="0">
              <a:solidFill>
                <a:schemeClr val="accent1"/>
              </a:solidFill>
            </a:endParaRPr>
          </a:p>
          <a:p>
            <a:r>
              <a:rPr lang="en-US" b="0" dirty="0">
                <a:solidFill>
                  <a:schemeClr val="accent1"/>
                </a:solidFill>
              </a:rPr>
              <a:t>Please refrain from creating additional color combinations for text. Hem B</a:t>
            </a:r>
          </a:p>
        </p:txBody>
      </p:sp>
      <p:sp>
        <p:nvSpPr>
          <p:cNvPr id="29" name="Footer Placeholder 8">
            <a:extLst>
              <a:ext uri="{FF2B5EF4-FFF2-40B4-BE49-F238E27FC236}">
                <a16:creationId xmlns:a16="http://schemas.microsoft.com/office/drawing/2014/main" id="{2FF907B9-477C-B842-9D79-1BF3FC92CE93}"/>
              </a:ext>
            </a:extLst>
          </p:cNvPr>
          <p:cNvSpPr>
            <a:spLocks noGrp="1"/>
          </p:cNvSpPr>
          <p:nvPr>
            <p:ph type="ftr" sz="quarter" idx="3"/>
          </p:nvPr>
        </p:nvSpPr>
        <p:spPr>
          <a:prstGeom prst="rect">
            <a:avLst/>
          </a:prstGeom>
        </p:spPr>
        <p:txBody>
          <a:bodyPr vert="horz" lIns="91440" tIns="45720" rIns="91440" bIns="45720" rtlCol="0" anchor="ctr"/>
          <a:lstStyle>
            <a:lvl1pPr algn="r">
              <a:defRPr sz="1000" b="1" spc="100" baseline="0">
                <a:solidFill>
                  <a:schemeClr val="tx1"/>
                </a:solidFill>
              </a:defRPr>
            </a:lvl1pPr>
          </a:lstStyle>
          <a:p>
            <a:r>
              <a:rPr lang="en-JP" sz="800" dirty="0"/>
              <a:t>TAKEDA POWERPOINT TEMPLATE</a:t>
            </a:r>
          </a:p>
        </p:txBody>
      </p:sp>
      <p:sp>
        <p:nvSpPr>
          <p:cNvPr id="4" name="Title 3">
            <a:extLst>
              <a:ext uri="{FF2B5EF4-FFF2-40B4-BE49-F238E27FC236}">
                <a16:creationId xmlns:a16="http://schemas.microsoft.com/office/drawing/2014/main" id="{5FE98F89-62EB-514A-BE0B-1C25A8B09154}"/>
              </a:ext>
            </a:extLst>
          </p:cNvPr>
          <p:cNvSpPr>
            <a:spLocks noGrp="1"/>
          </p:cNvSpPr>
          <p:nvPr>
            <p:ph type="title"/>
          </p:nvPr>
        </p:nvSpPr>
        <p:spPr/>
        <p:txBody>
          <a:bodyPr>
            <a:normAutofit/>
          </a:bodyPr>
          <a:lstStyle/>
          <a:p>
            <a:r>
              <a:rPr lang="en-JP" dirty="0"/>
              <a:t>Color Combinations</a:t>
            </a:r>
          </a:p>
        </p:txBody>
      </p:sp>
      <p:sp>
        <p:nvSpPr>
          <p:cNvPr id="28" name="スライド番号プレースホルダ 5">
            <a:extLst>
              <a:ext uri="{FF2B5EF4-FFF2-40B4-BE49-F238E27FC236}">
                <a16:creationId xmlns:a16="http://schemas.microsoft.com/office/drawing/2014/main" id="{75EACD58-0482-9C47-9E17-9B99DAF7655A}"/>
              </a:ext>
            </a:extLst>
          </p:cNvPr>
          <p:cNvSpPr>
            <a:spLocks noGrp="1"/>
          </p:cNvSpPr>
          <p:nvPr>
            <p:ph type="sldNum" sz="quarter" idx="4"/>
          </p:nvPr>
        </p:nvSpPr>
        <p:spPr>
          <a:xfrm>
            <a:off x="311150" y="6523001"/>
            <a:ext cx="589856" cy="196131"/>
          </a:xfrm>
          <a:prstGeom prst="rect">
            <a:avLst/>
          </a:prstGeom>
        </p:spPr>
        <p:txBody>
          <a:bodyPr vert="horz" lIns="71985" tIns="45710" rIns="0" bIns="45710" rtlCol="0" anchor="ctr"/>
          <a:lstStyle>
            <a:lvl1pPr algn="l">
              <a:defRPr sz="10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z="800" smtClean="0"/>
              <a:pPr defTabSz="1218810"/>
              <a:t>5</a:t>
            </a:fld>
            <a:endParaRPr lang="ja-JP" altLang="en-US" sz="800"/>
          </a:p>
        </p:txBody>
      </p:sp>
      <p:sp>
        <p:nvSpPr>
          <p:cNvPr id="49" name="Rounded Rectangle 48">
            <a:extLst>
              <a:ext uri="{FF2B5EF4-FFF2-40B4-BE49-F238E27FC236}">
                <a16:creationId xmlns:a16="http://schemas.microsoft.com/office/drawing/2014/main" id="{367469B7-F646-EE49-8E72-B3F29F832118}"/>
              </a:ext>
            </a:extLst>
          </p:cNvPr>
          <p:cNvSpPr/>
          <p:nvPr/>
        </p:nvSpPr>
        <p:spPr>
          <a:xfrm>
            <a:off x="4468811" y="1300177"/>
            <a:ext cx="2128837" cy="1108370"/>
          </a:xfrm>
          <a:prstGeom prst="roundRect">
            <a:avLst>
              <a:gd name="adj" fmla="val 0"/>
            </a:avLst>
          </a:prstGeom>
          <a:solidFill>
            <a:schemeClr val="accent5"/>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50" name="Text Placeholder 24">
            <a:extLst>
              <a:ext uri="{FF2B5EF4-FFF2-40B4-BE49-F238E27FC236}">
                <a16:creationId xmlns:a16="http://schemas.microsoft.com/office/drawing/2014/main" id="{4A4C61C4-365C-F847-9DD9-1658BC3F2165}"/>
              </a:ext>
            </a:extLst>
          </p:cNvPr>
          <p:cNvSpPr txBox="1">
            <a:spLocks/>
          </p:cNvSpPr>
          <p:nvPr/>
        </p:nvSpPr>
        <p:spPr>
          <a:xfrm>
            <a:off x="4867272" y="1328626"/>
            <a:ext cx="1331913" cy="1051470"/>
          </a:xfrm>
          <a:prstGeom prst="rect">
            <a:avLst/>
          </a:prstGeom>
        </p:spPr>
        <p:txBody>
          <a:bodyPr vert="horz" lIns="0" tIns="0" rIns="0" bIns="0" numCol="1" rtlCol="0" anchor="ctr" anchorCtr="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2000" b="1" i="0" kern="1200" baseline="0">
                <a:solidFill>
                  <a:schemeClr val="accent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lnSpc>
                <a:spcPct val="100000"/>
              </a:lnSpc>
            </a:pPr>
            <a:r>
              <a:rPr lang="en-JP" sz="6600" dirty="0">
                <a:solidFill>
                  <a:schemeClr val="tx1"/>
                </a:solidFill>
              </a:rPr>
              <a:t>FIX</a:t>
            </a:r>
          </a:p>
        </p:txBody>
      </p:sp>
      <p:sp>
        <p:nvSpPr>
          <p:cNvPr id="51" name="Rounded Rectangle 50">
            <a:extLst>
              <a:ext uri="{FF2B5EF4-FFF2-40B4-BE49-F238E27FC236}">
                <a16:creationId xmlns:a16="http://schemas.microsoft.com/office/drawing/2014/main" id="{0A1FCF8D-F259-C644-ACCF-67C338F6307F}"/>
              </a:ext>
            </a:extLst>
          </p:cNvPr>
          <p:cNvSpPr/>
          <p:nvPr/>
        </p:nvSpPr>
        <p:spPr>
          <a:xfrm>
            <a:off x="6926261" y="1300177"/>
            <a:ext cx="2128837" cy="1108370"/>
          </a:xfrm>
          <a:prstGeom prst="roundRect">
            <a:avLst>
              <a:gd name="adj" fmla="val 0"/>
            </a:avLst>
          </a:prstGeom>
          <a:solidFill>
            <a:schemeClr val="accent5"/>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52" name="Text Placeholder 24">
            <a:extLst>
              <a:ext uri="{FF2B5EF4-FFF2-40B4-BE49-F238E27FC236}">
                <a16:creationId xmlns:a16="http://schemas.microsoft.com/office/drawing/2014/main" id="{F1F28866-7C48-2647-A5C0-C8CFEC2093C5}"/>
              </a:ext>
            </a:extLst>
          </p:cNvPr>
          <p:cNvSpPr txBox="1">
            <a:spLocks/>
          </p:cNvSpPr>
          <p:nvPr/>
        </p:nvSpPr>
        <p:spPr>
          <a:xfrm>
            <a:off x="7324722" y="1328626"/>
            <a:ext cx="1331913" cy="1051470"/>
          </a:xfrm>
          <a:prstGeom prst="rect">
            <a:avLst/>
          </a:prstGeom>
        </p:spPr>
        <p:txBody>
          <a:bodyPr vert="horz" lIns="0" tIns="0" rIns="0" bIns="0" numCol="1" rtlCol="0" anchor="ctr" anchorCtr="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2000" b="1" i="0" kern="1200" baseline="0">
                <a:solidFill>
                  <a:schemeClr val="accent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lnSpc>
                <a:spcPct val="100000"/>
              </a:lnSpc>
            </a:pPr>
            <a:r>
              <a:rPr lang="en-JP" sz="6600" dirty="0"/>
              <a:t>Aa</a:t>
            </a:r>
          </a:p>
        </p:txBody>
      </p:sp>
      <p:sp>
        <p:nvSpPr>
          <p:cNvPr id="53" name="Rounded Rectangle 52">
            <a:extLst>
              <a:ext uri="{FF2B5EF4-FFF2-40B4-BE49-F238E27FC236}">
                <a16:creationId xmlns:a16="http://schemas.microsoft.com/office/drawing/2014/main" id="{A13514B3-A9FD-E940-98FE-11D49CF239FB}"/>
              </a:ext>
            </a:extLst>
          </p:cNvPr>
          <p:cNvSpPr/>
          <p:nvPr/>
        </p:nvSpPr>
        <p:spPr>
          <a:xfrm>
            <a:off x="9383711" y="1300177"/>
            <a:ext cx="2128837" cy="1108370"/>
          </a:xfrm>
          <a:prstGeom prst="roundRect">
            <a:avLst>
              <a:gd name="adj" fmla="val 0"/>
            </a:avLst>
          </a:prstGeom>
          <a:solidFill>
            <a:schemeClr val="accent5"/>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54" name="Text Placeholder 24">
            <a:extLst>
              <a:ext uri="{FF2B5EF4-FFF2-40B4-BE49-F238E27FC236}">
                <a16:creationId xmlns:a16="http://schemas.microsoft.com/office/drawing/2014/main" id="{A5689337-51FC-8F4E-833A-60558261CC8D}"/>
              </a:ext>
            </a:extLst>
          </p:cNvPr>
          <p:cNvSpPr txBox="1">
            <a:spLocks/>
          </p:cNvSpPr>
          <p:nvPr/>
        </p:nvSpPr>
        <p:spPr>
          <a:xfrm>
            <a:off x="9782172" y="1328626"/>
            <a:ext cx="1331913" cy="1051470"/>
          </a:xfrm>
          <a:prstGeom prst="rect">
            <a:avLst/>
          </a:prstGeom>
        </p:spPr>
        <p:txBody>
          <a:bodyPr vert="horz" lIns="0" tIns="0" rIns="0" bIns="0" numCol="1" rtlCol="0" anchor="ctr" anchorCtr="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2000" b="1" i="0" kern="1200" baseline="0">
                <a:solidFill>
                  <a:schemeClr val="accent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lnSpc>
                <a:spcPct val="100000"/>
              </a:lnSpc>
            </a:pPr>
            <a:r>
              <a:rPr lang="en-JP" sz="6600" dirty="0">
                <a:solidFill>
                  <a:schemeClr val="accent2"/>
                </a:solidFill>
              </a:rPr>
              <a:t>Aa</a:t>
            </a:r>
          </a:p>
        </p:txBody>
      </p:sp>
      <p:sp>
        <p:nvSpPr>
          <p:cNvPr id="55" name="Rounded Rectangle 54">
            <a:extLst>
              <a:ext uri="{FF2B5EF4-FFF2-40B4-BE49-F238E27FC236}">
                <a16:creationId xmlns:a16="http://schemas.microsoft.com/office/drawing/2014/main" id="{53357B59-01DA-834C-AF08-3ECC4EB82B86}"/>
              </a:ext>
            </a:extLst>
          </p:cNvPr>
          <p:cNvSpPr/>
          <p:nvPr/>
        </p:nvSpPr>
        <p:spPr>
          <a:xfrm>
            <a:off x="6926261" y="3054346"/>
            <a:ext cx="2128837" cy="1108370"/>
          </a:xfrm>
          <a:prstGeom prst="roundRect">
            <a:avLst>
              <a:gd name="adj" fmla="val 0"/>
            </a:avLst>
          </a:prstGeom>
          <a:solidFill>
            <a:schemeClr val="accent4"/>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56" name="Text Placeholder 24">
            <a:extLst>
              <a:ext uri="{FF2B5EF4-FFF2-40B4-BE49-F238E27FC236}">
                <a16:creationId xmlns:a16="http://schemas.microsoft.com/office/drawing/2014/main" id="{DDBFE521-CC18-CA4B-9279-ACA46A9D06C3}"/>
              </a:ext>
            </a:extLst>
          </p:cNvPr>
          <p:cNvSpPr txBox="1">
            <a:spLocks/>
          </p:cNvSpPr>
          <p:nvPr/>
        </p:nvSpPr>
        <p:spPr>
          <a:xfrm>
            <a:off x="7324722" y="3082795"/>
            <a:ext cx="1331913" cy="1051470"/>
          </a:xfrm>
          <a:prstGeom prst="rect">
            <a:avLst/>
          </a:prstGeom>
        </p:spPr>
        <p:txBody>
          <a:bodyPr vert="horz" lIns="0" tIns="0" rIns="0" bIns="0" numCol="1" rtlCol="0" anchor="ctr" anchorCtr="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2000" b="1" i="0" kern="1200" baseline="0">
                <a:solidFill>
                  <a:schemeClr val="accent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lnSpc>
                <a:spcPct val="100000"/>
              </a:lnSpc>
            </a:pPr>
            <a:r>
              <a:rPr lang="en-JP" sz="6600" dirty="0">
                <a:solidFill>
                  <a:schemeClr val="tx1"/>
                </a:solidFill>
              </a:rPr>
              <a:t>Aa</a:t>
            </a:r>
          </a:p>
        </p:txBody>
      </p:sp>
      <p:sp>
        <p:nvSpPr>
          <p:cNvPr id="57" name="Rounded Rectangle 56">
            <a:extLst>
              <a:ext uri="{FF2B5EF4-FFF2-40B4-BE49-F238E27FC236}">
                <a16:creationId xmlns:a16="http://schemas.microsoft.com/office/drawing/2014/main" id="{0366E747-F6F9-F94A-A360-1ADC800B1F6B}"/>
              </a:ext>
            </a:extLst>
          </p:cNvPr>
          <p:cNvSpPr/>
          <p:nvPr/>
        </p:nvSpPr>
        <p:spPr>
          <a:xfrm>
            <a:off x="4468811" y="3082796"/>
            <a:ext cx="2128837" cy="1108370"/>
          </a:xfrm>
          <a:prstGeom prst="roundRect">
            <a:avLst>
              <a:gd name="adj" fmla="val 0"/>
            </a:avLst>
          </a:prstGeom>
          <a:solidFill>
            <a:schemeClr val="accent3"/>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58" name="Text Placeholder 24">
            <a:extLst>
              <a:ext uri="{FF2B5EF4-FFF2-40B4-BE49-F238E27FC236}">
                <a16:creationId xmlns:a16="http://schemas.microsoft.com/office/drawing/2014/main" id="{47C1897A-CD0D-8840-992F-3C6B87B8782D}"/>
              </a:ext>
            </a:extLst>
          </p:cNvPr>
          <p:cNvSpPr txBox="1">
            <a:spLocks/>
          </p:cNvSpPr>
          <p:nvPr/>
        </p:nvSpPr>
        <p:spPr>
          <a:xfrm>
            <a:off x="4867272" y="3111245"/>
            <a:ext cx="1331913" cy="1051470"/>
          </a:xfrm>
          <a:prstGeom prst="rect">
            <a:avLst/>
          </a:prstGeom>
        </p:spPr>
        <p:txBody>
          <a:bodyPr vert="horz" lIns="0" tIns="0" rIns="0" bIns="0" numCol="1" rtlCol="0" anchor="ctr" anchorCtr="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2000" b="1" i="0" kern="1200" baseline="0">
                <a:solidFill>
                  <a:schemeClr val="accent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lnSpc>
                <a:spcPct val="100000"/>
              </a:lnSpc>
            </a:pPr>
            <a:r>
              <a:rPr lang="en-JP" sz="6600" dirty="0">
                <a:solidFill>
                  <a:schemeClr val="bg1"/>
                </a:solidFill>
              </a:rPr>
              <a:t>Aa</a:t>
            </a:r>
          </a:p>
        </p:txBody>
      </p:sp>
      <p:sp>
        <p:nvSpPr>
          <p:cNvPr id="59" name="Rounded Rectangle 58">
            <a:extLst>
              <a:ext uri="{FF2B5EF4-FFF2-40B4-BE49-F238E27FC236}">
                <a16:creationId xmlns:a16="http://schemas.microsoft.com/office/drawing/2014/main" id="{04007621-0DAB-D446-87D3-E271FE3F12ED}"/>
              </a:ext>
            </a:extLst>
          </p:cNvPr>
          <p:cNvSpPr/>
          <p:nvPr/>
        </p:nvSpPr>
        <p:spPr>
          <a:xfrm>
            <a:off x="9388471" y="3054346"/>
            <a:ext cx="2128837" cy="1108370"/>
          </a:xfrm>
          <a:prstGeom prst="roundRect">
            <a:avLst>
              <a:gd name="adj" fmla="val 0"/>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60" name="Text Placeholder 24">
            <a:extLst>
              <a:ext uri="{FF2B5EF4-FFF2-40B4-BE49-F238E27FC236}">
                <a16:creationId xmlns:a16="http://schemas.microsoft.com/office/drawing/2014/main" id="{914459F1-E001-A84C-B706-7BCD4641FA93}"/>
              </a:ext>
            </a:extLst>
          </p:cNvPr>
          <p:cNvSpPr txBox="1">
            <a:spLocks/>
          </p:cNvSpPr>
          <p:nvPr/>
        </p:nvSpPr>
        <p:spPr>
          <a:xfrm>
            <a:off x="9786932" y="3082795"/>
            <a:ext cx="1331913" cy="1051470"/>
          </a:xfrm>
          <a:prstGeom prst="rect">
            <a:avLst/>
          </a:prstGeom>
        </p:spPr>
        <p:txBody>
          <a:bodyPr vert="horz" lIns="0" tIns="0" rIns="0" bIns="0" numCol="1" rtlCol="0" anchor="ctr" anchorCtr="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2000" b="1" i="0" kern="1200" baseline="0">
                <a:solidFill>
                  <a:schemeClr val="accent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lnSpc>
                <a:spcPct val="100000"/>
              </a:lnSpc>
            </a:pPr>
            <a:r>
              <a:rPr lang="en-JP" sz="6600" dirty="0">
                <a:solidFill>
                  <a:schemeClr val="bg1"/>
                </a:solidFill>
              </a:rPr>
              <a:t>Aa</a:t>
            </a:r>
          </a:p>
        </p:txBody>
      </p:sp>
      <p:sp>
        <p:nvSpPr>
          <p:cNvPr id="61" name="Rounded Rectangle 60">
            <a:extLst>
              <a:ext uri="{FF2B5EF4-FFF2-40B4-BE49-F238E27FC236}">
                <a16:creationId xmlns:a16="http://schemas.microsoft.com/office/drawing/2014/main" id="{F9D88683-7F13-9944-8188-27978B4A7B37}"/>
              </a:ext>
            </a:extLst>
          </p:cNvPr>
          <p:cNvSpPr/>
          <p:nvPr/>
        </p:nvSpPr>
        <p:spPr>
          <a:xfrm>
            <a:off x="4471984" y="4865415"/>
            <a:ext cx="2128837" cy="1108374"/>
          </a:xfrm>
          <a:prstGeom prst="roundRect">
            <a:avLst>
              <a:gd name="adj" fmla="val 0"/>
            </a:avLst>
          </a:prstGeom>
          <a:solidFill>
            <a:schemeClr val="accent2"/>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62" name="Text Placeholder 24">
            <a:extLst>
              <a:ext uri="{FF2B5EF4-FFF2-40B4-BE49-F238E27FC236}">
                <a16:creationId xmlns:a16="http://schemas.microsoft.com/office/drawing/2014/main" id="{80411AD2-6F81-E647-A9DC-EC342B09C8D1}"/>
              </a:ext>
            </a:extLst>
          </p:cNvPr>
          <p:cNvSpPr txBox="1">
            <a:spLocks/>
          </p:cNvSpPr>
          <p:nvPr/>
        </p:nvSpPr>
        <p:spPr>
          <a:xfrm>
            <a:off x="4870445" y="4893866"/>
            <a:ext cx="1331913" cy="1051470"/>
          </a:xfrm>
          <a:prstGeom prst="rect">
            <a:avLst/>
          </a:prstGeom>
        </p:spPr>
        <p:txBody>
          <a:bodyPr vert="horz" lIns="0" tIns="0" rIns="0" bIns="0" numCol="1" rtlCol="0" anchor="ctr" anchorCtr="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2000" b="1" i="0" kern="1200" baseline="0">
                <a:solidFill>
                  <a:schemeClr val="accent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lnSpc>
                <a:spcPct val="100000"/>
              </a:lnSpc>
            </a:pPr>
            <a:r>
              <a:rPr lang="en-JP" sz="6600" dirty="0">
                <a:solidFill>
                  <a:schemeClr val="bg1"/>
                </a:solidFill>
              </a:rPr>
              <a:t>Aa</a:t>
            </a:r>
          </a:p>
        </p:txBody>
      </p:sp>
      <p:sp>
        <p:nvSpPr>
          <p:cNvPr id="65" name="Text Placeholder 18">
            <a:extLst>
              <a:ext uri="{FF2B5EF4-FFF2-40B4-BE49-F238E27FC236}">
                <a16:creationId xmlns:a16="http://schemas.microsoft.com/office/drawing/2014/main" id="{06D75F6A-A8EC-894B-A607-76D679EC2197}"/>
              </a:ext>
            </a:extLst>
          </p:cNvPr>
          <p:cNvSpPr txBox="1">
            <a:spLocks/>
          </p:cNvSpPr>
          <p:nvPr/>
        </p:nvSpPr>
        <p:spPr>
          <a:xfrm>
            <a:off x="4468811" y="2469585"/>
            <a:ext cx="1646238" cy="300023"/>
          </a:xfrm>
          <a:prstGeom prst="rect">
            <a:avLst/>
          </a:prstGeom>
        </p:spPr>
        <p:txBody>
          <a:bodyPr vert="horz" lIns="0" tIns="0" rIns="0" bIns="0" numCol="1" spcCol="126000" rtlCol="0">
            <a:noAutofit/>
          </a:bodyPr>
          <a:lstStyle>
            <a:lvl1pPr marL="0" indent="0" algn="l" defTabSz="914150" rtl="0" eaLnBrk="1" latinLnBrk="0" hangingPunct="1">
              <a:lnSpc>
                <a:spcPts val="2200"/>
              </a:lnSpc>
              <a:spcBef>
                <a:spcPts val="0"/>
              </a:spcBef>
              <a:buClr>
                <a:srgbClr val="4C4948"/>
              </a:buClr>
              <a:buFont typeface="Arial" panose="020B0604020202020204" pitchFamily="34" charset="0"/>
              <a:buNone/>
              <a:defRPr kumimoji="1" sz="1400" b="1"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spcBef>
                <a:spcPct val="20000"/>
              </a:spcBef>
              <a:buClr>
                <a:srgbClr val="4C4948"/>
              </a:buClr>
              <a:buFont typeface="Arial" pitchFamily="34" charset="0"/>
              <a:buNone/>
              <a:defRPr kumimoji="1" sz="1800" b="1"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nSpc>
                <a:spcPts val="1600"/>
              </a:lnSpc>
            </a:pPr>
            <a:r>
              <a:rPr lang="en-US" sz="1200" b="0" dirty="0"/>
              <a:t>Dark Grey on Light Grey</a:t>
            </a:r>
          </a:p>
        </p:txBody>
      </p:sp>
      <p:sp>
        <p:nvSpPr>
          <p:cNvPr id="67" name="Text Placeholder 18">
            <a:extLst>
              <a:ext uri="{FF2B5EF4-FFF2-40B4-BE49-F238E27FC236}">
                <a16:creationId xmlns:a16="http://schemas.microsoft.com/office/drawing/2014/main" id="{39BA6E2F-322B-3946-A442-3D7B689C05B6}"/>
              </a:ext>
            </a:extLst>
          </p:cNvPr>
          <p:cNvSpPr txBox="1">
            <a:spLocks/>
          </p:cNvSpPr>
          <p:nvPr/>
        </p:nvSpPr>
        <p:spPr>
          <a:xfrm>
            <a:off x="6926261" y="2469585"/>
            <a:ext cx="1646238" cy="300023"/>
          </a:xfrm>
          <a:prstGeom prst="rect">
            <a:avLst/>
          </a:prstGeom>
        </p:spPr>
        <p:txBody>
          <a:bodyPr vert="horz" lIns="0" tIns="0" rIns="0" bIns="0" numCol="1" spcCol="126000" rtlCol="0">
            <a:noAutofit/>
          </a:bodyPr>
          <a:lstStyle>
            <a:lvl1pPr marL="0" indent="0" algn="l" defTabSz="914150" rtl="0" eaLnBrk="1" latinLnBrk="0" hangingPunct="1">
              <a:lnSpc>
                <a:spcPts val="2200"/>
              </a:lnSpc>
              <a:spcBef>
                <a:spcPts val="0"/>
              </a:spcBef>
              <a:buClr>
                <a:srgbClr val="4C4948"/>
              </a:buClr>
              <a:buFont typeface="Arial" panose="020B0604020202020204" pitchFamily="34" charset="0"/>
              <a:buNone/>
              <a:defRPr kumimoji="1" sz="1400" b="1"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spcBef>
                <a:spcPct val="20000"/>
              </a:spcBef>
              <a:buClr>
                <a:srgbClr val="4C4948"/>
              </a:buClr>
              <a:buFont typeface="Arial" pitchFamily="34" charset="0"/>
              <a:buNone/>
              <a:defRPr kumimoji="1" sz="1800" b="1"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nSpc>
                <a:spcPts val="1600"/>
              </a:lnSpc>
            </a:pPr>
            <a:r>
              <a:rPr lang="en-US" sz="1200" b="0" dirty="0"/>
              <a:t>Takeda Red on Light Grey</a:t>
            </a:r>
          </a:p>
        </p:txBody>
      </p:sp>
      <p:sp>
        <p:nvSpPr>
          <p:cNvPr id="68" name="Text Placeholder 18">
            <a:extLst>
              <a:ext uri="{FF2B5EF4-FFF2-40B4-BE49-F238E27FC236}">
                <a16:creationId xmlns:a16="http://schemas.microsoft.com/office/drawing/2014/main" id="{0B4235BF-7E0D-D843-BF15-4CFE753A6C96}"/>
              </a:ext>
            </a:extLst>
          </p:cNvPr>
          <p:cNvSpPr txBox="1">
            <a:spLocks/>
          </p:cNvSpPr>
          <p:nvPr/>
        </p:nvSpPr>
        <p:spPr>
          <a:xfrm>
            <a:off x="9383710" y="2469585"/>
            <a:ext cx="1991425" cy="300023"/>
          </a:xfrm>
          <a:prstGeom prst="rect">
            <a:avLst/>
          </a:prstGeom>
        </p:spPr>
        <p:txBody>
          <a:bodyPr vert="horz" lIns="0" tIns="0" rIns="0" bIns="0" numCol="1" spcCol="126000" rtlCol="0">
            <a:noAutofit/>
          </a:bodyPr>
          <a:lstStyle>
            <a:lvl1pPr marL="0" indent="0" algn="l" defTabSz="914150" rtl="0" eaLnBrk="1" latinLnBrk="0" hangingPunct="1">
              <a:lnSpc>
                <a:spcPts val="2200"/>
              </a:lnSpc>
              <a:spcBef>
                <a:spcPts val="0"/>
              </a:spcBef>
              <a:buClr>
                <a:srgbClr val="4C4948"/>
              </a:buClr>
              <a:buFont typeface="Arial" panose="020B0604020202020204" pitchFamily="34" charset="0"/>
              <a:buNone/>
              <a:defRPr kumimoji="1" sz="1400" b="1"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spcBef>
                <a:spcPct val="20000"/>
              </a:spcBef>
              <a:buClr>
                <a:srgbClr val="4C4948"/>
              </a:buClr>
              <a:buFont typeface="Arial" pitchFamily="34" charset="0"/>
              <a:buNone/>
              <a:defRPr kumimoji="1" sz="1800" b="1"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nSpc>
                <a:spcPts val="1600"/>
              </a:lnSpc>
            </a:pPr>
            <a:r>
              <a:rPr lang="en-US" sz="1200" b="0" dirty="0"/>
              <a:t>Azuki Maroon on Light Grey</a:t>
            </a:r>
          </a:p>
        </p:txBody>
      </p:sp>
      <p:sp>
        <p:nvSpPr>
          <p:cNvPr id="69" name="Text Placeholder 18">
            <a:extLst>
              <a:ext uri="{FF2B5EF4-FFF2-40B4-BE49-F238E27FC236}">
                <a16:creationId xmlns:a16="http://schemas.microsoft.com/office/drawing/2014/main" id="{502B75C3-EA1A-744F-99B2-EFF03495BE1F}"/>
              </a:ext>
            </a:extLst>
          </p:cNvPr>
          <p:cNvSpPr txBox="1">
            <a:spLocks/>
          </p:cNvSpPr>
          <p:nvPr/>
        </p:nvSpPr>
        <p:spPr>
          <a:xfrm>
            <a:off x="6926261" y="4219615"/>
            <a:ext cx="2128836" cy="300023"/>
          </a:xfrm>
          <a:prstGeom prst="rect">
            <a:avLst/>
          </a:prstGeom>
        </p:spPr>
        <p:txBody>
          <a:bodyPr vert="horz" lIns="0" tIns="0" rIns="0" bIns="0" numCol="1" spcCol="126000" rtlCol="0">
            <a:noAutofit/>
          </a:bodyPr>
          <a:lstStyle>
            <a:lvl1pPr marL="0" indent="0" algn="l" defTabSz="914150" rtl="0" eaLnBrk="1" latinLnBrk="0" hangingPunct="1">
              <a:lnSpc>
                <a:spcPts val="2200"/>
              </a:lnSpc>
              <a:spcBef>
                <a:spcPts val="0"/>
              </a:spcBef>
              <a:buClr>
                <a:srgbClr val="4C4948"/>
              </a:buClr>
              <a:buFont typeface="Arial" panose="020B0604020202020204" pitchFamily="34" charset="0"/>
              <a:buNone/>
              <a:defRPr kumimoji="1" sz="1400" b="1"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spcBef>
                <a:spcPct val="20000"/>
              </a:spcBef>
              <a:buClr>
                <a:srgbClr val="4C4948"/>
              </a:buClr>
              <a:buFont typeface="Arial" pitchFamily="34" charset="0"/>
              <a:buNone/>
              <a:defRPr kumimoji="1" sz="1800" b="1"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nSpc>
                <a:spcPts val="1600"/>
              </a:lnSpc>
            </a:pPr>
            <a:r>
              <a:rPr lang="en-US" sz="1200" b="0" dirty="0"/>
              <a:t>Dark Grey  on Medium Grey</a:t>
            </a:r>
          </a:p>
        </p:txBody>
      </p:sp>
      <p:sp>
        <p:nvSpPr>
          <p:cNvPr id="70" name="Text Placeholder 18">
            <a:extLst>
              <a:ext uri="{FF2B5EF4-FFF2-40B4-BE49-F238E27FC236}">
                <a16:creationId xmlns:a16="http://schemas.microsoft.com/office/drawing/2014/main" id="{5EA0E700-5203-5848-9D8D-EC2CCE9271A5}"/>
              </a:ext>
            </a:extLst>
          </p:cNvPr>
          <p:cNvSpPr txBox="1">
            <a:spLocks/>
          </p:cNvSpPr>
          <p:nvPr/>
        </p:nvSpPr>
        <p:spPr>
          <a:xfrm>
            <a:off x="4468811" y="4219615"/>
            <a:ext cx="1646238" cy="300023"/>
          </a:xfrm>
          <a:prstGeom prst="rect">
            <a:avLst/>
          </a:prstGeom>
        </p:spPr>
        <p:txBody>
          <a:bodyPr vert="horz" lIns="0" tIns="0" rIns="0" bIns="0" numCol="1" spcCol="126000" rtlCol="0">
            <a:noAutofit/>
          </a:bodyPr>
          <a:lstStyle>
            <a:lvl1pPr marL="0" indent="0" algn="l" defTabSz="914150" rtl="0" eaLnBrk="1" latinLnBrk="0" hangingPunct="1">
              <a:lnSpc>
                <a:spcPts val="2200"/>
              </a:lnSpc>
              <a:spcBef>
                <a:spcPts val="0"/>
              </a:spcBef>
              <a:buClr>
                <a:srgbClr val="4C4948"/>
              </a:buClr>
              <a:buFont typeface="Arial" panose="020B0604020202020204" pitchFamily="34" charset="0"/>
              <a:buNone/>
              <a:defRPr kumimoji="1" sz="1400" b="1"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spcBef>
                <a:spcPct val="20000"/>
              </a:spcBef>
              <a:buClr>
                <a:srgbClr val="4C4948"/>
              </a:buClr>
              <a:buFont typeface="Arial" pitchFamily="34" charset="0"/>
              <a:buNone/>
              <a:defRPr kumimoji="1" sz="1800" b="1"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nSpc>
                <a:spcPts val="1600"/>
              </a:lnSpc>
            </a:pPr>
            <a:r>
              <a:rPr lang="en-US" sz="1200" b="0" dirty="0"/>
              <a:t>White on Dark Grey</a:t>
            </a:r>
          </a:p>
        </p:txBody>
      </p:sp>
      <p:sp>
        <p:nvSpPr>
          <p:cNvPr id="71" name="Text Placeholder 18">
            <a:extLst>
              <a:ext uri="{FF2B5EF4-FFF2-40B4-BE49-F238E27FC236}">
                <a16:creationId xmlns:a16="http://schemas.microsoft.com/office/drawing/2014/main" id="{1DE78DCF-7CCD-B247-92F6-61B69363AD7D}"/>
              </a:ext>
            </a:extLst>
          </p:cNvPr>
          <p:cNvSpPr txBox="1">
            <a:spLocks/>
          </p:cNvSpPr>
          <p:nvPr/>
        </p:nvSpPr>
        <p:spPr>
          <a:xfrm>
            <a:off x="9388470" y="4224936"/>
            <a:ext cx="2270130" cy="583579"/>
          </a:xfrm>
          <a:prstGeom prst="rect">
            <a:avLst/>
          </a:prstGeom>
        </p:spPr>
        <p:txBody>
          <a:bodyPr vert="horz" lIns="0" tIns="0" rIns="0" bIns="0" numCol="1" spcCol="126000" rtlCol="0">
            <a:noAutofit/>
          </a:bodyPr>
          <a:lstStyle>
            <a:lvl1pPr marL="0" indent="0" algn="l" defTabSz="914150" rtl="0" eaLnBrk="1" latinLnBrk="0" hangingPunct="1">
              <a:lnSpc>
                <a:spcPts val="2200"/>
              </a:lnSpc>
              <a:spcBef>
                <a:spcPts val="0"/>
              </a:spcBef>
              <a:buClr>
                <a:srgbClr val="4C4948"/>
              </a:buClr>
              <a:buFont typeface="Arial" panose="020B0604020202020204" pitchFamily="34" charset="0"/>
              <a:buNone/>
              <a:defRPr kumimoji="1" sz="1400" b="1"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spcBef>
                <a:spcPct val="20000"/>
              </a:spcBef>
              <a:buClr>
                <a:srgbClr val="4C4948"/>
              </a:buClr>
              <a:buFont typeface="Arial" pitchFamily="34" charset="0"/>
              <a:buNone/>
              <a:defRPr kumimoji="1" sz="1800" b="1"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nSpc>
                <a:spcPts val="1600"/>
              </a:lnSpc>
            </a:pPr>
            <a:r>
              <a:rPr lang="en-US" sz="1200" b="0" dirty="0"/>
              <a:t>White on Takeda Red </a:t>
            </a:r>
            <a:br>
              <a:rPr lang="en-US" sz="1200" b="0" dirty="0"/>
            </a:br>
            <a:r>
              <a:rPr lang="en-US" sz="1200" b="0" dirty="0"/>
              <a:t>(please use only for large text such as headlines/priority content)</a:t>
            </a:r>
          </a:p>
        </p:txBody>
      </p:sp>
      <p:sp>
        <p:nvSpPr>
          <p:cNvPr id="72" name="Text Placeholder 18">
            <a:extLst>
              <a:ext uri="{FF2B5EF4-FFF2-40B4-BE49-F238E27FC236}">
                <a16:creationId xmlns:a16="http://schemas.microsoft.com/office/drawing/2014/main" id="{2D95C3EE-4CDD-924B-BB70-30249CDAF554}"/>
              </a:ext>
            </a:extLst>
          </p:cNvPr>
          <p:cNvSpPr txBox="1">
            <a:spLocks/>
          </p:cNvSpPr>
          <p:nvPr/>
        </p:nvSpPr>
        <p:spPr>
          <a:xfrm>
            <a:off x="4471984" y="6030826"/>
            <a:ext cx="1646238" cy="300023"/>
          </a:xfrm>
          <a:prstGeom prst="rect">
            <a:avLst/>
          </a:prstGeom>
        </p:spPr>
        <p:txBody>
          <a:bodyPr vert="horz" lIns="0" tIns="0" rIns="0" bIns="0" numCol="1" spcCol="126000" rtlCol="0">
            <a:noAutofit/>
          </a:bodyPr>
          <a:lstStyle>
            <a:lvl1pPr marL="0" indent="0" algn="l" defTabSz="914150" rtl="0" eaLnBrk="1" latinLnBrk="0" hangingPunct="1">
              <a:lnSpc>
                <a:spcPts val="2200"/>
              </a:lnSpc>
              <a:spcBef>
                <a:spcPts val="0"/>
              </a:spcBef>
              <a:buClr>
                <a:srgbClr val="4C4948"/>
              </a:buClr>
              <a:buFont typeface="Arial" panose="020B0604020202020204" pitchFamily="34" charset="0"/>
              <a:buNone/>
              <a:defRPr kumimoji="1" sz="1400" b="1"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spcBef>
                <a:spcPct val="20000"/>
              </a:spcBef>
              <a:buClr>
                <a:srgbClr val="4C4948"/>
              </a:buClr>
              <a:buFont typeface="Arial" pitchFamily="34" charset="0"/>
              <a:buNone/>
              <a:defRPr kumimoji="1" sz="1800" b="1"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nSpc>
                <a:spcPts val="1600"/>
              </a:lnSpc>
            </a:pPr>
            <a:r>
              <a:rPr lang="en-US" sz="1200" b="0" dirty="0"/>
              <a:t>White on Azuki Maroon</a:t>
            </a:r>
          </a:p>
        </p:txBody>
      </p:sp>
    </p:spTree>
    <p:extLst>
      <p:ext uri="{BB962C8B-B14F-4D97-AF65-F5344CB8AC3E}">
        <p14:creationId xmlns:p14="http://schemas.microsoft.com/office/powerpoint/2010/main" val="2388361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8">
            <a:extLst>
              <a:ext uri="{FF2B5EF4-FFF2-40B4-BE49-F238E27FC236}">
                <a16:creationId xmlns:a16="http://schemas.microsoft.com/office/drawing/2014/main" id="{2FF907B9-477C-B842-9D79-1BF3FC92CE93}"/>
              </a:ext>
            </a:extLst>
          </p:cNvPr>
          <p:cNvSpPr>
            <a:spLocks noGrp="1"/>
          </p:cNvSpPr>
          <p:nvPr>
            <p:ph type="ftr" sz="quarter" idx="3"/>
          </p:nvPr>
        </p:nvSpPr>
        <p:spPr>
          <a:prstGeom prst="rect">
            <a:avLst/>
          </a:prstGeom>
        </p:spPr>
        <p:txBody>
          <a:bodyPr vert="horz" lIns="91440" tIns="45720" rIns="91440" bIns="45720" rtlCol="0" anchor="ctr"/>
          <a:lstStyle>
            <a:lvl1pPr algn="r">
              <a:defRPr sz="1000" b="1" spc="100" baseline="0">
                <a:solidFill>
                  <a:schemeClr val="tx1"/>
                </a:solidFill>
              </a:defRPr>
            </a:lvl1pPr>
          </a:lstStyle>
          <a:p>
            <a:r>
              <a:rPr lang="en-JP" sz="800" dirty="0"/>
              <a:t>TAKEDA POWERPOINT TEMPLATE</a:t>
            </a:r>
          </a:p>
        </p:txBody>
      </p:sp>
      <p:sp>
        <p:nvSpPr>
          <p:cNvPr id="4" name="Title 3">
            <a:extLst>
              <a:ext uri="{FF2B5EF4-FFF2-40B4-BE49-F238E27FC236}">
                <a16:creationId xmlns:a16="http://schemas.microsoft.com/office/drawing/2014/main" id="{CAE1506A-713A-5E46-AD9E-83E2305DF001}"/>
              </a:ext>
            </a:extLst>
          </p:cNvPr>
          <p:cNvSpPr>
            <a:spLocks noGrp="1"/>
          </p:cNvSpPr>
          <p:nvPr>
            <p:ph type="title"/>
          </p:nvPr>
        </p:nvSpPr>
        <p:spPr/>
        <p:txBody>
          <a:bodyPr>
            <a:normAutofit/>
          </a:bodyPr>
          <a:lstStyle/>
          <a:p>
            <a:r>
              <a:rPr lang="en-JP" dirty="0"/>
              <a:t>Curved Corners</a:t>
            </a:r>
          </a:p>
        </p:txBody>
      </p:sp>
      <p:sp>
        <p:nvSpPr>
          <p:cNvPr id="28" name="スライド番号プレースホルダ 5">
            <a:extLst>
              <a:ext uri="{FF2B5EF4-FFF2-40B4-BE49-F238E27FC236}">
                <a16:creationId xmlns:a16="http://schemas.microsoft.com/office/drawing/2014/main" id="{75EACD58-0482-9C47-9E17-9B99DAF7655A}"/>
              </a:ext>
            </a:extLst>
          </p:cNvPr>
          <p:cNvSpPr>
            <a:spLocks noGrp="1"/>
          </p:cNvSpPr>
          <p:nvPr>
            <p:ph type="sldNum" sz="quarter" idx="4"/>
          </p:nvPr>
        </p:nvSpPr>
        <p:spPr>
          <a:xfrm>
            <a:off x="311150" y="6523001"/>
            <a:ext cx="589856" cy="196131"/>
          </a:xfrm>
          <a:prstGeom prst="rect">
            <a:avLst/>
          </a:prstGeom>
        </p:spPr>
        <p:txBody>
          <a:bodyPr vert="horz" lIns="71985" tIns="45710" rIns="0" bIns="45710" rtlCol="0" anchor="ctr"/>
          <a:lstStyle>
            <a:lvl1pPr algn="l">
              <a:defRPr sz="10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z="800" smtClean="0"/>
              <a:pPr defTabSz="1218810"/>
              <a:t>6</a:t>
            </a:fld>
            <a:endParaRPr lang="ja-JP" altLang="en-US" sz="800"/>
          </a:p>
        </p:txBody>
      </p:sp>
      <p:sp>
        <p:nvSpPr>
          <p:cNvPr id="47" name="Text Placeholder 18">
            <a:extLst>
              <a:ext uri="{FF2B5EF4-FFF2-40B4-BE49-F238E27FC236}">
                <a16:creationId xmlns:a16="http://schemas.microsoft.com/office/drawing/2014/main" id="{0D2DC03D-A535-D640-B7BA-0D702FCFA647}"/>
              </a:ext>
            </a:extLst>
          </p:cNvPr>
          <p:cNvSpPr>
            <a:spLocks noGrp="1"/>
          </p:cNvSpPr>
          <p:nvPr>
            <p:ph type="body" sz="quarter" idx="13"/>
          </p:nvPr>
        </p:nvSpPr>
        <p:spPr>
          <a:xfrm>
            <a:off x="314129" y="1309730"/>
            <a:ext cx="8277262" cy="1086963"/>
          </a:xfrm>
        </p:spPr>
        <p:txBody>
          <a:bodyPr numCol="1"/>
          <a:lstStyle/>
          <a:p>
            <a:pPr>
              <a:lnSpc>
                <a:spcPts val="1800"/>
              </a:lnSpc>
            </a:pPr>
            <a:r>
              <a:rPr lang="en-US" dirty="0"/>
              <a:t>There are new curved corner design elements, inspired by the Dakiyama. Hemophilia B</a:t>
            </a:r>
            <a:br>
              <a:rPr lang="en-US" dirty="0"/>
            </a:br>
            <a:r>
              <a:rPr lang="en-US" b="0" dirty="0"/>
              <a:t>These can be applied to images or call out text box frames. The easiest application of this design</a:t>
            </a:r>
            <a:br>
              <a:rPr lang="en-US" b="0" dirty="0"/>
            </a:br>
            <a:r>
              <a:rPr lang="en-US" b="0" dirty="0"/>
              <a:t>is to use the template layout or example slides provided. The following slides explain how to do this.</a:t>
            </a:r>
            <a:endParaRPr lang="en-JP" b="0" dirty="0"/>
          </a:p>
        </p:txBody>
      </p:sp>
      <p:pic>
        <p:nvPicPr>
          <p:cNvPr id="12" name="Picture 11">
            <a:extLst>
              <a:ext uri="{FF2B5EF4-FFF2-40B4-BE49-F238E27FC236}">
                <a16:creationId xmlns:a16="http://schemas.microsoft.com/office/drawing/2014/main" id="{6CFE8939-F2DC-ED40-B707-0737B4AF78F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5391" y="2779503"/>
            <a:ext cx="2718299" cy="1520810"/>
          </a:xfrm>
          <a:prstGeom prst="rect">
            <a:avLst/>
          </a:prstGeom>
          <a:noFill/>
          <a:ln w="12700">
            <a:solidFill>
              <a:schemeClr val="accent4"/>
            </a:solidFill>
          </a:ln>
          <a:effectLst>
            <a:outerShdw blurRad="614506" dist="50800" dir="5400000" sx="79000" sy="79000" algn="ctr" rotWithShape="0">
              <a:srgbClr val="000000">
                <a:alpha val="21000"/>
              </a:srgbClr>
            </a:outerShdw>
          </a:effectLst>
        </p:spPr>
      </p:pic>
      <p:sp>
        <p:nvSpPr>
          <p:cNvPr id="5" name="Oval 4">
            <a:extLst>
              <a:ext uri="{FF2B5EF4-FFF2-40B4-BE49-F238E27FC236}">
                <a16:creationId xmlns:a16="http://schemas.microsoft.com/office/drawing/2014/main" id="{F1229D82-FC87-184D-A9B2-1D9103270F2F}"/>
              </a:ext>
            </a:extLst>
          </p:cNvPr>
          <p:cNvSpPr/>
          <p:nvPr/>
        </p:nvSpPr>
        <p:spPr>
          <a:xfrm>
            <a:off x="448849" y="3242431"/>
            <a:ext cx="343903" cy="343903"/>
          </a:xfrm>
          <a:prstGeom prst="ellipse">
            <a:avLst/>
          </a:prstGeom>
          <a:noFill/>
          <a:ln w="28575" cap="rnd">
            <a:solidFill>
              <a:schemeClr val="accent1"/>
            </a:solidFill>
            <a:prstDash val="sysDot"/>
          </a:ln>
        </p:spPr>
        <p:style>
          <a:lnRef idx="1">
            <a:schemeClr val="accent1"/>
          </a:lnRef>
          <a:fillRef idx="0">
            <a:schemeClr val="accent1"/>
          </a:fillRef>
          <a:effectRef idx="0">
            <a:schemeClr val="accent1"/>
          </a:effectRef>
          <a:fontRef idx="minor">
            <a:schemeClr val="tx1"/>
          </a:fontRef>
        </p:style>
        <p:txBody>
          <a:bodyPr wrap="none" rtlCol="0" anchor="ctr"/>
          <a:lstStyle/>
          <a:p>
            <a:pPr algn="ctr"/>
            <a:endParaRPr kumimoji="1" lang="en-JP" dirty="0"/>
          </a:p>
        </p:txBody>
      </p:sp>
      <p:sp>
        <p:nvSpPr>
          <p:cNvPr id="48" name="Text Placeholder 24">
            <a:extLst>
              <a:ext uri="{FF2B5EF4-FFF2-40B4-BE49-F238E27FC236}">
                <a16:creationId xmlns:a16="http://schemas.microsoft.com/office/drawing/2014/main" id="{F1A443AA-7BDC-8346-A14A-3874D618450A}"/>
              </a:ext>
            </a:extLst>
          </p:cNvPr>
          <p:cNvSpPr txBox="1">
            <a:spLocks/>
          </p:cNvSpPr>
          <p:nvPr/>
        </p:nvSpPr>
        <p:spPr>
          <a:xfrm>
            <a:off x="335391" y="2184763"/>
            <a:ext cx="3347463" cy="491374"/>
          </a:xfrm>
          <a:prstGeom prst="rect">
            <a:avLst/>
          </a:prstGeom>
        </p:spPr>
        <p:txBody>
          <a:bodyPr vert="horz" lIns="0" tIns="0" rIns="0" bIns="0" numCol="1" rtlCol="0">
            <a:noAutofit/>
          </a:bodyPr>
          <a:lstStyle>
            <a:lvl1pPr marL="0" indent="0" algn="l" defTabSz="914150" rtl="0" eaLnBrk="1" latinLnBrk="0" hangingPunct="1">
              <a:lnSpc>
                <a:spcPct val="100000"/>
              </a:lnSpc>
              <a:spcBef>
                <a:spcPts val="0"/>
              </a:spcBef>
              <a:spcAft>
                <a:spcPts val="600"/>
              </a:spcAft>
              <a:buClr>
                <a:srgbClr val="4C4948"/>
              </a:buClr>
              <a:buFont typeface="Arial" panose="020B0604020202020204" pitchFamily="34" charset="0"/>
              <a:buNone/>
              <a:defRPr kumimoji="1" sz="2000" b="1" i="0" kern="1200" baseline="0">
                <a:solidFill>
                  <a:schemeClr val="accent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400" dirty="0">
                <a:solidFill>
                  <a:schemeClr val="accent2"/>
                </a:solidFill>
              </a:rPr>
              <a:t>Bottom Rounded Corner</a:t>
            </a:r>
            <a:br>
              <a:rPr lang="en-US" sz="1400" dirty="0">
                <a:solidFill>
                  <a:schemeClr val="accent2"/>
                </a:solidFill>
              </a:rPr>
            </a:br>
            <a:r>
              <a:rPr lang="en-JP" sz="1400" dirty="0">
                <a:solidFill>
                  <a:schemeClr val="accent2"/>
                </a:solidFill>
              </a:rPr>
              <a:t>Picture Frame</a:t>
            </a:r>
            <a:r>
              <a:rPr lang="en-US" sz="1400" dirty="0">
                <a:solidFill>
                  <a:schemeClr val="accent2"/>
                </a:solidFill>
              </a:rPr>
              <a:t> PP648</a:t>
            </a:r>
            <a:endParaRPr lang="en-JP" sz="1400" dirty="0">
              <a:solidFill>
                <a:schemeClr val="accent2"/>
              </a:solidFill>
            </a:endParaRPr>
          </a:p>
        </p:txBody>
      </p:sp>
      <p:pic>
        <p:nvPicPr>
          <p:cNvPr id="10" name="Picture 9">
            <a:extLst>
              <a:ext uri="{FF2B5EF4-FFF2-40B4-BE49-F238E27FC236}">
                <a16:creationId xmlns:a16="http://schemas.microsoft.com/office/drawing/2014/main" id="{A53DC349-6AFD-DF41-9D6A-43DC117A251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35392" y="4682721"/>
            <a:ext cx="2718298" cy="1520809"/>
          </a:xfrm>
          <a:prstGeom prst="rect">
            <a:avLst/>
          </a:prstGeom>
          <a:noFill/>
          <a:ln w="12700">
            <a:solidFill>
              <a:schemeClr val="accent4"/>
            </a:solidFill>
          </a:ln>
          <a:effectLst>
            <a:outerShdw blurRad="614506" dist="50800" dir="5400000" sx="79000" sy="79000" algn="ctr" rotWithShape="0">
              <a:srgbClr val="000000">
                <a:alpha val="21000"/>
              </a:srgbClr>
            </a:outerShdw>
          </a:effectLst>
        </p:spPr>
      </p:pic>
      <p:sp>
        <p:nvSpPr>
          <p:cNvPr id="30" name="Oval 29">
            <a:extLst>
              <a:ext uri="{FF2B5EF4-FFF2-40B4-BE49-F238E27FC236}">
                <a16:creationId xmlns:a16="http://schemas.microsoft.com/office/drawing/2014/main" id="{9911A62A-4B24-624B-9FFD-124538CE3B45}"/>
              </a:ext>
            </a:extLst>
          </p:cNvPr>
          <p:cNvSpPr/>
          <p:nvPr/>
        </p:nvSpPr>
        <p:spPr>
          <a:xfrm>
            <a:off x="1613260" y="5819331"/>
            <a:ext cx="343903" cy="343903"/>
          </a:xfrm>
          <a:prstGeom prst="ellipse">
            <a:avLst/>
          </a:prstGeom>
          <a:noFill/>
          <a:ln w="28575" cap="rnd">
            <a:solidFill>
              <a:schemeClr val="accent1"/>
            </a:solidFill>
            <a:prstDash val="sysDot"/>
          </a:ln>
        </p:spPr>
        <p:style>
          <a:lnRef idx="1">
            <a:schemeClr val="accent1"/>
          </a:lnRef>
          <a:fillRef idx="0">
            <a:schemeClr val="accent1"/>
          </a:fillRef>
          <a:effectRef idx="0">
            <a:schemeClr val="accent1"/>
          </a:effectRef>
          <a:fontRef idx="minor">
            <a:schemeClr val="tx1"/>
          </a:fontRef>
        </p:style>
        <p:txBody>
          <a:bodyPr wrap="none" rtlCol="0" anchor="ctr"/>
          <a:lstStyle/>
          <a:p>
            <a:pPr algn="ctr"/>
            <a:endParaRPr kumimoji="1" lang="en-JP" dirty="0"/>
          </a:p>
        </p:txBody>
      </p:sp>
      <p:sp>
        <p:nvSpPr>
          <p:cNvPr id="61" name="Text Placeholder 24">
            <a:extLst>
              <a:ext uri="{FF2B5EF4-FFF2-40B4-BE49-F238E27FC236}">
                <a16:creationId xmlns:a16="http://schemas.microsoft.com/office/drawing/2014/main" id="{34356056-119F-3A47-9C0C-1C63876926DF}"/>
              </a:ext>
            </a:extLst>
          </p:cNvPr>
          <p:cNvSpPr txBox="1">
            <a:spLocks/>
          </p:cNvSpPr>
          <p:nvPr/>
        </p:nvSpPr>
        <p:spPr>
          <a:xfrm>
            <a:off x="4019000" y="2184762"/>
            <a:ext cx="2889248" cy="442613"/>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2000" b="1" i="0" kern="1200" baseline="0">
                <a:solidFill>
                  <a:schemeClr val="accent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400" dirty="0">
                <a:solidFill>
                  <a:schemeClr val="accent2"/>
                </a:solidFill>
              </a:rPr>
              <a:t>Fully Rounded </a:t>
            </a:r>
            <a:br>
              <a:rPr lang="en-US" sz="1400" dirty="0">
                <a:solidFill>
                  <a:schemeClr val="accent2"/>
                </a:solidFill>
              </a:rPr>
            </a:br>
            <a:r>
              <a:rPr lang="en-JP" sz="1400" dirty="0">
                <a:solidFill>
                  <a:schemeClr val="accent2"/>
                </a:solidFill>
              </a:rPr>
              <a:t>Picture Frame</a:t>
            </a:r>
          </a:p>
        </p:txBody>
      </p:sp>
      <p:pic>
        <p:nvPicPr>
          <p:cNvPr id="14" name="Picture 13">
            <a:extLst>
              <a:ext uri="{FF2B5EF4-FFF2-40B4-BE49-F238E27FC236}">
                <a16:creationId xmlns:a16="http://schemas.microsoft.com/office/drawing/2014/main" id="{ADBA11AF-34E8-B64E-A815-5AB1A5038209}"/>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003267" y="2780085"/>
            <a:ext cx="2716215" cy="1519644"/>
          </a:xfrm>
          <a:prstGeom prst="rect">
            <a:avLst/>
          </a:prstGeom>
          <a:noFill/>
          <a:ln w="12700">
            <a:solidFill>
              <a:schemeClr val="accent4"/>
            </a:solidFill>
          </a:ln>
          <a:effectLst>
            <a:outerShdw blurRad="614506" dist="50800" dir="5400000" sx="79000" sy="79000" algn="ctr" rotWithShape="0">
              <a:srgbClr val="000000">
                <a:alpha val="21000"/>
              </a:srgbClr>
            </a:outerShdw>
          </a:effectLst>
        </p:spPr>
      </p:pic>
      <p:sp>
        <p:nvSpPr>
          <p:cNvPr id="31" name="Rounded Rectangle 30">
            <a:extLst>
              <a:ext uri="{FF2B5EF4-FFF2-40B4-BE49-F238E27FC236}">
                <a16:creationId xmlns:a16="http://schemas.microsoft.com/office/drawing/2014/main" id="{DAF38F6D-2B90-E140-82EE-22F12AEE4B37}"/>
              </a:ext>
            </a:extLst>
          </p:cNvPr>
          <p:cNvSpPr/>
          <p:nvPr/>
        </p:nvSpPr>
        <p:spPr>
          <a:xfrm>
            <a:off x="5208602" y="2830552"/>
            <a:ext cx="255022" cy="1427061"/>
          </a:xfrm>
          <a:prstGeom prst="roundRect">
            <a:avLst>
              <a:gd name="adj" fmla="val 32170"/>
            </a:avLst>
          </a:prstGeom>
          <a:noFill/>
          <a:ln w="28575" cap="rnd">
            <a:solidFill>
              <a:schemeClr val="accent1"/>
            </a:solidFill>
            <a:prstDash val="sysDot"/>
          </a:ln>
        </p:spPr>
        <p:style>
          <a:lnRef idx="1">
            <a:schemeClr val="accent1"/>
          </a:lnRef>
          <a:fillRef idx="0">
            <a:schemeClr val="accent1"/>
          </a:fillRef>
          <a:effectRef idx="0">
            <a:schemeClr val="accent1"/>
          </a:effectRef>
          <a:fontRef idx="minor">
            <a:schemeClr val="tx1"/>
          </a:fontRef>
        </p:style>
        <p:txBody>
          <a:bodyPr wrap="none" rtlCol="0" anchor="ctr"/>
          <a:lstStyle/>
          <a:p>
            <a:pPr algn="ctr"/>
            <a:endParaRPr kumimoji="1" lang="en-JP" dirty="0"/>
          </a:p>
        </p:txBody>
      </p:sp>
      <p:sp>
        <p:nvSpPr>
          <p:cNvPr id="63" name="Text Placeholder 24">
            <a:extLst>
              <a:ext uri="{FF2B5EF4-FFF2-40B4-BE49-F238E27FC236}">
                <a16:creationId xmlns:a16="http://schemas.microsoft.com/office/drawing/2014/main" id="{49EE1BBD-3802-8445-80A7-981B807278C2}"/>
              </a:ext>
            </a:extLst>
          </p:cNvPr>
          <p:cNvSpPr txBox="1">
            <a:spLocks/>
          </p:cNvSpPr>
          <p:nvPr/>
        </p:nvSpPr>
        <p:spPr>
          <a:xfrm>
            <a:off x="7599971" y="2200875"/>
            <a:ext cx="2889248" cy="442612"/>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2000" b="1" i="0" kern="1200" baseline="0">
                <a:solidFill>
                  <a:schemeClr val="accent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400" dirty="0">
                <a:solidFill>
                  <a:schemeClr val="accent2"/>
                </a:solidFill>
              </a:rPr>
              <a:t>Bottom Rounded </a:t>
            </a:r>
            <a:br>
              <a:rPr lang="en-US" sz="1400" dirty="0">
                <a:solidFill>
                  <a:schemeClr val="accent2"/>
                </a:solidFill>
              </a:rPr>
            </a:br>
            <a:r>
              <a:rPr lang="en-US" sz="1400" dirty="0">
                <a:solidFill>
                  <a:schemeClr val="accent2"/>
                </a:solidFill>
              </a:rPr>
              <a:t>Text Box Frame</a:t>
            </a:r>
            <a:endParaRPr lang="en-JP" sz="1400" dirty="0">
              <a:solidFill>
                <a:schemeClr val="accent2"/>
              </a:solidFill>
            </a:endParaRPr>
          </a:p>
        </p:txBody>
      </p:sp>
      <p:pic>
        <p:nvPicPr>
          <p:cNvPr id="8" name="Picture 7">
            <a:extLst>
              <a:ext uri="{FF2B5EF4-FFF2-40B4-BE49-F238E27FC236}">
                <a16:creationId xmlns:a16="http://schemas.microsoft.com/office/drawing/2014/main" id="{ADAC5D4A-A993-8F46-B7B1-889629AB6A07}"/>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7599971" y="2799020"/>
            <a:ext cx="2706121" cy="1513997"/>
          </a:xfrm>
          <a:prstGeom prst="rect">
            <a:avLst/>
          </a:prstGeom>
          <a:noFill/>
          <a:ln w="12700">
            <a:solidFill>
              <a:schemeClr val="accent4"/>
            </a:solidFill>
          </a:ln>
          <a:effectLst>
            <a:outerShdw blurRad="614506" dist="50800" dir="5400000" sx="79000" sy="79000" algn="ctr" rotWithShape="0">
              <a:srgbClr val="000000">
                <a:alpha val="21000"/>
              </a:srgbClr>
            </a:outerShdw>
          </a:effectLst>
        </p:spPr>
      </p:pic>
      <p:sp>
        <p:nvSpPr>
          <p:cNvPr id="34" name="Oval 33">
            <a:extLst>
              <a:ext uri="{FF2B5EF4-FFF2-40B4-BE49-F238E27FC236}">
                <a16:creationId xmlns:a16="http://schemas.microsoft.com/office/drawing/2014/main" id="{389ADA2B-EA9E-3440-B9DD-1ED9471C8C4B}"/>
              </a:ext>
            </a:extLst>
          </p:cNvPr>
          <p:cNvSpPr/>
          <p:nvPr/>
        </p:nvSpPr>
        <p:spPr>
          <a:xfrm>
            <a:off x="8029896" y="3954686"/>
            <a:ext cx="281390" cy="281390"/>
          </a:xfrm>
          <a:prstGeom prst="ellipse">
            <a:avLst/>
          </a:prstGeom>
          <a:noFill/>
          <a:ln w="28575" cap="rnd">
            <a:solidFill>
              <a:schemeClr val="accent1"/>
            </a:solidFill>
            <a:prstDash val="sysDot"/>
          </a:ln>
        </p:spPr>
        <p:style>
          <a:lnRef idx="1">
            <a:schemeClr val="accent1"/>
          </a:lnRef>
          <a:fillRef idx="0">
            <a:schemeClr val="accent1"/>
          </a:fillRef>
          <a:effectRef idx="0">
            <a:schemeClr val="accent1"/>
          </a:effectRef>
          <a:fontRef idx="minor">
            <a:schemeClr val="tx1"/>
          </a:fontRef>
        </p:style>
        <p:txBody>
          <a:bodyPr wrap="none" rtlCol="0" anchor="ctr"/>
          <a:lstStyle/>
          <a:p>
            <a:pPr algn="ctr"/>
            <a:endParaRPr kumimoji="1" lang="en-JP" dirty="0"/>
          </a:p>
        </p:txBody>
      </p:sp>
    </p:spTree>
    <p:extLst>
      <p:ext uri="{BB962C8B-B14F-4D97-AF65-F5344CB8AC3E}">
        <p14:creationId xmlns:p14="http://schemas.microsoft.com/office/powerpoint/2010/main" val="1585304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Single Corner Rounded 7">
            <a:extLst>
              <a:ext uri="{FF2B5EF4-FFF2-40B4-BE49-F238E27FC236}">
                <a16:creationId xmlns:a16="http://schemas.microsoft.com/office/drawing/2014/main" id="{20E8A97E-3242-7D46-81B5-12EE42420F82}"/>
              </a:ext>
            </a:extLst>
          </p:cNvPr>
          <p:cNvSpPr/>
          <p:nvPr/>
        </p:nvSpPr>
        <p:spPr>
          <a:xfrm flipV="1">
            <a:off x="311150" y="4691266"/>
            <a:ext cx="4446480" cy="1607671"/>
          </a:xfrm>
          <a:prstGeom prst="round1Rect">
            <a:avLst/>
          </a:prstGeom>
          <a:solidFill>
            <a:schemeClr val="accent5"/>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US" dirty="0"/>
          </a:p>
        </p:txBody>
      </p:sp>
      <p:sp>
        <p:nvSpPr>
          <p:cNvPr id="19" name="Text Placeholder 18">
            <a:extLst>
              <a:ext uri="{FF2B5EF4-FFF2-40B4-BE49-F238E27FC236}">
                <a16:creationId xmlns:a16="http://schemas.microsoft.com/office/drawing/2014/main" id="{D62994E6-AAFB-BD4F-A1DD-280C5B990770}"/>
              </a:ext>
            </a:extLst>
          </p:cNvPr>
          <p:cNvSpPr>
            <a:spLocks noGrp="1"/>
          </p:cNvSpPr>
          <p:nvPr>
            <p:ph type="body" sz="quarter" idx="13"/>
          </p:nvPr>
        </p:nvSpPr>
        <p:spPr>
          <a:xfrm>
            <a:off x="664114" y="1675489"/>
            <a:ext cx="4375151" cy="2903385"/>
          </a:xfrm>
        </p:spPr>
        <p:txBody>
          <a:bodyPr numCol="1"/>
          <a:lstStyle/>
          <a:p>
            <a:pPr>
              <a:lnSpc>
                <a:spcPts val="1800"/>
              </a:lnSpc>
            </a:pPr>
            <a:r>
              <a:rPr lang="en-US" b="0" dirty="0"/>
              <a:t>Select the slide layout containing a rounded corner picture frame from the </a:t>
            </a:r>
            <a:r>
              <a:rPr lang="en-US" dirty="0">
                <a:solidFill>
                  <a:schemeClr val="accent1"/>
                </a:solidFill>
              </a:rPr>
              <a:t>New Slide </a:t>
            </a:r>
            <a:r>
              <a:rPr lang="en-US" b="0" dirty="0"/>
              <a:t>or </a:t>
            </a:r>
            <a:r>
              <a:rPr lang="en-US" dirty="0">
                <a:solidFill>
                  <a:schemeClr val="accent1"/>
                </a:solidFill>
              </a:rPr>
              <a:t>Layout</a:t>
            </a:r>
            <a:r>
              <a:rPr lang="en-US" b="0" dirty="0"/>
              <a:t> menu</a:t>
            </a:r>
            <a:r>
              <a:rPr lang="en-JP" b="0" dirty="0"/>
              <a:t>.</a:t>
            </a:r>
          </a:p>
          <a:p>
            <a:pPr>
              <a:lnSpc>
                <a:spcPts val="1800"/>
              </a:lnSpc>
            </a:pPr>
            <a:endParaRPr lang="en-US" b="0" dirty="0"/>
          </a:p>
          <a:p>
            <a:pPr>
              <a:lnSpc>
                <a:spcPts val="1800"/>
              </a:lnSpc>
            </a:pPr>
            <a:r>
              <a:rPr lang="en-US" b="0" dirty="0"/>
              <a:t>Click the </a:t>
            </a:r>
            <a:r>
              <a:rPr lang="en-US" dirty="0">
                <a:solidFill>
                  <a:schemeClr val="accent1"/>
                </a:solidFill>
              </a:rPr>
              <a:t>picture</a:t>
            </a:r>
            <a:r>
              <a:rPr lang="en-US" b="0" dirty="0"/>
              <a:t> icon in the Image box PP748</a:t>
            </a:r>
          </a:p>
          <a:p>
            <a:pPr>
              <a:lnSpc>
                <a:spcPts val="1800"/>
              </a:lnSpc>
            </a:pPr>
            <a:endParaRPr lang="en-US" b="0" dirty="0"/>
          </a:p>
          <a:p>
            <a:pPr>
              <a:lnSpc>
                <a:spcPts val="1800"/>
              </a:lnSpc>
            </a:pPr>
            <a:r>
              <a:rPr lang="en-US" b="0" dirty="0"/>
              <a:t>Select the image to be placed from its location on your computer or server. </a:t>
            </a:r>
          </a:p>
          <a:p>
            <a:pPr>
              <a:lnSpc>
                <a:spcPts val="1800"/>
              </a:lnSpc>
            </a:pPr>
            <a:endParaRPr lang="en-US" b="0" dirty="0"/>
          </a:p>
          <a:p>
            <a:pPr>
              <a:lnSpc>
                <a:spcPts val="1800"/>
              </a:lnSpc>
            </a:pPr>
            <a:r>
              <a:rPr lang="en-US" b="0" dirty="0"/>
              <a:t>The image should automatically adopt the corner and crop. You can adjust the size/position of the image inside the frame by right-clicking the image and selecting “</a:t>
            </a:r>
            <a:r>
              <a:rPr lang="en-US" dirty="0">
                <a:solidFill>
                  <a:schemeClr val="accent1"/>
                </a:solidFill>
              </a:rPr>
              <a:t>crop</a:t>
            </a:r>
            <a:r>
              <a:rPr lang="en-US" b="0" dirty="0"/>
              <a:t>” from the menu</a:t>
            </a:r>
            <a:endParaRPr lang="en-JP" b="0" dirty="0"/>
          </a:p>
        </p:txBody>
      </p:sp>
      <p:sp>
        <p:nvSpPr>
          <p:cNvPr id="25" name="Text Placeholder 24">
            <a:extLst>
              <a:ext uri="{FF2B5EF4-FFF2-40B4-BE49-F238E27FC236}">
                <a16:creationId xmlns:a16="http://schemas.microsoft.com/office/drawing/2014/main" id="{0C6694B4-B28C-9B45-A474-3D5A9131F992}"/>
              </a:ext>
            </a:extLst>
          </p:cNvPr>
          <p:cNvSpPr>
            <a:spLocks noGrp="1"/>
          </p:cNvSpPr>
          <p:nvPr>
            <p:ph type="body" sz="quarter" idx="14"/>
          </p:nvPr>
        </p:nvSpPr>
        <p:spPr>
          <a:xfrm>
            <a:off x="311150" y="1300177"/>
            <a:ext cx="2889248" cy="272786"/>
          </a:xfrm>
        </p:spPr>
        <p:txBody>
          <a:bodyPr/>
          <a:lstStyle/>
          <a:p>
            <a:r>
              <a:rPr lang="en-JP" dirty="0"/>
              <a:t>Picture Frames</a:t>
            </a:r>
          </a:p>
        </p:txBody>
      </p:sp>
      <p:sp>
        <p:nvSpPr>
          <p:cNvPr id="29" name="Footer Placeholder 8">
            <a:extLst>
              <a:ext uri="{FF2B5EF4-FFF2-40B4-BE49-F238E27FC236}">
                <a16:creationId xmlns:a16="http://schemas.microsoft.com/office/drawing/2014/main" id="{2FF907B9-477C-B842-9D79-1BF3FC92CE93}"/>
              </a:ext>
            </a:extLst>
          </p:cNvPr>
          <p:cNvSpPr>
            <a:spLocks noGrp="1"/>
          </p:cNvSpPr>
          <p:nvPr>
            <p:ph type="ftr" sz="quarter" idx="3"/>
          </p:nvPr>
        </p:nvSpPr>
        <p:spPr>
          <a:prstGeom prst="rect">
            <a:avLst/>
          </a:prstGeom>
        </p:spPr>
        <p:txBody>
          <a:bodyPr vert="horz" lIns="91440" tIns="45720" rIns="91440" bIns="45720" rtlCol="0" anchor="ctr"/>
          <a:lstStyle>
            <a:lvl1pPr algn="r">
              <a:defRPr sz="1000" b="1" spc="100" baseline="0">
                <a:solidFill>
                  <a:schemeClr val="tx1"/>
                </a:solidFill>
              </a:defRPr>
            </a:lvl1pPr>
          </a:lstStyle>
          <a:p>
            <a:r>
              <a:rPr lang="en-JP" sz="800" dirty="0"/>
              <a:t>TAKEDA POWERPOINT TEMPLATE</a:t>
            </a:r>
          </a:p>
        </p:txBody>
      </p:sp>
      <p:sp>
        <p:nvSpPr>
          <p:cNvPr id="4" name="Title 3">
            <a:extLst>
              <a:ext uri="{FF2B5EF4-FFF2-40B4-BE49-F238E27FC236}">
                <a16:creationId xmlns:a16="http://schemas.microsoft.com/office/drawing/2014/main" id="{CAE1506A-713A-5E46-AD9E-83E2305DF001}"/>
              </a:ext>
            </a:extLst>
          </p:cNvPr>
          <p:cNvSpPr>
            <a:spLocks noGrp="1"/>
          </p:cNvSpPr>
          <p:nvPr>
            <p:ph type="title"/>
          </p:nvPr>
        </p:nvSpPr>
        <p:spPr/>
        <p:txBody>
          <a:bodyPr>
            <a:normAutofit/>
          </a:bodyPr>
          <a:lstStyle/>
          <a:p>
            <a:r>
              <a:rPr lang="en-JP" dirty="0"/>
              <a:t>Applying Curved Corners</a:t>
            </a:r>
          </a:p>
        </p:txBody>
      </p:sp>
      <p:sp>
        <p:nvSpPr>
          <p:cNvPr id="28" name="スライド番号プレースホルダ 5">
            <a:extLst>
              <a:ext uri="{FF2B5EF4-FFF2-40B4-BE49-F238E27FC236}">
                <a16:creationId xmlns:a16="http://schemas.microsoft.com/office/drawing/2014/main" id="{75EACD58-0482-9C47-9E17-9B99DAF7655A}"/>
              </a:ext>
            </a:extLst>
          </p:cNvPr>
          <p:cNvSpPr>
            <a:spLocks noGrp="1"/>
          </p:cNvSpPr>
          <p:nvPr>
            <p:ph type="sldNum" sz="quarter" idx="4"/>
          </p:nvPr>
        </p:nvSpPr>
        <p:spPr>
          <a:xfrm>
            <a:off x="311150" y="6523001"/>
            <a:ext cx="589856" cy="196131"/>
          </a:xfrm>
          <a:prstGeom prst="rect">
            <a:avLst/>
          </a:prstGeom>
        </p:spPr>
        <p:txBody>
          <a:bodyPr vert="horz" lIns="71985" tIns="45710" rIns="0" bIns="45710" rtlCol="0" anchor="ctr"/>
          <a:lstStyle>
            <a:lvl1pPr algn="l">
              <a:defRPr sz="10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z="800" smtClean="0"/>
              <a:pPr defTabSz="1218810"/>
              <a:t>7</a:t>
            </a:fld>
            <a:endParaRPr lang="ja-JP" altLang="en-US" sz="800"/>
          </a:p>
        </p:txBody>
      </p:sp>
      <p:sp>
        <p:nvSpPr>
          <p:cNvPr id="2" name="TextBox 1">
            <a:extLst>
              <a:ext uri="{FF2B5EF4-FFF2-40B4-BE49-F238E27FC236}">
                <a16:creationId xmlns:a16="http://schemas.microsoft.com/office/drawing/2014/main" id="{86D8FCBC-104E-1C44-833C-DEEE27DD5E3E}"/>
              </a:ext>
            </a:extLst>
          </p:cNvPr>
          <p:cNvSpPr txBox="1"/>
          <p:nvPr/>
        </p:nvSpPr>
        <p:spPr>
          <a:xfrm>
            <a:off x="524368" y="4838898"/>
            <a:ext cx="3948714" cy="1431161"/>
          </a:xfrm>
          <a:prstGeom prst="rect">
            <a:avLst/>
          </a:prstGeom>
          <a:noFill/>
        </p:spPr>
        <p:txBody>
          <a:bodyPr wrap="square" rtlCol="0">
            <a:spAutoFit/>
          </a:bodyPr>
          <a:lstStyle/>
          <a:p>
            <a:pPr>
              <a:lnSpc>
                <a:spcPts val="1800"/>
              </a:lnSpc>
            </a:pPr>
            <a:r>
              <a:rPr lang="en-US" sz="1200" b="1" dirty="0">
                <a:solidFill>
                  <a:schemeClr val="accent2"/>
                </a:solidFill>
              </a:rPr>
              <a:t>Please note:  PP748</a:t>
            </a:r>
          </a:p>
          <a:p>
            <a:pPr marL="171450" indent="-171450">
              <a:lnSpc>
                <a:spcPts val="1800"/>
              </a:lnSpc>
              <a:buFont typeface="Arial" panose="020B0604020202020204" pitchFamily="34" charset="0"/>
              <a:buChar char="•"/>
            </a:pPr>
            <a:r>
              <a:rPr lang="en-US" sz="1200" dirty="0"/>
              <a:t>Drag and drop or copy/paste into the image box may not automatically apply the corner element correctly.</a:t>
            </a:r>
          </a:p>
          <a:p>
            <a:pPr marL="171450" indent="-171450">
              <a:lnSpc>
                <a:spcPts val="1800"/>
              </a:lnSpc>
              <a:buFont typeface="Arial" panose="020B0604020202020204" pitchFamily="34" charset="0"/>
              <a:buChar char="•"/>
            </a:pPr>
            <a:r>
              <a:rPr lang="en-US" sz="1200" dirty="0"/>
              <a:t>If you wish to replace an existing picture, delete that picture before adding a new one. </a:t>
            </a:r>
            <a:r>
              <a:rPr lang="en-US" sz="1200"/>
              <a:t>PP748</a:t>
            </a:r>
            <a:endParaRPr lang="en-JP" sz="1200" dirty="0"/>
          </a:p>
          <a:p>
            <a:endParaRPr lang="en-JP" sz="1200" dirty="0"/>
          </a:p>
        </p:txBody>
      </p:sp>
      <p:pic>
        <p:nvPicPr>
          <p:cNvPr id="23" name="Picture 22">
            <a:extLst>
              <a:ext uri="{FF2B5EF4-FFF2-40B4-BE49-F238E27FC236}">
                <a16:creationId xmlns:a16="http://schemas.microsoft.com/office/drawing/2014/main" id="{3EFA7F63-7E30-F847-A61E-3D0CB42141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52318" y="1035982"/>
            <a:ext cx="5228474" cy="1394260"/>
          </a:xfrm>
          <a:prstGeom prst="rect">
            <a:avLst/>
          </a:prstGeom>
          <a:effectLst>
            <a:outerShdw blurRad="247214" sx="102000" sy="102000" algn="ctr" rotWithShape="0">
              <a:prstClr val="black">
                <a:alpha val="3907"/>
              </a:prstClr>
            </a:outerShdw>
          </a:effectLst>
        </p:spPr>
      </p:pic>
      <p:grpSp>
        <p:nvGrpSpPr>
          <p:cNvPr id="26" name="Group 25">
            <a:extLst>
              <a:ext uri="{FF2B5EF4-FFF2-40B4-BE49-F238E27FC236}">
                <a16:creationId xmlns:a16="http://schemas.microsoft.com/office/drawing/2014/main" id="{0D9C155D-17DF-6948-A873-380E0CFB8FF4}"/>
              </a:ext>
            </a:extLst>
          </p:cNvPr>
          <p:cNvGrpSpPr/>
          <p:nvPr/>
        </p:nvGrpSpPr>
        <p:grpSpPr>
          <a:xfrm>
            <a:off x="5971654" y="1302262"/>
            <a:ext cx="373228" cy="373228"/>
            <a:chOff x="5953787" y="3735599"/>
            <a:chExt cx="373228" cy="373228"/>
          </a:xfrm>
        </p:grpSpPr>
        <p:sp>
          <p:nvSpPr>
            <p:cNvPr id="30" name="Oval 29">
              <a:extLst>
                <a:ext uri="{FF2B5EF4-FFF2-40B4-BE49-F238E27FC236}">
                  <a16:creationId xmlns:a16="http://schemas.microsoft.com/office/drawing/2014/main" id="{B61AE099-5394-0442-BD2A-3E9E4C067F9F}"/>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34" name="Text Placeholder 4">
              <a:extLst>
                <a:ext uri="{FF2B5EF4-FFF2-40B4-BE49-F238E27FC236}">
                  <a16:creationId xmlns:a16="http://schemas.microsoft.com/office/drawing/2014/main" id="{FDBB2219-F6CF-6C4D-96C2-04FF7A251279}"/>
                </a:ext>
              </a:extLst>
            </p:cNvPr>
            <p:cNvSpPr txBox="1">
              <a:spLocks/>
            </p:cNvSpPr>
            <p:nvPr/>
          </p:nvSpPr>
          <p:spPr>
            <a:xfrm>
              <a:off x="6028189" y="3860960"/>
              <a:ext cx="231860" cy="247458"/>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r>
                <a:rPr lang="en-US" sz="1800" b="1" dirty="0">
                  <a:solidFill>
                    <a:schemeClr val="accent1"/>
                  </a:solidFill>
                </a:rPr>
                <a:t>1</a:t>
              </a:r>
              <a:endParaRPr lang="en-JP" sz="1800" b="1" dirty="0">
                <a:solidFill>
                  <a:schemeClr val="accent1"/>
                </a:solidFill>
              </a:endParaRPr>
            </a:p>
          </p:txBody>
        </p:sp>
      </p:grpSp>
      <p:grpSp>
        <p:nvGrpSpPr>
          <p:cNvPr id="35" name="Group 34">
            <a:extLst>
              <a:ext uri="{FF2B5EF4-FFF2-40B4-BE49-F238E27FC236}">
                <a16:creationId xmlns:a16="http://schemas.microsoft.com/office/drawing/2014/main" id="{9C56E832-5FEA-8547-A1F8-0367A930EC33}"/>
              </a:ext>
            </a:extLst>
          </p:cNvPr>
          <p:cNvGrpSpPr/>
          <p:nvPr/>
        </p:nvGrpSpPr>
        <p:grpSpPr>
          <a:xfrm>
            <a:off x="5971654" y="2544246"/>
            <a:ext cx="373228" cy="376768"/>
            <a:chOff x="5953787" y="3735599"/>
            <a:chExt cx="373228" cy="376768"/>
          </a:xfrm>
        </p:grpSpPr>
        <p:sp>
          <p:nvSpPr>
            <p:cNvPr id="36" name="Oval 35">
              <a:extLst>
                <a:ext uri="{FF2B5EF4-FFF2-40B4-BE49-F238E27FC236}">
                  <a16:creationId xmlns:a16="http://schemas.microsoft.com/office/drawing/2014/main" id="{B5CA815F-A7DA-9145-BE9C-14D7D7F3394B}"/>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37" name="Text Placeholder 4">
              <a:extLst>
                <a:ext uri="{FF2B5EF4-FFF2-40B4-BE49-F238E27FC236}">
                  <a16:creationId xmlns:a16="http://schemas.microsoft.com/office/drawing/2014/main" id="{8D6EA368-80E6-D545-99DD-8C9B21ACE5AC}"/>
                </a:ext>
              </a:extLst>
            </p:cNvPr>
            <p:cNvSpPr txBox="1">
              <a:spLocks/>
            </p:cNvSpPr>
            <p:nvPr/>
          </p:nvSpPr>
          <p:spPr>
            <a:xfrm>
              <a:off x="6030074" y="3864909"/>
              <a:ext cx="231860" cy="247458"/>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r>
                <a:rPr lang="en-US" sz="1800" b="1" dirty="0">
                  <a:solidFill>
                    <a:schemeClr val="accent1"/>
                  </a:solidFill>
                </a:rPr>
                <a:t>2</a:t>
              </a:r>
              <a:endParaRPr lang="en-JP" sz="1800" b="1" dirty="0">
                <a:solidFill>
                  <a:schemeClr val="accent1"/>
                </a:solidFill>
              </a:endParaRPr>
            </a:p>
          </p:txBody>
        </p:sp>
      </p:grpSp>
      <p:pic>
        <p:nvPicPr>
          <p:cNvPr id="7" name="Picture 6">
            <a:extLst>
              <a:ext uri="{FF2B5EF4-FFF2-40B4-BE49-F238E27FC236}">
                <a16:creationId xmlns:a16="http://schemas.microsoft.com/office/drawing/2014/main" id="{CF80337B-C504-EF4F-945A-BE9B3C83C8D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75550" y="2327240"/>
            <a:ext cx="2354047" cy="1520322"/>
          </a:xfrm>
          <a:prstGeom prst="rect">
            <a:avLst/>
          </a:prstGeom>
          <a:effectLst>
            <a:outerShdw blurRad="305146" sx="102000" sy="102000" algn="ctr" rotWithShape="0">
              <a:prstClr val="black">
                <a:alpha val="13795"/>
              </a:prstClr>
            </a:outerShdw>
          </a:effectLst>
        </p:spPr>
      </p:pic>
      <p:grpSp>
        <p:nvGrpSpPr>
          <p:cNvPr id="40" name="Group 39">
            <a:extLst>
              <a:ext uri="{FF2B5EF4-FFF2-40B4-BE49-F238E27FC236}">
                <a16:creationId xmlns:a16="http://schemas.microsoft.com/office/drawing/2014/main" id="{61FF3459-2C41-3448-906C-24DD8974E59F}"/>
              </a:ext>
            </a:extLst>
          </p:cNvPr>
          <p:cNvGrpSpPr/>
          <p:nvPr/>
        </p:nvGrpSpPr>
        <p:grpSpPr>
          <a:xfrm>
            <a:off x="8899305" y="2465678"/>
            <a:ext cx="373228" cy="373228"/>
            <a:chOff x="5953787" y="3735599"/>
            <a:chExt cx="373228" cy="373228"/>
          </a:xfrm>
        </p:grpSpPr>
        <p:sp>
          <p:nvSpPr>
            <p:cNvPr id="41" name="Oval 40">
              <a:extLst>
                <a:ext uri="{FF2B5EF4-FFF2-40B4-BE49-F238E27FC236}">
                  <a16:creationId xmlns:a16="http://schemas.microsoft.com/office/drawing/2014/main" id="{0ACAEF9B-8278-7F4E-A5BB-E822C28B3ECF}"/>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42" name="Text Placeholder 4">
              <a:extLst>
                <a:ext uri="{FF2B5EF4-FFF2-40B4-BE49-F238E27FC236}">
                  <a16:creationId xmlns:a16="http://schemas.microsoft.com/office/drawing/2014/main" id="{80A028F2-1059-3942-8B92-AF7564F28F9D}"/>
                </a:ext>
              </a:extLst>
            </p:cNvPr>
            <p:cNvSpPr txBox="1">
              <a:spLocks/>
            </p:cNvSpPr>
            <p:nvPr/>
          </p:nvSpPr>
          <p:spPr>
            <a:xfrm>
              <a:off x="6030074" y="3859593"/>
              <a:ext cx="231860" cy="247458"/>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r>
                <a:rPr lang="en-US" sz="1800" b="1" dirty="0">
                  <a:solidFill>
                    <a:schemeClr val="accent1"/>
                  </a:solidFill>
                </a:rPr>
                <a:t>3</a:t>
              </a:r>
              <a:endParaRPr lang="en-JP" sz="1800" b="1" dirty="0">
                <a:solidFill>
                  <a:schemeClr val="accent1"/>
                </a:solidFill>
              </a:endParaRPr>
            </a:p>
          </p:txBody>
        </p:sp>
      </p:grpSp>
      <p:pic>
        <p:nvPicPr>
          <p:cNvPr id="43" name="Picture 42">
            <a:extLst>
              <a:ext uri="{FF2B5EF4-FFF2-40B4-BE49-F238E27FC236}">
                <a16:creationId xmlns:a16="http://schemas.microsoft.com/office/drawing/2014/main" id="{87B00E60-D6E2-D04F-9165-220E89B74F1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9279969" y="2330945"/>
            <a:ext cx="2209484" cy="1477058"/>
          </a:xfrm>
          <a:prstGeom prst="rect">
            <a:avLst/>
          </a:prstGeom>
          <a:effectLst>
            <a:outerShdw blurRad="628761" sx="102000" sy="102000" algn="ctr" rotWithShape="0">
              <a:prstClr val="black">
                <a:alpha val="8271"/>
              </a:prstClr>
            </a:outerShdw>
          </a:effectLst>
        </p:spPr>
      </p:pic>
      <p:pic>
        <p:nvPicPr>
          <p:cNvPr id="15" name="Picture 14">
            <a:extLst>
              <a:ext uri="{FF2B5EF4-FFF2-40B4-BE49-F238E27FC236}">
                <a16:creationId xmlns:a16="http://schemas.microsoft.com/office/drawing/2014/main" id="{35F4855C-561F-7545-9CD3-24494457D86E}"/>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468114" y="3801150"/>
            <a:ext cx="2326995" cy="2387594"/>
          </a:xfrm>
          <a:prstGeom prst="rect">
            <a:avLst/>
          </a:prstGeom>
          <a:effectLst>
            <a:outerShdw blurRad="561742" sx="102000" sy="102000" algn="ctr" rotWithShape="0">
              <a:prstClr val="black">
                <a:alpha val="11000"/>
              </a:prstClr>
            </a:outerShdw>
          </a:effectLst>
        </p:spPr>
      </p:pic>
      <p:grpSp>
        <p:nvGrpSpPr>
          <p:cNvPr id="44" name="Group 43">
            <a:extLst>
              <a:ext uri="{FF2B5EF4-FFF2-40B4-BE49-F238E27FC236}">
                <a16:creationId xmlns:a16="http://schemas.microsoft.com/office/drawing/2014/main" id="{0C4046FD-D0FC-AA41-99A0-3B826F101A50}"/>
              </a:ext>
            </a:extLst>
          </p:cNvPr>
          <p:cNvGrpSpPr/>
          <p:nvPr/>
        </p:nvGrpSpPr>
        <p:grpSpPr>
          <a:xfrm>
            <a:off x="5971654" y="3977103"/>
            <a:ext cx="373228" cy="373228"/>
            <a:chOff x="5953787" y="3735599"/>
            <a:chExt cx="373228" cy="373228"/>
          </a:xfrm>
        </p:grpSpPr>
        <p:sp>
          <p:nvSpPr>
            <p:cNvPr id="46" name="Oval 45">
              <a:extLst>
                <a:ext uri="{FF2B5EF4-FFF2-40B4-BE49-F238E27FC236}">
                  <a16:creationId xmlns:a16="http://schemas.microsoft.com/office/drawing/2014/main" id="{9FD2095A-0E15-434E-94B2-29B94A82260D}"/>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JP" b="1" dirty="0">
                  <a:solidFill>
                    <a:schemeClr val="accent1"/>
                  </a:solidFill>
                </a:rPr>
                <a:t>4</a:t>
              </a:r>
            </a:p>
          </p:txBody>
        </p:sp>
        <p:sp>
          <p:nvSpPr>
            <p:cNvPr id="47" name="Text Placeholder 4">
              <a:extLst>
                <a:ext uri="{FF2B5EF4-FFF2-40B4-BE49-F238E27FC236}">
                  <a16:creationId xmlns:a16="http://schemas.microsoft.com/office/drawing/2014/main" id="{31A0A92F-A2CF-DF4D-8F96-A77DD3D3F925}"/>
                </a:ext>
              </a:extLst>
            </p:cNvPr>
            <p:cNvSpPr txBox="1">
              <a:spLocks/>
            </p:cNvSpPr>
            <p:nvPr/>
          </p:nvSpPr>
          <p:spPr>
            <a:xfrm>
              <a:off x="6030074" y="3843645"/>
              <a:ext cx="231860" cy="247458"/>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endParaRPr lang="en-JP" sz="1800" b="1" dirty="0">
                <a:solidFill>
                  <a:srgbClr val="FF0000"/>
                </a:solidFill>
              </a:endParaRPr>
            </a:p>
          </p:txBody>
        </p:sp>
      </p:grpSp>
      <p:sp>
        <p:nvSpPr>
          <p:cNvPr id="50" name="Round Single Corner Rectangle 49">
            <a:extLst>
              <a:ext uri="{FF2B5EF4-FFF2-40B4-BE49-F238E27FC236}">
                <a16:creationId xmlns:a16="http://schemas.microsoft.com/office/drawing/2014/main" id="{B69C333A-B7A9-B44A-83AD-2B1D2D747299}"/>
              </a:ext>
            </a:extLst>
          </p:cNvPr>
          <p:cNvSpPr/>
          <p:nvPr/>
        </p:nvSpPr>
        <p:spPr>
          <a:xfrm>
            <a:off x="7721922" y="4021828"/>
            <a:ext cx="239346" cy="373228"/>
          </a:xfrm>
          <a:prstGeom prst="round1Rect">
            <a:avLst>
              <a:gd name="adj" fmla="val 0"/>
            </a:avLst>
          </a:prstGeom>
          <a:noFill/>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pic>
        <p:nvPicPr>
          <p:cNvPr id="51" name="Picture 50" descr="Icon&#10;&#10;Description automatically generated">
            <a:extLst>
              <a:ext uri="{FF2B5EF4-FFF2-40B4-BE49-F238E27FC236}">
                <a16:creationId xmlns:a16="http://schemas.microsoft.com/office/drawing/2014/main" id="{26B53397-95BC-AD47-9942-0904C4C240EF}"/>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768179" y="3004599"/>
            <a:ext cx="297485" cy="249057"/>
          </a:xfrm>
          <a:prstGeom prst="rect">
            <a:avLst/>
          </a:prstGeom>
        </p:spPr>
      </p:pic>
      <p:pic>
        <p:nvPicPr>
          <p:cNvPr id="52" name="Picture 51">
            <a:extLst>
              <a:ext uri="{FF2B5EF4-FFF2-40B4-BE49-F238E27FC236}">
                <a16:creationId xmlns:a16="http://schemas.microsoft.com/office/drawing/2014/main" id="{FECA7CF7-B128-0F45-A4EF-20B6EAF663BF}"/>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7961268" y="3126746"/>
            <a:ext cx="281881" cy="281881"/>
          </a:xfrm>
          <a:prstGeom prst="rect">
            <a:avLst/>
          </a:prstGeom>
        </p:spPr>
      </p:pic>
      <p:pic>
        <p:nvPicPr>
          <p:cNvPr id="5" name="Picture 4">
            <a:extLst>
              <a:ext uri="{FF2B5EF4-FFF2-40B4-BE49-F238E27FC236}">
                <a16:creationId xmlns:a16="http://schemas.microsoft.com/office/drawing/2014/main" id="{6FE02FBB-F160-2846-AB34-E0439EA2B051}"/>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8829598" y="4516967"/>
            <a:ext cx="2434718" cy="1520322"/>
          </a:xfrm>
          <a:prstGeom prst="rect">
            <a:avLst/>
          </a:prstGeom>
          <a:effectLst>
            <a:outerShdw blurRad="359829" sx="102000" sy="102000" algn="ctr" rotWithShape="0">
              <a:prstClr val="black">
                <a:alpha val="14860"/>
              </a:prstClr>
            </a:outerShdw>
          </a:effectLst>
        </p:spPr>
      </p:pic>
      <p:grpSp>
        <p:nvGrpSpPr>
          <p:cNvPr id="31" name="Group 30">
            <a:extLst>
              <a:ext uri="{FF2B5EF4-FFF2-40B4-BE49-F238E27FC236}">
                <a16:creationId xmlns:a16="http://schemas.microsoft.com/office/drawing/2014/main" id="{5D89F406-35CD-6942-9627-74E3012B67F9}"/>
              </a:ext>
            </a:extLst>
          </p:cNvPr>
          <p:cNvGrpSpPr/>
          <p:nvPr/>
        </p:nvGrpSpPr>
        <p:grpSpPr>
          <a:xfrm>
            <a:off x="301287" y="1695101"/>
            <a:ext cx="229832" cy="229832"/>
            <a:chOff x="5953787" y="3735599"/>
            <a:chExt cx="373228" cy="373228"/>
          </a:xfrm>
        </p:grpSpPr>
        <p:sp>
          <p:nvSpPr>
            <p:cNvPr id="32" name="Oval 31">
              <a:extLst>
                <a:ext uri="{FF2B5EF4-FFF2-40B4-BE49-F238E27FC236}">
                  <a16:creationId xmlns:a16="http://schemas.microsoft.com/office/drawing/2014/main" id="{BE5F7128-AC2C-F14D-82EC-D045D1AE65E1}"/>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sz="1200" dirty="0"/>
            </a:p>
          </p:txBody>
        </p:sp>
        <p:sp>
          <p:nvSpPr>
            <p:cNvPr id="33" name="Text Placeholder 4">
              <a:extLst>
                <a:ext uri="{FF2B5EF4-FFF2-40B4-BE49-F238E27FC236}">
                  <a16:creationId xmlns:a16="http://schemas.microsoft.com/office/drawing/2014/main" id="{00E50D41-A510-FA40-B7E8-DA5A4246768C}"/>
                </a:ext>
              </a:extLst>
            </p:cNvPr>
            <p:cNvSpPr txBox="1">
              <a:spLocks/>
            </p:cNvSpPr>
            <p:nvPr/>
          </p:nvSpPr>
          <p:spPr>
            <a:xfrm>
              <a:off x="6028188" y="3780763"/>
              <a:ext cx="231860" cy="247457"/>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r>
                <a:rPr lang="en-US" b="1" dirty="0">
                  <a:solidFill>
                    <a:schemeClr val="accent1"/>
                  </a:solidFill>
                </a:rPr>
                <a:t>1</a:t>
              </a:r>
              <a:endParaRPr lang="en-JP" b="1" dirty="0">
                <a:solidFill>
                  <a:schemeClr val="accent1"/>
                </a:solidFill>
              </a:endParaRPr>
            </a:p>
          </p:txBody>
        </p:sp>
      </p:grpSp>
      <p:grpSp>
        <p:nvGrpSpPr>
          <p:cNvPr id="38" name="Group 37">
            <a:extLst>
              <a:ext uri="{FF2B5EF4-FFF2-40B4-BE49-F238E27FC236}">
                <a16:creationId xmlns:a16="http://schemas.microsoft.com/office/drawing/2014/main" id="{FD8CEDBC-970D-C14F-8FBE-475B159CB6BE}"/>
              </a:ext>
            </a:extLst>
          </p:cNvPr>
          <p:cNvGrpSpPr/>
          <p:nvPr/>
        </p:nvGrpSpPr>
        <p:grpSpPr>
          <a:xfrm>
            <a:off x="298944" y="2343534"/>
            <a:ext cx="229832" cy="229832"/>
            <a:chOff x="5953787" y="3735599"/>
            <a:chExt cx="373228" cy="373228"/>
          </a:xfrm>
        </p:grpSpPr>
        <p:sp>
          <p:nvSpPr>
            <p:cNvPr id="39" name="Oval 38">
              <a:extLst>
                <a:ext uri="{FF2B5EF4-FFF2-40B4-BE49-F238E27FC236}">
                  <a16:creationId xmlns:a16="http://schemas.microsoft.com/office/drawing/2014/main" id="{454E29AD-7477-3349-900F-B357A343B5FF}"/>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sz="1200" dirty="0"/>
            </a:p>
          </p:txBody>
        </p:sp>
        <p:sp>
          <p:nvSpPr>
            <p:cNvPr id="48" name="Text Placeholder 4">
              <a:extLst>
                <a:ext uri="{FF2B5EF4-FFF2-40B4-BE49-F238E27FC236}">
                  <a16:creationId xmlns:a16="http://schemas.microsoft.com/office/drawing/2014/main" id="{5B8B31FD-0F89-D047-BF96-A48AE19C824D}"/>
                </a:ext>
              </a:extLst>
            </p:cNvPr>
            <p:cNvSpPr txBox="1">
              <a:spLocks/>
            </p:cNvSpPr>
            <p:nvPr/>
          </p:nvSpPr>
          <p:spPr>
            <a:xfrm>
              <a:off x="6030074" y="3779396"/>
              <a:ext cx="231860" cy="247457"/>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r>
                <a:rPr lang="en-US" b="1" dirty="0">
                  <a:solidFill>
                    <a:schemeClr val="accent1"/>
                  </a:solidFill>
                </a:rPr>
                <a:t>2</a:t>
              </a:r>
              <a:endParaRPr lang="en-JP" b="1" dirty="0">
                <a:solidFill>
                  <a:schemeClr val="accent1"/>
                </a:solidFill>
              </a:endParaRPr>
            </a:p>
          </p:txBody>
        </p:sp>
      </p:grpSp>
      <p:grpSp>
        <p:nvGrpSpPr>
          <p:cNvPr id="49" name="Group 48">
            <a:extLst>
              <a:ext uri="{FF2B5EF4-FFF2-40B4-BE49-F238E27FC236}">
                <a16:creationId xmlns:a16="http://schemas.microsoft.com/office/drawing/2014/main" id="{B1193B6F-295B-D449-AC34-CFF5FD467271}"/>
              </a:ext>
            </a:extLst>
          </p:cNvPr>
          <p:cNvGrpSpPr/>
          <p:nvPr/>
        </p:nvGrpSpPr>
        <p:grpSpPr>
          <a:xfrm>
            <a:off x="298944" y="2857569"/>
            <a:ext cx="229832" cy="229832"/>
            <a:chOff x="5953787" y="3735599"/>
            <a:chExt cx="373228" cy="373228"/>
          </a:xfrm>
        </p:grpSpPr>
        <p:sp>
          <p:nvSpPr>
            <p:cNvPr id="53" name="Oval 52">
              <a:extLst>
                <a:ext uri="{FF2B5EF4-FFF2-40B4-BE49-F238E27FC236}">
                  <a16:creationId xmlns:a16="http://schemas.microsoft.com/office/drawing/2014/main" id="{6D3EC894-E303-F145-BE61-AD6B1585B534}"/>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sz="1200" dirty="0"/>
            </a:p>
          </p:txBody>
        </p:sp>
        <p:sp>
          <p:nvSpPr>
            <p:cNvPr id="54" name="Text Placeholder 4">
              <a:extLst>
                <a:ext uri="{FF2B5EF4-FFF2-40B4-BE49-F238E27FC236}">
                  <a16:creationId xmlns:a16="http://schemas.microsoft.com/office/drawing/2014/main" id="{64629BD8-21A4-B640-A497-CD613B4D4CC3}"/>
                </a:ext>
              </a:extLst>
            </p:cNvPr>
            <p:cNvSpPr txBox="1">
              <a:spLocks/>
            </p:cNvSpPr>
            <p:nvPr/>
          </p:nvSpPr>
          <p:spPr>
            <a:xfrm>
              <a:off x="6030074" y="3780707"/>
              <a:ext cx="231860" cy="247457"/>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r>
                <a:rPr lang="en-US" b="1" dirty="0">
                  <a:solidFill>
                    <a:schemeClr val="accent1"/>
                  </a:solidFill>
                </a:rPr>
                <a:t>3</a:t>
              </a:r>
              <a:endParaRPr lang="en-JP" b="1" dirty="0">
                <a:solidFill>
                  <a:schemeClr val="accent1"/>
                </a:solidFill>
              </a:endParaRPr>
            </a:p>
          </p:txBody>
        </p:sp>
      </p:grpSp>
      <p:grpSp>
        <p:nvGrpSpPr>
          <p:cNvPr id="55" name="Group 54">
            <a:extLst>
              <a:ext uri="{FF2B5EF4-FFF2-40B4-BE49-F238E27FC236}">
                <a16:creationId xmlns:a16="http://schemas.microsoft.com/office/drawing/2014/main" id="{56E3A745-527F-A747-97B6-838A1B2FE1B2}"/>
              </a:ext>
            </a:extLst>
          </p:cNvPr>
          <p:cNvGrpSpPr/>
          <p:nvPr/>
        </p:nvGrpSpPr>
        <p:grpSpPr>
          <a:xfrm>
            <a:off x="299138" y="3522252"/>
            <a:ext cx="229832" cy="229832"/>
            <a:chOff x="5953787" y="3735599"/>
            <a:chExt cx="373228" cy="373228"/>
          </a:xfrm>
        </p:grpSpPr>
        <p:sp>
          <p:nvSpPr>
            <p:cNvPr id="56" name="Oval 55">
              <a:extLst>
                <a:ext uri="{FF2B5EF4-FFF2-40B4-BE49-F238E27FC236}">
                  <a16:creationId xmlns:a16="http://schemas.microsoft.com/office/drawing/2014/main" id="{3C60C973-707B-514F-8388-1C811E1B1CA1}"/>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JP" sz="1200" b="1" dirty="0">
                  <a:solidFill>
                    <a:schemeClr val="accent1"/>
                  </a:solidFill>
                </a:rPr>
                <a:t>4</a:t>
              </a:r>
            </a:p>
          </p:txBody>
        </p:sp>
        <p:sp>
          <p:nvSpPr>
            <p:cNvPr id="57" name="Text Placeholder 4">
              <a:extLst>
                <a:ext uri="{FF2B5EF4-FFF2-40B4-BE49-F238E27FC236}">
                  <a16:creationId xmlns:a16="http://schemas.microsoft.com/office/drawing/2014/main" id="{276DD0D3-A439-6543-B6E7-CA4F537DCCB7}"/>
                </a:ext>
              </a:extLst>
            </p:cNvPr>
            <p:cNvSpPr txBox="1">
              <a:spLocks/>
            </p:cNvSpPr>
            <p:nvPr/>
          </p:nvSpPr>
          <p:spPr>
            <a:xfrm>
              <a:off x="6030074" y="3843645"/>
              <a:ext cx="231860" cy="247458"/>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endParaRPr lang="en-JP" b="1" dirty="0">
                <a:solidFill>
                  <a:srgbClr val="FF0000"/>
                </a:solidFill>
              </a:endParaRPr>
            </a:p>
          </p:txBody>
        </p:sp>
      </p:grpSp>
    </p:spTree>
    <p:extLst>
      <p:ext uri="{BB962C8B-B14F-4D97-AF65-F5344CB8AC3E}">
        <p14:creationId xmlns:p14="http://schemas.microsoft.com/office/powerpoint/2010/main" val="1943746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D62994E6-AAFB-BD4F-A1DD-280C5B990770}"/>
              </a:ext>
            </a:extLst>
          </p:cNvPr>
          <p:cNvSpPr>
            <a:spLocks noGrp="1"/>
          </p:cNvSpPr>
          <p:nvPr>
            <p:ph type="body" sz="quarter" idx="13"/>
          </p:nvPr>
        </p:nvSpPr>
        <p:spPr>
          <a:xfrm>
            <a:off x="654050" y="1729791"/>
            <a:ext cx="4109100" cy="3985648"/>
          </a:xfrm>
        </p:spPr>
        <p:txBody>
          <a:bodyPr numCol="1"/>
          <a:lstStyle/>
          <a:p>
            <a:pPr>
              <a:lnSpc>
                <a:spcPts val="1800"/>
              </a:lnSpc>
            </a:pPr>
            <a:r>
              <a:rPr lang="en-JP" b="0" dirty="0"/>
              <a:t>Go to the </a:t>
            </a:r>
            <a:r>
              <a:rPr lang="en-JP" dirty="0">
                <a:solidFill>
                  <a:schemeClr val="accent1"/>
                </a:solidFill>
              </a:rPr>
              <a:t>Insert</a:t>
            </a:r>
            <a:r>
              <a:rPr lang="en-JP" b="0" dirty="0"/>
              <a:t> tab</a:t>
            </a:r>
          </a:p>
          <a:p>
            <a:pPr>
              <a:lnSpc>
                <a:spcPts val="1800"/>
              </a:lnSpc>
            </a:pPr>
            <a:endParaRPr lang="en-JP" b="0" dirty="0"/>
          </a:p>
          <a:p>
            <a:pPr>
              <a:lnSpc>
                <a:spcPts val="1800"/>
              </a:lnSpc>
            </a:pPr>
            <a:r>
              <a:rPr lang="en-JP" b="0" dirty="0"/>
              <a:t>Select </a:t>
            </a:r>
            <a:r>
              <a:rPr lang="en-JP" dirty="0">
                <a:solidFill>
                  <a:schemeClr val="accent1"/>
                </a:solidFill>
              </a:rPr>
              <a:t>Shapes</a:t>
            </a:r>
            <a:r>
              <a:rPr lang="en-JP" b="0" dirty="0"/>
              <a:t> </a:t>
            </a:r>
          </a:p>
          <a:p>
            <a:pPr>
              <a:lnSpc>
                <a:spcPts val="1800"/>
              </a:lnSpc>
            </a:pPr>
            <a:endParaRPr lang="en-JP" b="0" dirty="0"/>
          </a:p>
          <a:p>
            <a:pPr>
              <a:lnSpc>
                <a:spcPts val="1800"/>
              </a:lnSpc>
            </a:pPr>
            <a:r>
              <a:rPr lang="en-JP" b="0" dirty="0"/>
              <a:t>Choose </a:t>
            </a:r>
            <a:r>
              <a:rPr lang="en-JP" dirty="0">
                <a:solidFill>
                  <a:schemeClr val="accent1"/>
                </a:solidFill>
              </a:rPr>
              <a:t>Round Single Corner Rectangle </a:t>
            </a:r>
            <a:r>
              <a:rPr lang="en-US" b="0" dirty="0"/>
              <a:t>and draw the shape on the slide.</a:t>
            </a:r>
          </a:p>
          <a:p>
            <a:pPr>
              <a:lnSpc>
                <a:spcPts val="1800"/>
              </a:lnSpc>
            </a:pPr>
            <a:endParaRPr lang="en-US" b="0" dirty="0"/>
          </a:p>
          <a:p>
            <a:pPr>
              <a:lnSpc>
                <a:spcPts val="1800"/>
              </a:lnSpc>
            </a:pPr>
            <a:r>
              <a:rPr lang="en-US" b="0" dirty="0"/>
              <a:t>B</a:t>
            </a:r>
            <a:r>
              <a:rPr lang="en-JP" b="0" dirty="0"/>
              <a:t>y default, the rounded corner is on the top-right side of the rectangle,</a:t>
            </a:r>
            <a:r>
              <a:rPr lang="en-US" b="0" dirty="0"/>
              <a:t> so you will </a:t>
            </a:r>
            <a:r>
              <a:rPr lang="en-US" b="0" dirty="0">
                <a:solidFill>
                  <a:schemeClr val="accent3"/>
                </a:solidFill>
              </a:rPr>
              <a:t>need to click and rotate the shape for the desired bottom corner locat</a:t>
            </a:r>
            <a:r>
              <a:rPr lang="en-US" b="0" dirty="0"/>
              <a:t>ion. To do this, in the top ribbon go to </a:t>
            </a:r>
            <a:r>
              <a:rPr lang="en-US" dirty="0">
                <a:solidFill>
                  <a:schemeClr val="accent1"/>
                </a:solidFill>
              </a:rPr>
              <a:t>Arrange</a:t>
            </a:r>
            <a:r>
              <a:rPr lang="en-US" b="0" dirty="0"/>
              <a:t> &gt; </a:t>
            </a:r>
            <a:r>
              <a:rPr lang="en-US" dirty="0">
                <a:solidFill>
                  <a:schemeClr val="accent1"/>
                </a:solidFill>
              </a:rPr>
              <a:t>Rotate</a:t>
            </a:r>
            <a:r>
              <a:rPr lang="en-US" b="0" dirty="0"/>
              <a:t> &gt; </a:t>
            </a:r>
            <a:r>
              <a:rPr lang="en-US" dirty="0">
                <a:solidFill>
                  <a:schemeClr val="accent1"/>
                </a:solidFill>
              </a:rPr>
              <a:t>Rotate Right 90 degrees</a:t>
            </a:r>
            <a:r>
              <a:rPr lang="en-US" b="0" dirty="0"/>
              <a:t>. Repeat if a bottom-left curve is needed.</a:t>
            </a:r>
          </a:p>
          <a:p>
            <a:pPr>
              <a:lnSpc>
                <a:spcPts val="1800"/>
              </a:lnSpc>
            </a:pPr>
            <a:endParaRPr lang="en-US" b="0" dirty="0"/>
          </a:p>
          <a:p>
            <a:pPr>
              <a:lnSpc>
                <a:spcPts val="1800"/>
              </a:lnSpc>
            </a:pPr>
            <a:r>
              <a:rPr lang="en-US" dirty="0">
                <a:solidFill>
                  <a:schemeClr val="accent1"/>
                </a:solidFill>
              </a:rPr>
              <a:t>Insert a standard text box </a:t>
            </a:r>
            <a:r>
              <a:rPr lang="en-US" b="0" dirty="0"/>
              <a:t>over the curved frame element (do not type within the text frame shape itself as the content will be upside down and/or backward).</a:t>
            </a:r>
            <a:endParaRPr lang="en-JP" b="0" dirty="0"/>
          </a:p>
        </p:txBody>
      </p:sp>
      <p:sp>
        <p:nvSpPr>
          <p:cNvPr id="25" name="Text Placeholder 24">
            <a:extLst>
              <a:ext uri="{FF2B5EF4-FFF2-40B4-BE49-F238E27FC236}">
                <a16:creationId xmlns:a16="http://schemas.microsoft.com/office/drawing/2014/main" id="{0C6694B4-B28C-9B45-A474-3D5A9131F992}"/>
              </a:ext>
            </a:extLst>
          </p:cNvPr>
          <p:cNvSpPr>
            <a:spLocks noGrp="1"/>
          </p:cNvSpPr>
          <p:nvPr>
            <p:ph type="body" sz="quarter" idx="14"/>
          </p:nvPr>
        </p:nvSpPr>
        <p:spPr>
          <a:xfrm>
            <a:off x="311150" y="1300177"/>
            <a:ext cx="2889248" cy="272786"/>
          </a:xfrm>
        </p:spPr>
        <p:txBody>
          <a:bodyPr/>
          <a:lstStyle/>
          <a:p>
            <a:r>
              <a:rPr lang="en-JP" dirty="0"/>
              <a:t>Text Frames</a:t>
            </a:r>
          </a:p>
        </p:txBody>
      </p:sp>
      <p:sp>
        <p:nvSpPr>
          <p:cNvPr id="29" name="Footer Placeholder 8">
            <a:extLst>
              <a:ext uri="{FF2B5EF4-FFF2-40B4-BE49-F238E27FC236}">
                <a16:creationId xmlns:a16="http://schemas.microsoft.com/office/drawing/2014/main" id="{2FF907B9-477C-B842-9D79-1BF3FC92CE93}"/>
              </a:ext>
            </a:extLst>
          </p:cNvPr>
          <p:cNvSpPr>
            <a:spLocks noGrp="1"/>
          </p:cNvSpPr>
          <p:nvPr>
            <p:ph type="ftr" sz="quarter" idx="3"/>
          </p:nvPr>
        </p:nvSpPr>
        <p:spPr>
          <a:prstGeom prst="rect">
            <a:avLst/>
          </a:prstGeom>
        </p:spPr>
        <p:txBody>
          <a:bodyPr vert="horz" lIns="91440" tIns="45720" rIns="91440" bIns="45720" rtlCol="0" anchor="ctr"/>
          <a:lstStyle>
            <a:lvl1pPr algn="r">
              <a:defRPr sz="1000" b="1" spc="100" baseline="0">
                <a:solidFill>
                  <a:schemeClr val="tx1"/>
                </a:solidFill>
              </a:defRPr>
            </a:lvl1pPr>
          </a:lstStyle>
          <a:p>
            <a:r>
              <a:rPr lang="en-JP" sz="800" dirty="0"/>
              <a:t>TAKEDA POWERPOINT TEMPLATE</a:t>
            </a:r>
          </a:p>
        </p:txBody>
      </p:sp>
      <p:sp>
        <p:nvSpPr>
          <p:cNvPr id="4" name="Title 3">
            <a:extLst>
              <a:ext uri="{FF2B5EF4-FFF2-40B4-BE49-F238E27FC236}">
                <a16:creationId xmlns:a16="http://schemas.microsoft.com/office/drawing/2014/main" id="{CAE1506A-713A-5E46-AD9E-83E2305DF001}"/>
              </a:ext>
            </a:extLst>
          </p:cNvPr>
          <p:cNvSpPr>
            <a:spLocks noGrp="1"/>
          </p:cNvSpPr>
          <p:nvPr>
            <p:ph type="title"/>
          </p:nvPr>
        </p:nvSpPr>
        <p:spPr/>
        <p:txBody>
          <a:bodyPr>
            <a:normAutofit/>
          </a:bodyPr>
          <a:lstStyle/>
          <a:p>
            <a:r>
              <a:rPr lang="en-JP" dirty="0"/>
              <a:t>Applying Curved Corners</a:t>
            </a:r>
          </a:p>
        </p:txBody>
      </p:sp>
      <p:sp>
        <p:nvSpPr>
          <p:cNvPr id="28" name="スライド番号プレースホルダ 5">
            <a:extLst>
              <a:ext uri="{FF2B5EF4-FFF2-40B4-BE49-F238E27FC236}">
                <a16:creationId xmlns:a16="http://schemas.microsoft.com/office/drawing/2014/main" id="{75EACD58-0482-9C47-9E17-9B99DAF7655A}"/>
              </a:ext>
            </a:extLst>
          </p:cNvPr>
          <p:cNvSpPr>
            <a:spLocks noGrp="1"/>
          </p:cNvSpPr>
          <p:nvPr>
            <p:ph type="sldNum" sz="quarter" idx="4"/>
          </p:nvPr>
        </p:nvSpPr>
        <p:spPr>
          <a:xfrm>
            <a:off x="311150" y="6523001"/>
            <a:ext cx="589856" cy="196131"/>
          </a:xfrm>
          <a:prstGeom prst="rect">
            <a:avLst/>
          </a:prstGeom>
        </p:spPr>
        <p:txBody>
          <a:bodyPr vert="horz" lIns="71985" tIns="45710" rIns="0" bIns="45710" rtlCol="0" anchor="ctr"/>
          <a:lstStyle>
            <a:lvl1pPr algn="l">
              <a:defRPr sz="10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z="800" smtClean="0"/>
              <a:pPr defTabSz="1218810"/>
              <a:t>8</a:t>
            </a:fld>
            <a:endParaRPr lang="ja-JP" altLang="en-US" sz="800"/>
          </a:p>
        </p:txBody>
      </p:sp>
      <p:pic>
        <p:nvPicPr>
          <p:cNvPr id="53" name="Picture 52">
            <a:extLst>
              <a:ext uri="{FF2B5EF4-FFF2-40B4-BE49-F238E27FC236}">
                <a16:creationId xmlns:a16="http://schemas.microsoft.com/office/drawing/2014/main" id="{53DEEC0D-93B0-854B-ABEC-41173753AF6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54699" y="3127660"/>
            <a:ext cx="4709462" cy="1126726"/>
          </a:xfrm>
          <a:prstGeom prst="rect">
            <a:avLst/>
          </a:prstGeom>
          <a:effectLst>
            <a:outerShdw blurRad="63500" sx="102000" sy="102000" algn="ctr" rotWithShape="0">
              <a:prstClr val="black">
                <a:alpha val="40000"/>
              </a:prstClr>
            </a:outerShdw>
          </a:effectLst>
        </p:spPr>
      </p:pic>
      <p:pic>
        <p:nvPicPr>
          <p:cNvPr id="54" name="Picture 53">
            <a:extLst>
              <a:ext uri="{FF2B5EF4-FFF2-40B4-BE49-F238E27FC236}">
                <a16:creationId xmlns:a16="http://schemas.microsoft.com/office/drawing/2014/main" id="{68E8F771-4C41-D64A-AF5F-5E4092147DB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509927" y="1785682"/>
            <a:ext cx="4709462" cy="1018262"/>
          </a:xfrm>
          <a:prstGeom prst="rect">
            <a:avLst/>
          </a:prstGeom>
          <a:effectLst>
            <a:outerShdw blurRad="63500" sx="102000" sy="102000" algn="ctr" rotWithShape="0">
              <a:prstClr val="black">
                <a:alpha val="40000"/>
              </a:prstClr>
            </a:outerShdw>
          </a:effectLst>
        </p:spPr>
      </p:pic>
      <p:sp>
        <p:nvSpPr>
          <p:cNvPr id="56" name="Rectangle 55">
            <a:extLst>
              <a:ext uri="{FF2B5EF4-FFF2-40B4-BE49-F238E27FC236}">
                <a16:creationId xmlns:a16="http://schemas.microsoft.com/office/drawing/2014/main" id="{4B8B35AE-54C9-1B46-8826-86C0124DDBA7}"/>
              </a:ext>
            </a:extLst>
          </p:cNvPr>
          <p:cNvSpPr/>
          <p:nvPr/>
        </p:nvSpPr>
        <p:spPr>
          <a:xfrm>
            <a:off x="7107646" y="1857925"/>
            <a:ext cx="577713" cy="296422"/>
          </a:xfrm>
          <a:prstGeom prst="rect">
            <a:avLst/>
          </a:prstGeom>
          <a:no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57" name="Rectangle 56">
            <a:extLst>
              <a:ext uri="{FF2B5EF4-FFF2-40B4-BE49-F238E27FC236}">
                <a16:creationId xmlns:a16="http://schemas.microsoft.com/office/drawing/2014/main" id="{7F3CD56E-F948-D347-A0A8-CB17D75F0383}"/>
              </a:ext>
            </a:extLst>
          </p:cNvPr>
          <p:cNvSpPr/>
          <p:nvPr/>
        </p:nvSpPr>
        <p:spPr>
          <a:xfrm>
            <a:off x="9923864" y="2120934"/>
            <a:ext cx="362305" cy="473899"/>
          </a:xfrm>
          <a:prstGeom prst="rect">
            <a:avLst/>
          </a:prstGeom>
          <a:no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65" name="Rectangle 64">
            <a:extLst>
              <a:ext uri="{FF2B5EF4-FFF2-40B4-BE49-F238E27FC236}">
                <a16:creationId xmlns:a16="http://schemas.microsoft.com/office/drawing/2014/main" id="{DC576FBB-6AD4-5743-85CA-4CC632B3784E}"/>
              </a:ext>
            </a:extLst>
          </p:cNvPr>
          <p:cNvSpPr/>
          <p:nvPr/>
        </p:nvSpPr>
        <p:spPr>
          <a:xfrm>
            <a:off x="8855613" y="3468266"/>
            <a:ext cx="405961" cy="384985"/>
          </a:xfrm>
          <a:prstGeom prst="rect">
            <a:avLst/>
          </a:prstGeom>
          <a:no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66" name="Round Single Corner Rectangle 65">
            <a:extLst>
              <a:ext uri="{FF2B5EF4-FFF2-40B4-BE49-F238E27FC236}">
                <a16:creationId xmlns:a16="http://schemas.microsoft.com/office/drawing/2014/main" id="{2320E24F-AA12-554D-B7A5-DC7C5FFA824B}"/>
              </a:ext>
            </a:extLst>
          </p:cNvPr>
          <p:cNvSpPr/>
          <p:nvPr/>
        </p:nvSpPr>
        <p:spPr>
          <a:xfrm rot="3111741">
            <a:off x="8458816" y="4748499"/>
            <a:ext cx="1209713" cy="1209713"/>
          </a:xfrm>
          <a:prstGeom prst="round1Rect">
            <a:avLst/>
          </a:prstGeom>
          <a:solidFill>
            <a:schemeClr val="accent4"/>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67" name="Round Single Corner Rectangle 66">
            <a:extLst>
              <a:ext uri="{FF2B5EF4-FFF2-40B4-BE49-F238E27FC236}">
                <a16:creationId xmlns:a16="http://schemas.microsoft.com/office/drawing/2014/main" id="{FA082335-77A1-434B-817F-C9E10C7DD026}"/>
              </a:ext>
            </a:extLst>
          </p:cNvPr>
          <p:cNvSpPr/>
          <p:nvPr/>
        </p:nvSpPr>
        <p:spPr>
          <a:xfrm>
            <a:off x="6554698" y="4817161"/>
            <a:ext cx="1211352" cy="1211352"/>
          </a:xfrm>
          <a:prstGeom prst="round1Rect">
            <a:avLst/>
          </a:prstGeom>
          <a:solidFill>
            <a:schemeClr val="accent4"/>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75" name="Arc 74">
            <a:extLst>
              <a:ext uri="{FF2B5EF4-FFF2-40B4-BE49-F238E27FC236}">
                <a16:creationId xmlns:a16="http://schemas.microsoft.com/office/drawing/2014/main" id="{BFE3EF6A-10A3-894E-BBDA-495335B34A08}"/>
              </a:ext>
            </a:extLst>
          </p:cNvPr>
          <p:cNvSpPr/>
          <p:nvPr/>
        </p:nvSpPr>
        <p:spPr>
          <a:xfrm rot="4139861">
            <a:off x="8858754" y="4901650"/>
            <a:ext cx="1225545" cy="1247573"/>
          </a:xfrm>
          <a:prstGeom prst="arc">
            <a:avLst>
              <a:gd name="adj1" fmla="val 13163086"/>
              <a:gd name="adj2" fmla="val 2834011"/>
            </a:avLst>
          </a:prstGeom>
          <a:ln w="3175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JP"/>
          </a:p>
        </p:txBody>
      </p:sp>
      <p:grpSp>
        <p:nvGrpSpPr>
          <p:cNvPr id="76" name="Group 75">
            <a:extLst>
              <a:ext uri="{FF2B5EF4-FFF2-40B4-BE49-F238E27FC236}">
                <a16:creationId xmlns:a16="http://schemas.microsoft.com/office/drawing/2014/main" id="{ECF9E513-4FB4-A649-938E-0B5B82571032}"/>
              </a:ext>
            </a:extLst>
          </p:cNvPr>
          <p:cNvGrpSpPr/>
          <p:nvPr/>
        </p:nvGrpSpPr>
        <p:grpSpPr>
          <a:xfrm>
            <a:off x="7209889" y="1436570"/>
            <a:ext cx="373228" cy="373228"/>
            <a:chOff x="5953787" y="3735599"/>
            <a:chExt cx="373228" cy="373228"/>
          </a:xfrm>
        </p:grpSpPr>
        <p:sp>
          <p:nvSpPr>
            <p:cNvPr id="77" name="Oval 76">
              <a:extLst>
                <a:ext uri="{FF2B5EF4-FFF2-40B4-BE49-F238E27FC236}">
                  <a16:creationId xmlns:a16="http://schemas.microsoft.com/office/drawing/2014/main" id="{F7E8482D-4E60-5648-8FB3-F9BE35B72BFC}"/>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78" name="Text Placeholder 4">
              <a:extLst>
                <a:ext uri="{FF2B5EF4-FFF2-40B4-BE49-F238E27FC236}">
                  <a16:creationId xmlns:a16="http://schemas.microsoft.com/office/drawing/2014/main" id="{97010770-ECC7-A14B-AD95-0A10148A2E84}"/>
                </a:ext>
              </a:extLst>
            </p:cNvPr>
            <p:cNvSpPr txBox="1">
              <a:spLocks/>
            </p:cNvSpPr>
            <p:nvPr/>
          </p:nvSpPr>
          <p:spPr>
            <a:xfrm>
              <a:off x="6028189" y="3860510"/>
              <a:ext cx="231860" cy="247458"/>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r>
                <a:rPr lang="en-US" sz="1800" b="1" dirty="0">
                  <a:solidFill>
                    <a:schemeClr val="accent1"/>
                  </a:solidFill>
                </a:rPr>
                <a:t>1</a:t>
              </a:r>
              <a:endParaRPr lang="en-JP" sz="1800" b="1" dirty="0">
                <a:solidFill>
                  <a:schemeClr val="accent1"/>
                </a:solidFill>
              </a:endParaRPr>
            </a:p>
          </p:txBody>
        </p:sp>
      </p:grpSp>
      <p:grpSp>
        <p:nvGrpSpPr>
          <p:cNvPr id="79" name="Group 78">
            <a:extLst>
              <a:ext uri="{FF2B5EF4-FFF2-40B4-BE49-F238E27FC236}">
                <a16:creationId xmlns:a16="http://schemas.microsoft.com/office/drawing/2014/main" id="{7F7FB30B-5CA4-914B-A271-E647CBA4C246}"/>
              </a:ext>
            </a:extLst>
          </p:cNvPr>
          <p:cNvGrpSpPr/>
          <p:nvPr/>
        </p:nvGrpSpPr>
        <p:grpSpPr>
          <a:xfrm>
            <a:off x="9889571" y="1433808"/>
            <a:ext cx="373228" cy="378751"/>
            <a:chOff x="5953787" y="3735599"/>
            <a:chExt cx="373228" cy="378751"/>
          </a:xfrm>
        </p:grpSpPr>
        <p:sp>
          <p:nvSpPr>
            <p:cNvPr id="80" name="Oval 79">
              <a:extLst>
                <a:ext uri="{FF2B5EF4-FFF2-40B4-BE49-F238E27FC236}">
                  <a16:creationId xmlns:a16="http://schemas.microsoft.com/office/drawing/2014/main" id="{76D81E75-A7AA-674B-B2A0-06DAA6C9A27D}"/>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81" name="Text Placeholder 4">
              <a:extLst>
                <a:ext uri="{FF2B5EF4-FFF2-40B4-BE49-F238E27FC236}">
                  <a16:creationId xmlns:a16="http://schemas.microsoft.com/office/drawing/2014/main" id="{68D516DD-C79E-5247-9423-154A7145DC61}"/>
                </a:ext>
              </a:extLst>
            </p:cNvPr>
            <p:cNvSpPr txBox="1">
              <a:spLocks/>
            </p:cNvSpPr>
            <p:nvPr/>
          </p:nvSpPr>
          <p:spPr>
            <a:xfrm>
              <a:off x="6030074" y="3866892"/>
              <a:ext cx="231860" cy="247458"/>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r>
                <a:rPr lang="en-US" sz="1800" b="1" dirty="0">
                  <a:solidFill>
                    <a:schemeClr val="accent1"/>
                  </a:solidFill>
                </a:rPr>
                <a:t>2</a:t>
              </a:r>
              <a:endParaRPr lang="en-JP" sz="1800" b="1" dirty="0">
                <a:solidFill>
                  <a:schemeClr val="accent1"/>
                </a:solidFill>
              </a:endParaRPr>
            </a:p>
          </p:txBody>
        </p:sp>
      </p:grpSp>
      <p:grpSp>
        <p:nvGrpSpPr>
          <p:cNvPr id="82" name="Group 81">
            <a:extLst>
              <a:ext uri="{FF2B5EF4-FFF2-40B4-BE49-F238E27FC236}">
                <a16:creationId xmlns:a16="http://schemas.microsoft.com/office/drawing/2014/main" id="{E1CFEB66-A6EB-5E4D-A0B2-CB83AD1342BD}"/>
              </a:ext>
            </a:extLst>
          </p:cNvPr>
          <p:cNvGrpSpPr/>
          <p:nvPr/>
        </p:nvGrpSpPr>
        <p:grpSpPr>
          <a:xfrm>
            <a:off x="8855613" y="2944123"/>
            <a:ext cx="373228" cy="378751"/>
            <a:chOff x="5953787" y="3735599"/>
            <a:chExt cx="373228" cy="378751"/>
          </a:xfrm>
        </p:grpSpPr>
        <p:sp>
          <p:nvSpPr>
            <p:cNvPr id="83" name="Oval 82">
              <a:extLst>
                <a:ext uri="{FF2B5EF4-FFF2-40B4-BE49-F238E27FC236}">
                  <a16:creationId xmlns:a16="http://schemas.microsoft.com/office/drawing/2014/main" id="{FE92DBC4-3473-D642-8D4E-23F6A3EECB9C}"/>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84" name="Text Placeholder 4">
              <a:extLst>
                <a:ext uri="{FF2B5EF4-FFF2-40B4-BE49-F238E27FC236}">
                  <a16:creationId xmlns:a16="http://schemas.microsoft.com/office/drawing/2014/main" id="{0746D898-0565-B640-993D-CD3E81AEEC43}"/>
                </a:ext>
              </a:extLst>
            </p:cNvPr>
            <p:cNvSpPr txBox="1">
              <a:spLocks/>
            </p:cNvSpPr>
            <p:nvPr/>
          </p:nvSpPr>
          <p:spPr>
            <a:xfrm>
              <a:off x="6030074" y="3866892"/>
              <a:ext cx="231860" cy="247458"/>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r>
                <a:rPr lang="en-US" sz="1800" b="1" dirty="0">
                  <a:solidFill>
                    <a:schemeClr val="accent1"/>
                  </a:solidFill>
                </a:rPr>
                <a:t>3</a:t>
              </a:r>
              <a:endParaRPr lang="en-JP" sz="1800" b="1" dirty="0">
                <a:solidFill>
                  <a:schemeClr val="accent1"/>
                </a:solidFill>
              </a:endParaRPr>
            </a:p>
          </p:txBody>
        </p:sp>
      </p:grpSp>
      <p:grpSp>
        <p:nvGrpSpPr>
          <p:cNvPr id="85" name="Group 84">
            <a:extLst>
              <a:ext uri="{FF2B5EF4-FFF2-40B4-BE49-F238E27FC236}">
                <a16:creationId xmlns:a16="http://schemas.microsoft.com/office/drawing/2014/main" id="{A0D816D1-8B41-844F-8D93-01F8241E80AB}"/>
              </a:ext>
            </a:extLst>
          </p:cNvPr>
          <p:cNvGrpSpPr/>
          <p:nvPr/>
        </p:nvGrpSpPr>
        <p:grpSpPr>
          <a:xfrm>
            <a:off x="6439591" y="4630547"/>
            <a:ext cx="373228" cy="373228"/>
            <a:chOff x="5953787" y="3735599"/>
            <a:chExt cx="373228" cy="373228"/>
          </a:xfrm>
        </p:grpSpPr>
        <p:sp>
          <p:nvSpPr>
            <p:cNvPr id="86" name="Oval 85">
              <a:extLst>
                <a:ext uri="{FF2B5EF4-FFF2-40B4-BE49-F238E27FC236}">
                  <a16:creationId xmlns:a16="http://schemas.microsoft.com/office/drawing/2014/main" id="{22C4CF86-943D-F84E-B048-C686559420B6}"/>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JP" b="1" dirty="0">
                  <a:solidFill>
                    <a:schemeClr val="accent1"/>
                  </a:solidFill>
                </a:rPr>
                <a:t>4</a:t>
              </a:r>
            </a:p>
          </p:txBody>
        </p:sp>
        <p:sp>
          <p:nvSpPr>
            <p:cNvPr id="87" name="Text Placeholder 4">
              <a:extLst>
                <a:ext uri="{FF2B5EF4-FFF2-40B4-BE49-F238E27FC236}">
                  <a16:creationId xmlns:a16="http://schemas.microsoft.com/office/drawing/2014/main" id="{9CF7DB38-1759-244D-A05B-A3C03B768EB7}"/>
                </a:ext>
              </a:extLst>
            </p:cNvPr>
            <p:cNvSpPr txBox="1">
              <a:spLocks/>
            </p:cNvSpPr>
            <p:nvPr/>
          </p:nvSpPr>
          <p:spPr>
            <a:xfrm>
              <a:off x="6030074" y="3843645"/>
              <a:ext cx="231860" cy="247458"/>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endParaRPr lang="en-JP" sz="1800" b="1" dirty="0">
                <a:solidFill>
                  <a:srgbClr val="FF0000"/>
                </a:solidFill>
              </a:endParaRPr>
            </a:p>
          </p:txBody>
        </p:sp>
      </p:grpSp>
      <p:sp>
        <p:nvSpPr>
          <p:cNvPr id="89" name="Round Single Corner Rectangle 88">
            <a:extLst>
              <a:ext uri="{FF2B5EF4-FFF2-40B4-BE49-F238E27FC236}">
                <a16:creationId xmlns:a16="http://schemas.microsoft.com/office/drawing/2014/main" id="{E4105412-1828-AA48-8D03-13C6D5662BC1}"/>
              </a:ext>
            </a:extLst>
          </p:cNvPr>
          <p:cNvSpPr/>
          <p:nvPr/>
        </p:nvSpPr>
        <p:spPr>
          <a:xfrm rot="10800000">
            <a:off x="10572103" y="4872471"/>
            <a:ext cx="1209713" cy="1209713"/>
          </a:xfrm>
          <a:prstGeom prst="round1Rect">
            <a:avLst/>
          </a:prstGeom>
          <a:solidFill>
            <a:schemeClr val="accent4"/>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grpSp>
        <p:nvGrpSpPr>
          <p:cNvPr id="90" name="Group 89">
            <a:extLst>
              <a:ext uri="{FF2B5EF4-FFF2-40B4-BE49-F238E27FC236}">
                <a16:creationId xmlns:a16="http://schemas.microsoft.com/office/drawing/2014/main" id="{B35C477A-8A3F-5E45-8937-96C8DFDFA350}"/>
              </a:ext>
            </a:extLst>
          </p:cNvPr>
          <p:cNvGrpSpPr/>
          <p:nvPr/>
        </p:nvGrpSpPr>
        <p:grpSpPr>
          <a:xfrm>
            <a:off x="10355421" y="4700955"/>
            <a:ext cx="373228" cy="373228"/>
            <a:chOff x="5953787" y="3735599"/>
            <a:chExt cx="373228" cy="373228"/>
          </a:xfrm>
        </p:grpSpPr>
        <p:sp>
          <p:nvSpPr>
            <p:cNvPr id="91" name="Oval 90">
              <a:extLst>
                <a:ext uri="{FF2B5EF4-FFF2-40B4-BE49-F238E27FC236}">
                  <a16:creationId xmlns:a16="http://schemas.microsoft.com/office/drawing/2014/main" id="{8CF1EA67-5045-154F-B2E7-0C4723938E20}"/>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JP" b="1" dirty="0">
                  <a:solidFill>
                    <a:schemeClr val="accent1"/>
                  </a:solidFill>
                </a:rPr>
                <a:t>5</a:t>
              </a:r>
            </a:p>
          </p:txBody>
        </p:sp>
        <p:sp>
          <p:nvSpPr>
            <p:cNvPr id="92" name="Text Placeholder 4">
              <a:extLst>
                <a:ext uri="{FF2B5EF4-FFF2-40B4-BE49-F238E27FC236}">
                  <a16:creationId xmlns:a16="http://schemas.microsoft.com/office/drawing/2014/main" id="{099E9906-D350-5F4D-8F50-F43E85EDA5E6}"/>
                </a:ext>
              </a:extLst>
            </p:cNvPr>
            <p:cNvSpPr txBox="1">
              <a:spLocks/>
            </p:cNvSpPr>
            <p:nvPr/>
          </p:nvSpPr>
          <p:spPr>
            <a:xfrm>
              <a:off x="6030074" y="3843645"/>
              <a:ext cx="231860" cy="247458"/>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endParaRPr lang="en-JP" sz="1800" b="1" dirty="0">
                <a:solidFill>
                  <a:srgbClr val="FF0000"/>
                </a:solidFill>
              </a:endParaRPr>
            </a:p>
          </p:txBody>
        </p:sp>
      </p:grpSp>
      <p:sp>
        <p:nvSpPr>
          <p:cNvPr id="2" name="Rectangle 1">
            <a:extLst>
              <a:ext uri="{FF2B5EF4-FFF2-40B4-BE49-F238E27FC236}">
                <a16:creationId xmlns:a16="http://schemas.microsoft.com/office/drawing/2014/main" id="{214B5096-8303-5042-B3B0-DF7AEE80C67D}"/>
              </a:ext>
            </a:extLst>
          </p:cNvPr>
          <p:cNvSpPr/>
          <p:nvPr/>
        </p:nvSpPr>
        <p:spPr>
          <a:xfrm>
            <a:off x="10709329" y="5168747"/>
            <a:ext cx="976393" cy="830997"/>
          </a:xfrm>
          <a:prstGeom prst="rect">
            <a:avLst/>
          </a:prstGeom>
          <a:noFill/>
          <a:ln w="12700">
            <a:solidFill>
              <a:schemeClr val="bg1"/>
            </a:solidFill>
          </a:ln>
        </p:spPr>
        <p:style>
          <a:lnRef idx="1">
            <a:schemeClr val="accent1"/>
          </a:lnRef>
          <a:fillRef idx="0">
            <a:schemeClr val="accent1"/>
          </a:fillRef>
          <a:effectRef idx="0">
            <a:schemeClr val="accent1"/>
          </a:effectRef>
          <a:fontRef idx="minor">
            <a:schemeClr val="tx1"/>
          </a:fontRef>
        </p:style>
        <p:txBody>
          <a:bodyPr wrap="none" rtlCol="0" anchor="ctr"/>
          <a:lstStyle/>
          <a:p>
            <a:pPr algn="ctr"/>
            <a:endParaRPr kumimoji="1" lang="en-JP" dirty="0"/>
          </a:p>
        </p:txBody>
      </p:sp>
      <p:grpSp>
        <p:nvGrpSpPr>
          <p:cNvPr id="5" name="Group 4">
            <a:extLst>
              <a:ext uri="{FF2B5EF4-FFF2-40B4-BE49-F238E27FC236}">
                <a16:creationId xmlns:a16="http://schemas.microsoft.com/office/drawing/2014/main" id="{5FBF82C0-3DA7-1E46-B9E0-988784A31707}"/>
              </a:ext>
            </a:extLst>
          </p:cNvPr>
          <p:cNvGrpSpPr/>
          <p:nvPr/>
        </p:nvGrpSpPr>
        <p:grpSpPr>
          <a:xfrm>
            <a:off x="10635882" y="5144030"/>
            <a:ext cx="1115579" cy="882448"/>
            <a:chOff x="10635882" y="5144030"/>
            <a:chExt cx="1115579" cy="882448"/>
          </a:xfrm>
        </p:grpSpPr>
        <p:sp>
          <p:nvSpPr>
            <p:cNvPr id="93" name="TextBox 92">
              <a:extLst>
                <a:ext uri="{FF2B5EF4-FFF2-40B4-BE49-F238E27FC236}">
                  <a16:creationId xmlns:a16="http://schemas.microsoft.com/office/drawing/2014/main" id="{CDB1F3F3-EC0B-844B-905C-DE4A8148B21D}"/>
                </a:ext>
              </a:extLst>
            </p:cNvPr>
            <p:cNvSpPr txBox="1"/>
            <p:nvPr/>
          </p:nvSpPr>
          <p:spPr>
            <a:xfrm>
              <a:off x="10635882" y="5168747"/>
              <a:ext cx="1115579" cy="830997"/>
            </a:xfrm>
            <a:prstGeom prst="rect">
              <a:avLst/>
            </a:prstGeom>
            <a:noFill/>
          </p:spPr>
          <p:txBody>
            <a:bodyPr wrap="square" rtlCol="0">
              <a:spAutoFit/>
            </a:bodyPr>
            <a:lstStyle/>
            <a:p>
              <a:pPr algn="ctr"/>
              <a:r>
                <a:rPr lang="en-US" sz="1600" b="1" dirty="0">
                  <a:solidFill>
                    <a:schemeClr val="bg1"/>
                  </a:solidFill>
                </a:rPr>
                <a:t>Add text box after rotating</a:t>
              </a:r>
              <a:endParaRPr lang="en-JP" sz="1600" b="1" dirty="0">
                <a:solidFill>
                  <a:schemeClr val="bg1"/>
                </a:solidFill>
              </a:endParaRPr>
            </a:p>
          </p:txBody>
        </p:sp>
        <p:sp>
          <p:nvSpPr>
            <p:cNvPr id="3" name="Rectangle 2">
              <a:extLst>
                <a:ext uri="{FF2B5EF4-FFF2-40B4-BE49-F238E27FC236}">
                  <a16:creationId xmlns:a16="http://schemas.microsoft.com/office/drawing/2014/main" id="{D6C869AA-01C0-BA49-9839-BB560D1E0D66}"/>
                </a:ext>
              </a:extLst>
            </p:cNvPr>
            <p:cNvSpPr/>
            <p:nvPr/>
          </p:nvSpPr>
          <p:spPr>
            <a:xfrm>
              <a:off x="11661248" y="5144030"/>
              <a:ext cx="45719" cy="4571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wrap="none" rtlCol="0" anchor="ctr"/>
            <a:lstStyle/>
            <a:p>
              <a:pPr algn="ctr"/>
              <a:endParaRPr kumimoji="1" lang="en-JP" dirty="0"/>
            </a:p>
          </p:txBody>
        </p:sp>
        <p:sp>
          <p:nvSpPr>
            <p:cNvPr id="34" name="Rectangle 33">
              <a:extLst>
                <a:ext uri="{FF2B5EF4-FFF2-40B4-BE49-F238E27FC236}">
                  <a16:creationId xmlns:a16="http://schemas.microsoft.com/office/drawing/2014/main" id="{A70EAAFC-732A-A443-8C91-F18767E9A233}"/>
                </a:ext>
              </a:extLst>
            </p:cNvPr>
            <p:cNvSpPr/>
            <p:nvPr/>
          </p:nvSpPr>
          <p:spPr>
            <a:xfrm>
              <a:off x="10682930" y="5144030"/>
              <a:ext cx="45719" cy="4571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wrap="none" rtlCol="0" anchor="ctr"/>
            <a:lstStyle/>
            <a:p>
              <a:pPr algn="ctr"/>
              <a:endParaRPr kumimoji="1" lang="en-JP" dirty="0"/>
            </a:p>
          </p:txBody>
        </p:sp>
        <p:sp>
          <p:nvSpPr>
            <p:cNvPr id="35" name="Rectangle 34">
              <a:extLst>
                <a:ext uri="{FF2B5EF4-FFF2-40B4-BE49-F238E27FC236}">
                  <a16:creationId xmlns:a16="http://schemas.microsoft.com/office/drawing/2014/main" id="{23ABC04A-7841-E241-B6C3-719291758AE6}"/>
                </a:ext>
              </a:extLst>
            </p:cNvPr>
            <p:cNvSpPr/>
            <p:nvPr/>
          </p:nvSpPr>
          <p:spPr>
            <a:xfrm>
              <a:off x="10689991" y="5973698"/>
              <a:ext cx="45719" cy="4571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wrap="none" rtlCol="0" anchor="ctr"/>
            <a:lstStyle/>
            <a:p>
              <a:pPr algn="ctr"/>
              <a:endParaRPr kumimoji="1" lang="en-JP" dirty="0"/>
            </a:p>
          </p:txBody>
        </p:sp>
        <p:sp>
          <p:nvSpPr>
            <p:cNvPr id="36" name="Rectangle 35">
              <a:extLst>
                <a:ext uri="{FF2B5EF4-FFF2-40B4-BE49-F238E27FC236}">
                  <a16:creationId xmlns:a16="http://schemas.microsoft.com/office/drawing/2014/main" id="{09BFFD3E-C904-EF42-9EA8-D8FF478BCADF}"/>
                </a:ext>
              </a:extLst>
            </p:cNvPr>
            <p:cNvSpPr/>
            <p:nvPr/>
          </p:nvSpPr>
          <p:spPr>
            <a:xfrm>
              <a:off x="11657349" y="5973698"/>
              <a:ext cx="45719" cy="4571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wrap="none" rtlCol="0" anchor="ctr"/>
            <a:lstStyle/>
            <a:p>
              <a:pPr algn="ctr"/>
              <a:endParaRPr kumimoji="1" lang="en-JP" dirty="0"/>
            </a:p>
          </p:txBody>
        </p:sp>
        <p:sp>
          <p:nvSpPr>
            <p:cNvPr id="37" name="Rectangle 36">
              <a:extLst>
                <a:ext uri="{FF2B5EF4-FFF2-40B4-BE49-F238E27FC236}">
                  <a16:creationId xmlns:a16="http://schemas.microsoft.com/office/drawing/2014/main" id="{9E660E3F-B916-6F44-99CA-33D74EAB50ED}"/>
                </a:ext>
              </a:extLst>
            </p:cNvPr>
            <p:cNvSpPr/>
            <p:nvPr/>
          </p:nvSpPr>
          <p:spPr>
            <a:xfrm>
              <a:off x="11660880" y="5560633"/>
              <a:ext cx="45719" cy="4571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wrap="none" rtlCol="0" anchor="ctr"/>
            <a:lstStyle/>
            <a:p>
              <a:pPr algn="ctr"/>
              <a:endParaRPr kumimoji="1" lang="en-JP" dirty="0"/>
            </a:p>
          </p:txBody>
        </p:sp>
        <p:sp>
          <p:nvSpPr>
            <p:cNvPr id="38" name="Rectangle 37">
              <a:extLst>
                <a:ext uri="{FF2B5EF4-FFF2-40B4-BE49-F238E27FC236}">
                  <a16:creationId xmlns:a16="http://schemas.microsoft.com/office/drawing/2014/main" id="{F8162E19-1275-E749-90C5-4ECD776FE4B6}"/>
                </a:ext>
              </a:extLst>
            </p:cNvPr>
            <p:cNvSpPr/>
            <p:nvPr/>
          </p:nvSpPr>
          <p:spPr>
            <a:xfrm>
              <a:off x="11173670" y="5144030"/>
              <a:ext cx="45719" cy="4571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wrap="none" rtlCol="0" anchor="ctr"/>
            <a:lstStyle/>
            <a:p>
              <a:pPr algn="ctr"/>
              <a:endParaRPr kumimoji="1" lang="en-JP" dirty="0"/>
            </a:p>
          </p:txBody>
        </p:sp>
        <p:sp>
          <p:nvSpPr>
            <p:cNvPr id="39" name="Rectangle 38">
              <a:extLst>
                <a:ext uri="{FF2B5EF4-FFF2-40B4-BE49-F238E27FC236}">
                  <a16:creationId xmlns:a16="http://schemas.microsoft.com/office/drawing/2014/main" id="{9877F12C-3C0F-1E40-9E95-01AEEA8BA932}"/>
                </a:ext>
              </a:extLst>
            </p:cNvPr>
            <p:cNvSpPr/>
            <p:nvPr/>
          </p:nvSpPr>
          <p:spPr>
            <a:xfrm>
              <a:off x="10689992" y="5560633"/>
              <a:ext cx="45719" cy="4571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wrap="none" rtlCol="0" anchor="ctr"/>
            <a:lstStyle/>
            <a:p>
              <a:pPr algn="ctr"/>
              <a:endParaRPr kumimoji="1" lang="en-JP" dirty="0"/>
            </a:p>
          </p:txBody>
        </p:sp>
        <p:sp>
          <p:nvSpPr>
            <p:cNvPr id="40" name="Rectangle 39">
              <a:extLst>
                <a:ext uri="{FF2B5EF4-FFF2-40B4-BE49-F238E27FC236}">
                  <a16:creationId xmlns:a16="http://schemas.microsoft.com/office/drawing/2014/main" id="{A0F39FE8-9840-A846-AE1C-9F20A2EDA446}"/>
                </a:ext>
              </a:extLst>
            </p:cNvPr>
            <p:cNvSpPr/>
            <p:nvPr/>
          </p:nvSpPr>
          <p:spPr>
            <a:xfrm>
              <a:off x="11173670" y="5980759"/>
              <a:ext cx="45719" cy="4571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wrap="none" rtlCol="0" anchor="ctr"/>
            <a:lstStyle/>
            <a:p>
              <a:pPr algn="ctr"/>
              <a:endParaRPr kumimoji="1" lang="en-JP" dirty="0"/>
            </a:p>
          </p:txBody>
        </p:sp>
      </p:grpSp>
      <p:grpSp>
        <p:nvGrpSpPr>
          <p:cNvPr id="42" name="Group 41">
            <a:extLst>
              <a:ext uri="{FF2B5EF4-FFF2-40B4-BE49-F238E27FC236}">
                <a16:creationId xmlns:a16="http://schemas.microsoft.com/office/drawing/2014/main" id="{D1FAF3E1-0B6E-A54F-BE93-A0D18630A07C}"/>
              </a:ext>
            </a:extLst>
          </p:cNvPr>
          <p:cNvGrpSpPr/>
          <p:nvPr/>
        </p:nvGrpSpPr>
        <p:grpSpPr>
          <a:xfrm>
            <a:off x="301287" y="1708854"/>
            <a:ext cx="229832" cy="229832"/>
            <a:chOff x="5953787" y="3735599"/>
            <a:chExt cx="373228" cy="373228"/>
          </a:xfrm>
        </p:grpSpPr>
        <p:sp>
          <p:nvSpPr>
            <p:cNvPr id="43" name="Oval 42">
              <a:extLst>
                <a:ext uri="{FF2B5EF4-FFF2-40B4-BE49-F238E27FC236}">
                  <a16:creationId xmlns:a16="http://schemas.microsoft.com/office/drawing/2014/main" id="{469156C1-2311-2141-8996-4B5822E5A152}"/>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sz="1200" dirty="0"/>
            </a:p>
          </p:txBody>
        </p:sp>
        <p:sp>
          <p:nvSpPr>
            <p:cNvPr id="44" name="Text Placeholder 4">
              <a:extLst>
                <a:ext uri="{FF2B5EF4-FFF2-40B4-BE49-F238E27FC236}">
                  <a16:creationId xmlns:a16="http://schemas.microsoft.com/office/drawing/2014/main" id="{A6DCD872-2E4E-704A-98EC-F168CDCB92BE}"/>
                </a:ext>
              </a:extLst>
            </p:cNvPr>
            <p:cNvSpPr txBox="1">
              <a:spLocks/>
            </p:cNvSpPr>
            <p:nvPr/>
          </p:nvSpPr>
          <p:spPr>
            <a:xfrm>
              <a:off x="6028188" y="3780763"/>
              <a:ext cx="231860" cy="247457"/>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r>
                <a:rPr lang="en-US" b="1" dirty="0">
                  <a:solidFill>
                    <a:schemeClr val="accent1"/>
                  </a:solidFill>
                </a:rPr>
                <a:t>1</a:t>
              </a:r>
              <a:endParaRPr lang="en-JP" b="1" dirty="0">
                <a:solidFill>
                  <a:schemeClr val="accent1"/>
                </a:solidFill>
              </a:endParaRPr>
            </a:p>
          </p:txBody>
        </p:sp>
      </p:grpSp>
      <p:grpSp>
        <p:nvGrpSpPr>
          <p:cNvPr id="45" name="Group 44">
            <a:extLst>
              <a:ext uri="{FF2B5EF4-FFF2-40B4-BE49-F238E27FC236}">
                <a16:creationId xmlns:a16="http://schemas.microsoft.com/office/drawing/2014/main" id="{4566E907-99B5-6544-A16E-A93172643125}"/>
              </a:ext>
            </a:extLst>
          </p:cNvPr>
          <p:cNvGrpSpPr/>
          <p:nvPr/>
        </p:nvGrpSpPr>
        <p:grpSpPr>
          <a:xfrm>
            <a:off x="298944" y="2178531"/>
            <a:ext cx="229832" cy="229832"/>
            <a:chOff x="5953787" y="3735599"/>
            <a:chExt cx="373228" cy="373228"/>
          </a:xfrm>
        </p:grpSpPr>
        <p:sp>
          <p:nvSpPr>
            <p:cNvPr id="46" name="Oval 45">
              <a:extLst>
                <a:ext uri="{FF2B5EF4-FFF2-40B4-BE49-F238E27FC236}">
                  <a16:creationId xmlns:a16="http://schemas.microsoft.com/office/drawing/2014/main" id="{A540529A-0F46-5C43-8AC4-BF997F7F8B0F}"/>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sz="1200" dirty="0"/>
            </a:p>
          </p:txBody>
        </p:sp>
        <p:sp>
          <p:nvSpPr>
            <p:cNvPr id="47" name="Text Placeholder 4">
              <a:extLst>
                <a:ext uri="{FF2B5EF4-FFF2-40B4-BE49-F238E27FC236}">
                  <a16:creationId xmlns:a16="http://schemas.microsoft.com/office/drawing/2014/main" id="{62B09672-273B-D34B-AADA-EFF7AE291FCB}"/>
                </a:ext>
              </a:extLst>
            </p:cNvPr>
            <p:cNvSpPr txBox="1">
              <a:spLocks/>
            </p:cNvSpPr>
            <p:nvPr/>
          </p:nvSpPr>
          <p:spPr>
            <a:xfrm>
              <a:off x="6030074" y="3779396"/>
              <a:ext cx="231860" cy="247457"/>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r>
                <a:rPr lang="en-US" b="1" dirty="0">
                  <a:solidFill>
                    <a:schemeClr val="accent1"/>
                  </a:solidFill>
                </a:rPr>
                <a:t>2</a:t>
              </a:r>
              <a:endParaRPr lang="en-JP" b="1" dirty="0">
                <a:solidFill>
                  <a:schemeClr val="accent1"/>
                </a:solidFill>
              </a:endParaRPr>
            </a:p>
          </p:txBody>
        </p:sp>
      </p:grpSp>
      <p:grpSp>
        <p:nvGrpSpPr>
          <p:cNvPr id="48" name="Group 47">
            <a:extLst>
              <a:ext uri="{FF2B5EF4-FFF2-40B4-BE49-F238E27FC236}">
                <a16:creationId xmlns:a16="http://schemas.microsoft.com/office/drawing/2014/main" id="{0FADEBE0-A62F-FD45-B754-B6B073A7F54C}"/>
              </a:ext>
            </a:extLst>
          </p:cNvPr>
          <p:cNvGrpSpPr/>
          <p:nvPr/>
        </p:nvGrpSpPr>
        <p:grpSpPr>
          <a:xfrm>
            <a:off x="298944" y="2651317"/>
            <a:ext cx="229832" cy="229832"/>
            <a:chOff x="5953787" y="3735599"/>
            <a:chExt cx="373228" cy="373228"/>
          </a:xfrm>
        </p:grpSpPr>
        <p:sp>
          <p:nvSpPr>
            <p:cNvPr id="49" name="Oval 48">
              <a:extLst>
                <a:ext uri="{FF2B5EF4-FFF2-40B4-BE49-F238E27FC236}">
                  <a16:creationId xmlns:a16="http://schemas.microsoft.com/office/drawing/2014/main" id="{089E78F7-330C-B548-B243-3BB3879E1EA2}"/>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sz="1200" dirty="0"/>
            </a:p>
          </p:txBody>
        </p:sp>
        <p:sp>
          <p:nvSpPr>
            <p:cNvPr id="50" name="Text Placeholder 4">
              <a:extLst>
                <a:ext uri="{FF2B5EF4-FFF2-40B4-BE49-F238E27FC236}">
                  <a16:creationId xmlns:a16="http://schemas.microsoft.com/office/drawing/2014/main" id="{FC748237-06EE-D848-A3F9-16FD596E8D9A}"/>
                </a:ext>
              </a:extLst>
            </p:cNvPr>
            <p:cNvSpPr txBox="1">
              <a:spLocks/>
            </p:cNvSpPr>
            <p:nvPr/>
          </p:nvSpPr>
          <p:spPr>
            <a:xfrm>
              <a:off x="6030074" y="3780707"/>
              <a:ext cx="231860" cy="247457"/>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r>
                <a:rPr lang="en-US" b="1" dirty="0">
                  <a:solidFill>
                    <a:schemeClr val="accent1"/>
                  </a:solidFill>
                </a:rPr>
                <a:t>3</a:t>
              </a:r>
              <a:endParaRPr lang="en-JP" b="1" dirty="0">
                <a:solidFill>
                  <a:schemeClr val="accent1"/>
                </a:solidFill>
              </a:endParaRPr>
            </a:p>
          </p:txBody>
        </p:sp>
      </p:grpSp>
      <p:grpSp>
        <p:nvGrpSpPr>
          <p:cNvPr id="51" name="Group 50">
            <a:extLst>
              <a:ext uri="{FF2B5EF4-FFF2-40B4-BE49-F238E27FC236}">
                <a16:creationId xmlns:a16="http://schemas.microsoft.com/office/drawing/2014/main" id="{BAF6C4B5-BEF0-7043-9788-E3885C54C8E7}"/>
              </a:ext>
            </a:extLst>
          </p:cNvPr>
          <p:cNvGrpSpPr/>
          <p:nvPr/>
        </p:nvGrpSpPr>
        <p:grpSpPr>
          <a:xfrm>
            <a:off x="299138" y="3322874"/>
            <a:ext cx="229832" cy="229832"/>
            <a:chOff x="5953787" y="3735599"/>
            <a:chExt cx="373228" cy="373228"/>
          </a:xfrm>
        </p:grpSpPr>
        <p:sp>
          <p:nvSpPr>
            <p:cNvPr id="52" name="Oval 51">
              <a:extLst>
                <a:ext uri="{FF2B5EF4-FFF2-40B4-BE49-F238E27FC236}">
                  <a16:creationId xmlns:a16="http://schemas.microsoft.com/office/drawing/2014/main" id="{B8E7F9AC-CD78-434F-98F5-D838B6A302B5}"/>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JP" sz="1200" b="1" dirty="0">
                  <a:solidFill>
                    <a:schemeClr val="accent1"/>
                  </a:solidFill>
                </a:rPr>
                <a:t>4</a:t>
              </a:r>
            </a:p>
          </p:txBody>
        </p:sp>
        <p:sp>
          <p:nvSpPr>
            <p:cNvPr id="55" name="Text Placeholder 4">
              <a:extLst>
                <a:ext uri="{FF2B5EF4-FFF2-40B4-BE49-F238E27FC236}">
                  <a16:creationId xmlns:a16="http://schemas.microsoft.com/office/drawing/2014/main" id="{51E8B017-5FC1-944A-A8C8-12C410EE7524}"/>
                </a:ext>
              </a:extLst>
            </p:cNvPr>
            <p:cNvSpPr txBox="1">
              <a:spLocks/>
            </p:cNvSpPr>
            <p:nvPr/>
          </p:nvSpPr>
          <p:spPr>
            <a:xfrm>
              <a:off x="6030074" y="3843645"/>
              <a:ext cx="231860" cy="247458"/>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endParaRPr lang="en-JP" b="1" dirty="0">
                <a:solidFill>
                  <a:srgbClr val="FF0000"/>
                </a:solidFill>
              </a:endParaRPr>
            </a:p>
          </p:txBody>
        </p:sp>
      </p:grpSp>
      <p:grpSp>
        <p:nvGrpSpPr>
          <p:cNvPr id="58" name="Group 57">
            <a:extLst>
              <a:ext uri="{FF2B5EF4-FFF2-40B4-BE49-F238E27FC236}">
                <a16:creationId xmlns:a16="http://schemas.microsoft.com/office/drawing/2014/main" id="{286D8FE8-0A83-8D44-AE5E-A54AD11EDF98}"/>
              </a:ext>
            </a:extLst>
          </p:cNvPr>
          <p:cNvGrpSpPr/>
          <p:nvPr/>
        </p:nvGrpSpPr>
        <p:grpSpPr>
          <a:xfrm>
            <a:off x="298944" y="4932730"/>
            <a:ext cx="229832" cy="229832"/>
            <a:chOff x="5953787" y="3735599"/>
            <a:chExt cx="373228" cy="373228"/>
          </a:xfrm>
        </p:grpSpPr>
        <p:sp>
          <p:nvSpPr>
            <p:cNvPr id="59" name="Oval 58">
              <a:extLst>
                <a:ext uri="{FF2B5EF4-FFF2-40B4-BE49-F238E27FC236}">
                  <a16:creationId xmlns:a16="http://schemas.microsoft.com/office/drawing/2014/main" id="{B3791958-1C2A-8D4C-918B-45829AD9BC37}"/>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JP" sz="1200" b="1" dirty="0">
                  <a:solidFill>
                    <a:schemeClr val="accent1"/>
                  </a:solidFill>
                </a:rPr>
                <a:t>5</a:t>
              </a:r>
            </a:p>
          </p:txBody>
        </p:sp>
        <p:sp>
          <p:nvSpPr>
            <p:cNvPr id="60" name="Text Placeholder 4">
              <a:extLst>
                <a:ext uri="{FF2B5EF4-FFF2-40B4-BE49-F238E27FC236}">
                  <a16:creationId xmlns:a16="http://schemas.microsoft.com/office/drawing/2014/main" id="{9C26F596-FD8F-E848-9034-3D1426D96B61}"/>
                </a:ext>
              </a:extLst>
            </p:cNvPr>
            <p:cNvSpPr txBox="1">
              <a:spLocks/>
            </p:cNvSpPr>
            <p:nvPr/>
          </p:nvSpPr>
          <p:spPr>
            <a:xfrm>
              <a:off x="6030074" y="3843645"/>
              <a:ext cx="231860" cy="247458"/>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endParaRPr lang="en-JP" b="1" dirty="0">
                <a:solidFill>
                  <a:srgbClr val="FF0000"/>
                </a:solidFill>
              </a:endParaRPr>
            </a:p>
          </p:txBody>
        </p:sp>
      </p:grpSp>
    </p:spTree>
    <p:extLst>
      <p:ext uri="{BB962C8B-B14F-4D97-AF65-F5344CB8AC3E}">
        <p14:creationId xmlns:p14="http://schemas.microsoft.com/office/powerpoint/2010/main" val="1897879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D48F7D7-98B8-0044-A138-2630AD3E89D1}"/>
              </a:ext>
            </a:extLst>
          </p:cNvPr>
          <p:cNvSpPr>
            <a:spLocks noGrp="1"/>
          </p:cNvSpPr>
          <p:nvPr>
            <p:ph type="body" sz="quarter" idx="13"/>
          </p:nvPr>
        </p:nvSpPr>
        <p:spPr>
          <a:xfrm>
            <a:off x="311152" y="1722558"/>
            <a:ext cx="4331185" cy="821525"/>
          </a:xfrm>
        </p:spPr>
        <p:txBody>
          <a:bodyPr numCol="1"/>
          <a:lstStyle/>
          <a:p>
            <a:r>
              <a:rPr lang="en-JP" sz="1600" dirty="0"/>
              <a:t>This is your Primary Text at 16pt. T</a:t>
            </a:r>
            <a:r>
              <a:rPr lang="en-US" sz="1600" dirty="0"/>
              <a:t>h</a:t>
            </a:r>
            <a:r>
              <a:rPr lang="en-JP" sz="1600" dirty="0"/>
              <a:t>is is for the most important piece of information in your slide. It is recommended to keep it short and simple. </a:t>
            </a:r>
          </a:p>
        </p:txBody>
      </p:sp>
      <p:sp>
        <p:nvSpPr>
          <p:cNvPr id="4" name="Text Placeholder 3">
            <a:extLst>
              <a:ext uri="{FF2B5EF4-FFF2-40B4-BE49-F238E27FC236}">
                <a16:creationId xmlns:a16="http://schemas.microsoft.com/office/drawing/2014/main" id="{B134DE32-8BAC-8C46-A77D-19A9CF52898C}"/>
              </a:ext>
            </a:extLst>
          </p:cNvPr>
          <p:cNvSpPr>
            <a:spLocks noGrp="1"/>
          </p:cNvSpPr>
          <p:nvPr>
            <p:ph type="body" sz="quarter" idx="14"/>
          </p:nvPr>
        </p:nvSpPr>
        <p:spPr>
          <a:xfrm>
            <a:off x="311150" y="2693944"/>
            <a:ext cx="4424971" cy="272786"/>
          </a:xfrm>
        </p:spPr>
        <p:txBody>
          <a:bodyPr/>
          <a:lstStyle/>
          <a:p>
            <a:r>
              <a:rPr lang="en-JP" sz="1800" dirty="0"/>
              <a:t>This is the Secondary Title at 18pt</a:t>
            </a:r>
          </a:p>
        </p:txBody>
      </p:sp>
      <p:sp>
        <p:nvSpPr>
          <p:cNvPr id="5" name="Text Placeholder 4">
            <a:extLst>
              <a:ext uri="{FF2B5EF4-FFF2-40B4-BE49-F238E27FC236}">
                <a16:creationId xmlns:a16="http://schemas.microsoft.com/office/drawing/2014/main" id="{C952AA6A-CD53-AD44-8D6F-B667DCF7ACEB}"/>
              </a:ext>
            </a:extLst>
          </p:cNvPr>
          <p:cNvSpPr>
            <a:spLocks noGrp="1"/>
          </p:cNvSpPr>
          <p:nvPr>
            <p:ph type="body" sz="quarter" idx="15"/>
          </p:nvPr>
        </p:nvSpPr>
        <p:spPr>
          <a:xfrm>
            <a:off x="311150" y="3033668"/>
            <a:ext cx="4424973" cy="727981"/>
          </a:xfrm>
        </p:spPr>
        <p:txBody>
          <a:bodyPr/>
          <a:lstStyle/>
          <a:p>
            <a:r>
              <a:rPr lang="en-JP" sz="1400" dirty="0"/>
              <a:t>This is secondary text at 14pt. It is reccomended that the secondary text style be used for your main content on slides that contain a lot of text.</a:t>
            </a:r>
          </a:p>
        </p:txBody>
      </p:sp>
      <p:sp>
        <p:nvSpPr>
          <p:cNvPr id="29" name="Footer Placeholder 8">
            <a:extLst>
              <a:ext uri="{FF2B5EF4-FFF2-40B4-BE49-F238E27FC236}">
                <a16:creationId xmlns:a16="http://schemas.microsoft.com/office/drawing/2014/main" id="{2FF907B9-477C-B842-9D79-1BF3FC92CE93}"/>
              </a:ext>
            </a:extLst>
          </p:cNvPr>
          <p:cNvSpPr>
            <a:spLocks noGrp="1"/>
          </p:cNvSpPr>
          <p:nvPr>
            <p:ph type="ftr" sz="quarter" idx="3"/>
          </p:nvPr>
        </p:nvSpPr>
        <p:spPr>
          <a:prstGeom prst="rect">
            <a:avLst/>
          </a:prstGeom>
        </p:spPr>
        <p:txBody>
          <a:bodyPr vert="horz" lIns="91440" tIns="45720" rIns="91440" bIns="45720" rtlCol="0" anchor="ctr"/>
          <a:lstStyle>
            <a:lvl1pPr algn="r">
              <a:defRPr sz="1000" b="1" spc="100" baseline="0">
                <a:solidFill>
                  <a:schemeClr val="tx1"/>
                </a:solidFill>
              </a:defRPr>
            </a:lvl1pPr>
          </a:lstStyle>
          <a:p>
            <a:r>
              <a:rPr lang="en-JP" sz="800" dirty="0"/>
              <a:t>TAKEDA POWERPOINT TEMPLATE</a:t>
            </a:r>
          </a:p>
        </p:txBody>
      </p:sp>
      <p:sp>
        <p:nvSpPr>
          <p:cNvPr id="9" name="Title 8">
            <a:extLst>
              <a:ext uri="{FF2B5EF4-FFF2-40B4-BE49-F238E27FC236}">
                <a16:creationId xmlns:a16="http://schemas.microsoft.com/office/drawing/2014/main" id="{E39C8F75-F035-064A-B034-DB9AF30A1C6A}"/>
              </a:ext>
            </a:extLst>
          </p:cNvPr>
          <p:cNvSpPr>
            <a:spLocks noGrp="1"/>
          </p:cNvSpPr>
          <p:nvPr>
            <p:ph type="title"/>
          </p:nvPr>
        </p:nvSpPr>
        <p:spPr/>
        <p:txBody>
          <a:bodyPr>
            <a:normAutofit fontScale="90000"/>
          </a:bodyPr>
          <a:lstStyle/>
          <a:p>
            <a:r>
              <a:rPr lang="en-JP" dirty="0"/>
              <a:t>Recommended text sizes: Page Title at 28pt</a:t>
            </a:r>
            <a:br>
              <a:rPr lang="en-JP" dirty="0"/>
            </a:br>
            <a:r>
              <a:rPr lang="en-JP" dirty="0"/>
              <a:t>(Automatically resizes to 25pt for two line titles)</a:t>
            </a:r>
          </a:p>
        </p:txBody>
      </p:sp>
      <p:sp>
        <p:nvSpPr>
          <p:cNvPr id="28" name="スライド番号プレースホルダ 5">
            <a:extLst>
              <a:ext uri="{FF2B5EF4-FFF2-40B4-BE49-F238E27FC236}">
                <a16:creationId xmlns:a16="http://schemas.microsoft.com/office/drawing/2014/main" id="{75EACD58-0482-9C47-9E17-9B99DAF7655A}"/>
              </a:ext>
            </a:extLst>
          </p:cNvPr>
          <p:cNvSpPr>
            <a:spLocks noGrp="1"/>
          </p:cNvSpPr>
          <p:nvPr>
            <p:ph type="sldNum" sz="quarter" idx="4"/>
          </p:nvPr>
        </p:nvSpPr>
        <p:spPr>
          <a:xfrm>
            <a:off x="311150" y="6523001"/>
            <a:ext cx="589856" cy="196131"/>
          </a:xfrm>
          <a:prstGeom prst="rect">
            <a:avLst/>
          </a:prstGeom>
        </p:spPr>
        <p:txBody>
          <a:bodyPr vert="horz" lIns="71985" tIns="45710" rIns="0" bIns="45710" rtlCol="0" anchor="ctr"/>
          <a:lstStyle>
            <a:lvl1pPr algn="l">
              <a:defRPr sz="10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z="800" smtClean="0"/>
              <a:pPr defTabSz="1218810"/>
              <a:t>9</a:t>
            </a:fld>
            <a:endParaRPr lang="ja-JP" altLang="en-US" sz="800"/>
          </a:p>
        </p:txBody>
      </p:sp>
      <p:sp>
        <p:nvSpPr>
          <p:cNvPr id="17" name="Text Placeholder 3">
            <a:extLst>
              <a:ext uri="{FF2B5EF4-FFF2-40B4-BE49-F238E27FC236}">
                <a16:creationId xmlns:a16="http://schemas.microsoft.com/office/drawing/2014/main" id="{E5568B92-3823-244A-809E-951ECB2990D0}"/>
              </a:ext>
            </a:extLst>
          </p:cNvPr>
          <p:cNvSpPr txBox="1">
            <a:spLocks/>
          </p:cNvSpPr>
          <p:nvPr/>
        </p:nvSpPr>
        <p:spPr>
          <a:xfrm>
            <a:off x="311149" y="3830301"/>
            <a:ext cx="4790240" cy="272786"/>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600" b="1" i="0" kern="1200" baseline="0">
                <a:solidFill>
                  <a:srgbClr val="FF0000"/>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JP" sz="1400" dirty="0">
                <a:solidFill>
                  <a:schemeClr val="accent2"/>
                </a:solidFill>
              </a:rPr>
              <a:t>This is the Tertiary Title at 14pt. Azuki Maroon is recommended</a:t>
            </a:r>
          </a:p>
        </p:txBody>
      </p:sp>
      <p:sp>
        <p:nvSpPr>
          <p:cNvPr id="18" name="Text Placeholder 4">
            <a:extLst>
              <a:ext uri="{FF2B5EF4-FFF2-40B4-BE49-F238E27FC236}">
                <a16:creationId xmlns:a16="http://schemas.microsoft.com/office/drawing/2014/main" id="{CFFC8AB7-7DC5-0E44-B8E4-E8B13C3FA0E2}"/>
              </a:ext>
            </a:extLst>
          </p:cNvPr>
          <p:cNvSpPr txBox="1">
            <a:spLocks/>
          </p:cNvSpPr>
          <p:nvPr/>
        </p:nvSpPr>
        <p:spPr>
          <a:xfrm>
            <a:off x="311150" y="4170025"/>
            <a:ext cx="4331188" cy="727981"/>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171450" indent="-171450">
              <a:lnSpc>
                <a:spcPts val="1300"/>
              </a:lnSpc>
              <a:buFont typeface="Arial" panose="020B0604020202020204" pitchFamily="34" charset="0"/>
              <a:buChar char="•"/>
            </a:pPr>
            <a:r>
              <a:rPr lang="en-US" sz="1300" dirty="0"/>
              <a:t>This is the Tertiary text at 13pt.</a:t>
            </a:r>
            <a:r>
              <a:rPr lang="en-US" sz="1300" dirty="0">
                <a:solidFill>
                  <a:schemeClr val="accent1"/>
                </a:solidFill>
              </a:rPr>
              <a:t>*</a:t>
            </a:r>
            <a:endParaRPr lang="en-JP" sz="1300" dirty="0">
              <a:solidFill>
                <a:schemeClr val="accent1"/>
              </a:solidFill>
            </a:endParaRPr>
          </a:p>
        </p:txBody>
      </p:sp>
      <p:sp>
        <p:nvSpPr>
          <p:cNvPr id="13" name="Text Placeholder 3">
            <a:extLst>
              <a:ext uri="{FF2B5EF4-FFF2-40B4-BE49-F238E27FC236}">
                <a16:creationId xmlns:a16="http://schemas.microsoft.com/office/drawing/2014/main" id="{CA7FBB13-5AFC-2649-BFC5-9E54B69C501C}"/>
              </a:ext>
            </a:extLst>
          </p:cNvPr>
          <p:cNvSpPr txBox="1">
            <a:spLocks/>
          </p:cNvSpPr>
          <p:nvPr/>
        </p:nvSpPr>
        <p:spPr>
          <a:xfrm>
            <a:off x="311150" y="4568615"/>
            <a:ext cx="4612542" cy="272786"/>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600" b="1" i="0" kern="1200" baseline="0">
                <a:solidFill>
                  <a:srgbClr val="FF0000"/>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JP" sz="1200" spc="100" dirty="0">
                <a:solidFill>
                  <a:schemeClr val="accent1"/>
                </a:solidFill>
              </a:rPr>
              <a:t>LINKS AND ANNOTATIONS CAN BE IN UPPERCASE AT 12PT</a:t>
            </a:r>
          </a:p>
        </p:txBody>
      </p:sp>
      <p:sp>
        <p:nvSpPr>
          <p:cNvPr id="14" name="Text Placeholder 4">
            <a:extLst>
              <a:ext uri="{FF2B5EF4-FFF2-40B4-BE49-F238E27FC236}">
                <a16:creationId xmlns:a16="http://schemas.microsoft.com/office/drawing/2014/main" id="{DE39A42C-7DA0-8945-89B9-CCC8E5928AAD}"/>
              </a:ext>
            </a:extLst>
          </p:cNvPr>
          <p:cNvSpPr txBox="1">
            <a:spLocks/>
          </p:cNvSpPr>
          <p:nvPr/>
        </p:nvSpPr>
        <p:spPr>
          <a:xfrm>
            <a:off x="311149" y="5984985"/>
            <a:ext cx="3965218" cy="232784"/>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92075" indent="-92075">
              <a:lnSpc>
                <a:spcPts val="1500"/>
              </a:lnSpc>
            </a:pPr>
            <a:r>
              <a:rPr lang="en-US" sz="1100" dirty="0">
                <a:solidFill>
                  <a:schemeClr val="accent1"/>
                </a:solidFill>
              </a:rPr>
              <a:t>* </a:t>
            </a:r>
            <a:r>
              <a:rPr lang="en-US" sz="1100" dirty="0">
                <a:solidFill>
                  <a:schemeClr val="accent3"/>
                </a:solidFill>
              </a:rPr>
              <a:t>For footnotes, 11pt is recommended. These text sizes and styles are recommendations only.</a:t>
            </a:r>
            <a:endParaRPr lang="en-JP" sz="1100" dirty="0">
              <a:solidFill>
                <a:schemeClr val="accent3"/>
              </a:solidFill>
            </a:endParaRPr>
          </a:p>
        </p:txBody>
      </p:sp>
      <p:sp>
        <p:nvSpPr>
          <p:cNvPr id="19" name="Text Placeholder 6">
            <a:extLst>
              <a:ext uri="{FF2B5EF4-FFF2-40B4-BE49-F238E27FC236}">
                <a16:creationId xmlns:a16="http://schemas.microsoft.com/office/drawing/2014/main" id="{C7069B19-E535-134E-A1E1-B567032713E9}"/>
              </a:ext>
            </a:extLst>
          </p:cNvPr>
          <p:cNvSpPr txBox="1">
            <a:spLocks/>
          </p:cNvSpPr>
          <p:nvPr/>
        </p:nvSpPr>
        <p:spPr>
          <a:xfrm>
            <a:off x="311150" y="1347245"/>
            <a:ext cx="4331188" cy="272786"/>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2000" b="1" i="0" kern="1200" baseline="0">
                <a:solidFill>
                  <a:schemeClr val="accent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JP" dirty="0"/>
              <a:t>This is the Primary Title at 20pt</a:t>
            </a:r>
          </a:p>
        </p:txBody>
      </p:sp>
    </p:spTree>
    <p:extLst>
      <p:ext uri="{BB962C8B-B14F-4D97-AF65-F5344CB8AC3E}">
        <p14:creationId xmlns:p14="http://schemas.microsoft.com/office/powerpoint/2010/main" val="8398006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CMdtSejGNFskfoszYHdwB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91s2wmrLno._6pCV7LnEi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CMdtSejGNFskfoszYHdwB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CMdtSejGNFskfoszYHdwB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CMdtSejGNFskfoszYHdwBw"/>
</p:tagLst>
</file>

<file path=ppt/theme/theme1.xml><?xml version="1.0" encoding="utf-8"?>
<a:theme xmlns:a="http://schemas.openxmlformats.org/drawingml/2006/main" name="Takeda Slide Master">
  <a:themeElements>
    <a:clrScheme name="Takeda 2021">
      <a:dk1>
        <a:srgbClr val="34373F"/>
      </a:dk1>
      <a:lt1>
        <a:srgbClr val="FFFFFF"/>
      </a:lt1>
      <a:dk2>
        <a:srgbClr val="34373F"/>
      </a:dk2>
      <a:lt2>
        <a:srgbClr val="FFFFFF"/>
      </a:lt2>
      <a:accent1>
        <a:srgbClr val="E1242A"/>
      </a:accent1>
      <a:accent2>
        <a:srgbClr val="891515"/>
      </a:accent2>
      <a:accent3>
        <a:srgbClr val="34373F"/>
      </a:accent3>
      <a:accent4>
        <a:srgbClr val="A1A4AC"/>
      </a:accent4>
      <a:accent5>
        <a:srgbClr val="EDF2F4"/>
      </a:accent5>
      <a:accent6>
        <a:srgbClr val="FFFFFF"/>
      </a:accent6>
      <a:hlink>
        <a:srgbClr val="34373F"/>
      </a:hlink>
      <a:folHlink>
        <a:srgbClr val="34373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8575">
          <a:noFill/>
        </a:ln>
      </a:spPr>
      <a:bodyPr wrap="none" rtlCol="0" anchor="ctr"/>
      <a:lstStyle>
        <a:defPPr algn="ctr">
          <a:defRPr kumimoji="1" dirty="0"/>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Presentation1" id="{CC671639-4675-498F-8406-CC38EFAC0128}" vid="{D2ECA16B-CEDF-4EB1-A5E5-09346E461B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E788AB4271D2F4B82540158621652FA" ma:contentTypeVersion="13" ma:contentTypeDescription="Create a new document." ma:contentTypeScope="" ma:versionID="841054a330d1441e23e9b56358b486a2">
  <xsd:schema xmlns:xsd="http://www.w3.org/2001/XMLSchema" xmlns:xs="http://www.w3.org/2001/XMLSchema" xmlns:p="http://schemas.microsoft.com/office/2006/metadata/properties" xmlns:ns3="c35d9128-0199-448a-8954-7c37adaffeb5" xmlns:ns4="a6f08481-6c03-4d4f-8c55-15386435109c" targetNamespace="http://schemas.microsoft.com/office/2006/metadata/properties" ma:root="true" ma:fieldsID="2d0b0b793b54908d3c23faa78937d367" ns3:_="" ns4:_="">
    <xsd:import namespace="c35d9128-0199-448a-8954-7c37adaffeb5"/>
    <xsd:import namespace="a6f08481-6c03-4d4f-8c55-15386435109c"/>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AutoKeyPoints" minOccurs="0"/>
                <xsd:element ref="ns3:MediaServiceKeyPoints"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5d9128-0199-448a-8954-7c37adaffe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6f08481-6c03-4d4f-8c55-15386435109c"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64AA88-9994-4773-9B46-6F25641ADC01}">
  <ds:schemaRefs>
    <ds:schemaRef ds:uri="c35d9128-0199-448a-8954-7c37adaffeb5"/>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schemas.microsoft.com/office/2006/metadata/properties"/>
    <ds:schemaRef ds:uri="a6f08481-6c03-4d4f-8c55-15386435109c"/>
    <ds:schemaRef ds:uri="http://www.w3.org/XML/1998/namespace"/>
    <ds:schemaRef ds:uri="http://purl.org/dc/elements/1.1/"/>
  </ds:schemaRefs>
</ds:datastoreItem>
</file>

<file path=customXml/itemProps2.xml><?xml version="1.0" encoding="utf-8"?>
<ds:datastoreItem xmlns:ds="http://schemas.openxmlformats.org/officeDocument/2006/customXml" ds:itemID="{FCC3BB52-6112-4A90-B1AF-BB2849B50567}">
  <ds:schemaRefs>
    <ds:schemaRef ds:uri="http://schemas.microsoft.com/sharepoint/v3/contenttype/forms"/>
  </ds:schemaRefs>
</ds:datastoreItem>
</file>

<file path=customXml/itemProps3.xml><?xml version="1.0" encoding="utf-8"?>
<ds:datastoreItem xmlns:ds="http://schemas.openxmlformats.org/officeDocument/2006/customXml" ds:itemID="{8C19292C-02CA-454B-826A-C373CCBD4B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5d9128-0199-448a-8954-7c37adaffeb5"/>
    <ds:schemaRef ds:uri="a6f08481-6c03-4d4f-8c55-1538643510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1801</Words>
  <Application>Microsoft Office PowerPoint</Application>
  <PresentationFormat>Widescreen</PresentationFormat>
  <Paragraphs>326</Paragraphs>
  <Slides>21</Slides>
  <Notes>19</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6" baseType="lpstr">
      <vt:lpstr>Arial</vt:lpstr>
      <vt:lpstr>Calibri</vt:lpstr>
      <vt:lpstr>Calibri Light</vt:lpstr>
      <vt:lpstr>Takeda Slide Master</vt:lpstr>
      <vt:lpstr>think-cell Slide</vt:lpstr>
      <vt:lpstr>Takeda  PowerPoint Template BAX335 FaBrY</vt:lpstr>
      <vt:lpstr>Welcome to the NEW Corporate PowerPoint Template PP335 HuNTer</vt:lpstr>
      <vt:lpstr>Quick Start Guide</vt:lpstr>
      <vt:lpstr>Color Palette</vt:lpstr>
      <vt:lpstr>Color Combinations</vt:lpstr>
      <vt:lpstr>Curved Corners</vt:lpstr>
      <vt:lpstr>Applying Curved Corners</vt:lpstr>
      <vt:lpstr>Applying Curved Corners</vt:lpstr>
      <vt:lpstr>Recommended text sizes: Page Title at 28pt (Automatically resizes to 25pt for two line titles)</vt:lpstr>
      <vt:lpstr>Updated Icons for Focus Areas</vt:lpstr>
      <vt:lpstr>Title Slide Template  Sample</vt:lpstr>
      <vt:lpstr>Title Slide Template Sample</vt:lpstr>
      <vt:lpstr>Example Section Divider Template</vt:lpstr>
      <vt:lpstr>Example Charts and Graphs</vt:lpstr>
      <vt:lpstr>Example Charts and Graphs</vt:lpstr>
      <vt:lpstr>Example Table Style Guide</vt:lpstr>
      <vt:lpstr>Example Timeline Style Guide</vt:lpstr>
      <vt:lpstr>Example Use of Color Blocks to Present Multiple Data Points</vt:lpstr>
      <vt:lpstr>Example Slide Showing Multiple Data Points And Curved Corner on Main Visual</vt:lpstr>
      <vt:lpstr>Example Use of Thin-lined Icons with a Main Image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Takeda  PowerPoint Template BAX335</dc:title>
  <dc:subject/>
  <dc:creator>Cerovsky, Igor</dc:creator>
  <cp:keywords/>
  <dc:description/>
  <cp:lastModifiedBy>Cerovsky, Igor</cp:lastModifiedBy>
  <cp:revision>4</cp:revision>
  <dcterms:created xsi:type="dcterms:W3CDTF">2024-03-11T13:42:02Z</dcterms:created>
  <dcterms:modified xsi:type="dcterms:W3CDTF">2024-03-15T12:10:25Z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0x0101006E788AB4271D2F4B82540158621652FA</vt:lpwstr>
  </property>
</Properties>
</file>