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0778D-BC33-45E0-B5FD-F069CD359209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3B868FC7-817C-4915-804A-28DFEB386B9B}">
      <dgm:prSet/>
      <dgm:spPr/>
      <dgm:t>
        <a:bodyPr/>
        <a:lstStyle/>
        <a:p>
          <a:pPr rtl="0"/>
          <a:r>
            <a:rPr lang="ru-RU" dirty="0" smtClean="0"/>
            <a:t>Для создания своей игры я использовал здесь следующие библиотеки.</a:t>
          </a:r>
          <a:endParaRPr lang="ru-RU" dirty="0"/>
        </a:p>
      </dgm:t>
    </dgm:pt>
    <dgm:pt modelId="{7A2874FC-7456-4FC4-AA63-9004FB8EFC16}" type="parTrans" cxnId="{21921184-065F-4B2E-9B18-BC564A4EB3C6}">
      <dgm:prSet/>
      <dgm:spPr/>
      <dgm:t>
        <a:bodyPr/>
        <a:lstStyle/>
        <a:p>
          <a:endParaRPr lang="ru-RU"/>
        </a:p>
      </dgm:t>
    </dgm:pt>
    <dgm:pt modelId="{9DD2D196-D8A9-44A0-9711-3BDD046532C8}" type="sibTrans" cxnId="{21921184-065F-4B2E-9B18-BC564A4EB3C6}">
      <dgm:prSet/>
      <dgm:spPr/>
      <dgm:t>
        <a:bodyPr/>
        <a:lstStyle/>
        <a:p>
          <a:endParaRPr lang="ru-RU"/>
        </a:p>
      </dgm:t>
    </dgm:pt>
    <dgm:pt modelId="{DFD40DDE-97CF-41E9-9AEF-52C3A289179A}">
      <dgm:prSet/>
      <dgm:spPr/>
      <dgm:t>
        <a:bodyPr/>
        <a:lstStyle/>
        <a:p>
          <a:pPr rtl="0"/>
          <a:r>
            <a:rPr lang="ru-RU" i="1" dirty="0" smtClean="0"/>
            <a:t>import </a:t>
          </a:r>
          <a:r>
            <a:rPr lang="ru-RU" i="1" dirty="0" err="1" smtClean="0"/>
            <a:t>pygame</a:t>
          </a:r>
          <a:r>
            <a:rPr lang="ru-RU" i="1" dirty="0" smtClean="0"/>
            <a:t> </a:t>
          </a:r>
          <a:endParaRPr lang="ru-RU" dirty="0"/>
        </a:p>
      </dgm:t>
    </dgm:pt>
    <dgm:pt modelId="{0F6D97D7-921C-4E8F-AF5D-63F4510BBE84}" type="parTrans" cxnId="{8D5F41BB-235B-4103-B512-5534AF32E1FD}">
      <dgm:prSet/>
      <dgm:spPr/>
      <dgm:t>
        <a:bodyPr/>
        <a:lstStyle/>
        <a:p>
          <a:endParaRPr lang="ru-RU"/>
        </a:p>
      </dgm:t>
    </dgm:pt>
    <dgm:pt modelId="{C91D4099-7401-47C8-A2D1-78E1947F3A30}" type="sibTrans" cxnId="{8D5F41BB-235B-4103-B512-5534AF32E1FD}">
      <dgm:prSet/>
      <dgm:spPr/>
      <dgm:t>
        <a:bodyPr/>
        <a:lstStyle/>
        <a:p>
          <a:endParaRPr lang="ru-RU"/>
        </a:p>
      </dgm:t>
    </dgm:pt>
    <dgm:pt modelId="{C0498F3D-18D1-4C27-B42B-1454F25324FD}">
      <dgm:prSet/>
      <dgm:spPr/>
      <dgm:t>
        <a:bodyPr/>
        <a:lstStyle/>
        <a:p>
          <a:pPr rtl="0"/>
          <a:r>
            <a:rPr lang="ru-RU" i="1" dirty="0" smtClean="0"/>
            <a:t>import </a:t>
          </a:r>
          <a:r>
            <a:rPr lang="ru-RU" i="1" dirty="0" err="1" smtClean="0"/>
            <a:t>time</a:t>
          </a:r>
          <a:r>
            <a:rPr lang="ru-RU" i="1" dirty="0" smtClean="0"/>
            <a:t> </a:t>
          </a:r>
          <a:endParaRPr lang="ru-RU" dirty="0"/>
        </a:p>
      </dgm:t>
    </dgm:pt>
    <dgm:pt modelId="{B3D2BA70-CDB9-45CB-BFBC-A19CB1777149}" type="parTrans" cxnId="{5F31E76C-26F3-449B-AE43-23954F43E261}">
      <dgm:prSet/>
      <dgm:spPr/>
      <dgm:t>
        <a:bodyPr/>
        <a:lstStyle/>
        <a:p>
          <a:endParaRPr lang="ru-RU"/>
        </a:p>
      </dgm:t>
    </dgm:pt>
    <dgm:pt modelId="{8530BFF0-4BA0-4146-A53D-DF706534677B}" type="sibTrans" cxnId="{5F31E76C-26F3-449B-AE43-23954F43E261}">
      <dgm:prSet/>
      <dgm:spPr/>
      <dgm:t>
        <a:bodyPr/>
        <a:lstStyle/>
        <a:p>
          <a:endParaRPr lang="ru-RU"/>
        </a:p>
      </dgm:t>
    </dgm:pt>
    <dgm:pt modelId="{6A7FC9BD-E0C2-4C6C-9C3A-405F70501352}">
      <dgm:prSet/>
      <dgm:spPr/>
      <dgm:t>
        <a:bodyPr/>
        <a:lstStyle/>
        <a:p>
          <a:pPr rtl="0"/>
          <a:r>
            <a:rPr lang="ru-RU" i="1" dirty="0" smtClean="0"/>
            <a:t>import </a:t>
          </a:r>
          <a:r>
            <a:rPr lang="ru-RU" i="1" dirty="0" err="1" smtClean="0"/>
            <a:t>random</a:t>
          </a:r>
          <a:endParaRPr lang="ru-RU" dirty="0"/>
        </a:p>
      </dgm:t>
    </dgm:pt>
    <dgm:pt modelId="{935EE2C9-743D-457F-B539-6AD61660B8A8}" type="parTrans" cxnId="{0070F6A1-2D1C-421B-803D-3369CF7891F3}">
      <dgm:prSet/>
      <dgm:spPr/>
      <dgm:t>
        <a:bodyPr/>
        <a:lstStyle/>
        <a:p>
          <a:endParaRPr lang="ru-RU"/>
        </a:p>
      </dgm:t>
    </dgm:pt>
    <dgm:pt modelId="{BCA9246C-69D7-459D-8885-B5F0C61F0CE9}" type="sibTrans" cxnId="{0070F6A1-2D1C-421B-803D-3369CF7891F3}">
      <dgm:prSet/>
      <dgm:spPr/>
      <dgm:t>
        <a:bodyPr/>
        <a:lstStyle/>
        <a:p>
          <a:endParaRPr lang="ru-RU"/>
        </a:p>
      </dgm:t>
    </dgm:pt>
    <dgm:pt modelId="{5FF302B8-B326-4898-A791-C06B102C5CE0}">
      <dgm:prSet/>
      <dgm:spPr/>
      <dgm:t>
        <a:bodyPr/>
        <a:lstStyle/>
        <a:p>
          <a:pPr rtl="0"/>
          <a:r>
            <a:rPr lang="ru-RU" dirty="0" err="1" smtClean="0"/>
            <a:t>pygame</a:t>
          </a:r>
          <a:r>
            <a:rPr lang="ru-RU" dirty="0" smtClean="0"/>
            <a:t>: эта </a:t>
          </a:r>
          <a:r>
            <a:rPr lang="ru-RU" smtClean="0"/>
            <a:t>библиотека помогла мне </a:t>
          </a:r>
          <a:r>
            <a:rPr lang="ru-RU" dirty="0" smtClean="0"/>
            <a:t>получить все графические компоненты для сборки игры.</a:t>
          </a:r>
          <a:endParaRPr lang="ru-RU" dirty="0"/>
        </a:p>
      </dgm:t>
    </dgm:pt>
    <dgm:pt modelId="{40830D68-8FBF-471E-92EF-11F635794C67}" type="parTrans" cxnId="{D190AA62-B4D5-4DB5-A8C0-4A45C523FF18}">
      <dgm:prSet/>
      <dgm:spPr/>
      <dgm:t>
        <a:bodyPr/>
        <a:lstStyle/>
        <a:p>
          <a:endParaRPr lang="ru-RU"/>
        </a:p>
      </dgm:t>
    </dgm:pt>
    <dgm:pt modelId="{03E8439B-862A-4A95-A628-766BCC134739}" type="sibTrans" cxnId="{D190AA62-B4D5-4DB5-A8C0-4A45C523FF18}">
      <dgm:prSet/>
      <dgm:spPr/>
      <dgm:t>
        <a:bodyPr/>
        <a:lstStyle/>
        <a:p>
          <a:endParaRPr lang="ru-RU"/>
        </a:p>
      </dgm:t>
    </dgm:pt>
    <dgm:pt modelId="{8D3FFB88-A081-4DD6-9D35-343A50E9C8B0}">
      <dgm:prSet/>
      <dgm:spPr/>
      <dgm:t>
        <a:bodyPr/>
        <a:lstStyle/>
        <a:p>
          <a:pPr rtl="0"/>
          <a:r>
            <a:rPr lang="ru-RU" dirty="0" err="1" smtClean="0"/>
            <a:t>random</a:t>
          </a:r>
          <a:r>
            <a:rPr lang="ru-RU" dirty="0" smtClean="0"/>
            <a:t>: эта </a:t>
          </a:r>
          <a:r>
            <a:rPr lang="ru-RU" smtClean="0"/>
            <a:t>библиотека помогла </a:t>
          </a:r>
          <a:r>
            <a:rPr lang="ru-RU" dirty="0" smtClean="0"/>
            <a:t>нам создавать еду в случайных местах в игре.</a:t>
          </a:r>
          <a:endParaRPr lang="ru-RU" dirty="0"/>
        </a:p>
      </dgm:t>
    </dgm:pt>
    <dgm:pt modelId="{79B6CB86-E254-48F8-A0C2-B5052498D873}" type="parTrans" cxnId="{800A9955-9F37-49C8-BACB-79901770FBD2}">
      <dgm:prSet/>
      <dgm:spPr/>
      <dgm:t>
        <a:bodyPr/>
        <a:lstStyle/>
        <a:p>
          <a:endParaRPr lang="ru-RU"/>
        </a:p>
      </dgm:t>
    </dgm:pt>
    <dgm:pt modelId="{5DEDB5F6-B0E3-493A-B69E-B2D07AD62F09}" type="sibTrans" cxnId="{800A9955-9F37-49C8-BACB-79901770FBD2}">
      <dgm:prSet/>
      <dgm:spPr/>
      <dgm:t>
        <a:bodyPr/>
        <a:lstStyle/>
        <a:p>
          <a:endParaRPr lang="ru-RU"/>
        </a:p>
      </dgm:t>
    </dgm:pt>
    <dgm:pt modelId="{BABAE0B2-567B-4F0D-8EBC-08FDFA50C945}">
      <dgm:prSet/>
      <dgm:spPr/>
      <dgm:t>
        <a:bodyPr/>
        <a:lstStyle/>
        <a:p>
          <a:pPr rtl="0"/>
          <a:r>
            <a:rPr lang="en-US" smtClean="0"/>
            <a:t>time</a:t>
          </a:r>
          <a:r>
            <a:rPr lang="ru-RU" smtClean="0"/>
            <a:t>:</a:t>
          </a:r>
          <a:r>
            <a:rPr lang="ru-RU" dirty="0" smtClean="0"/>
            <a:t> </a:t>
          </a:r>
          <a:r>
            <a:rPr lang="ru-RU" smtClean="0"/>
            <a:t>Это помогла мне </a:t>
          </a:r>
          <a:r>
            <a:rPr lang="ru-RU" dirty="0" smtClean="0"/>
            <a:t>использовать в игре функции, связанные со временем, например скорость змейки.</a:t>
          </a:r>
          <a:endParaRPr lang="ru-RU" dirty="0"/>
        </a:p>
      </dgm:t>
    </dgm:pt>
    <dgm:pt modelId="{0FF24F66-E5D3-4C60-A325-DFD3C132C87B}" type="parTrans" cxnId="{EB76CFDA-3E2D-4B90-998F-9FD7E323D63D}">
      <dgm:prSet/>
      <dgm:spPr/>
      <dgm:t>
        <a:bodyPr/>
        <a:lstStyle/>
        <a:p>
          <a:endParaRPr lang="ru-RU"/>
        </a:p>
      </dgm:t>
    </dgm:pt>
    <dgm:pt modelId="{5B677E24-922D-42E4-81B3-FE7D3C9482F2}" type="sibTrans" cxnId="{EB76CFDA-3E2D-4B90-998F-9FD7E323D63D}">
      <dgm:prSet/>
      <dgm:spPr/>
      <dgm:t>
        <a:bodyPr/>
        <a:lstStyle/>
        <a:p>
          <a:endParaRPr lang="ru-RU"/>
        </a:p>
      </dgm:t>
    </dgm:pt>
    <dgm:pt modelId="{BC8D2D6E-7C3F-4C99-8638-FB0C6B773060}" type="pres">
      <dgm:prSet presAssocID="{4030778D-BC33-45E0-B5FD-F069CD3592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C279B34-72E3-41CF-A80C-840C727B5694}" type="pres">
      <dgm:prSet presAssocID="{3B868FC7-817C-4915-804A-28DFEB386B9B}" presName="linNode" presStyleCnt="0"/>
      <dgm:spPr/>
    </dgm:pt>
    <dgm:pt modelId="{F8068CF9-A0B8-41E0-8AD7-4DCDE0BEA9F8}" type="pres">
      <dgm:prSet presAssocID="{3B868FC7-817C-4915-804A-28DFEB386B9B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0FE040-C394-4F72-A148-16BD84E3DDDE}" type="pres">
      <dgm:prSet presAssocID="{3B868FC7-817C-4915-804A-28DFEB386B9B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39A5B0E-1292-41C7-9100-AF39FEC1B703}" type="presOf" srcId="{5FF302B8-B326-4898-A791-C06B102C5CE0}" destId="{6A0FE040-C394-4F72-A148-16BD84E3DDDE}" srcOrd="0" destOrd="3" presId="urn:microsoft.com/office/officeart/2005/8/layout/vList5"/>
    <dgm:cxn modelId="{D971C744-0ADC-414C-82BB-A1496C59D57D}" type="presOf" srcId="{6A7FC9BD-E0C2-4C6C-9C3A-405F70501352}" destId="{6A0FE040-C394-4F72-A148-16BD84E3DDDE}" srcOrd="0" destOrd="2" presId="urn:microsoft.com/office/officeart/2005/8/layout/vList5"/>
    <dgm:cxn modelId="{30779060-4A72-4F4F-84CF-2CBB73BA9B8E}" type="presOf" srcId="{4030778D-BC33-45E0-B5FD-F069CD359209}" destId="{BC8D2D6E-7C3F-4C99-8638-FB0C6B773060}" srcOrd="0" destOrd="0" presId="urn:microsoft.com/office/officeart/2005/8/layout/vList5"/>
    <dgm:cxn modelId="{0A4B1BB7-1616-47F6-A60D-366BE9CE9F9A}" type="presOf" srcId="{3B868FC7-817C-4915-804A-28DFEB386B9B}" destId="{F8068CF9-A0B8-41E0-8AD7-4DCDE0BEA9F8}" srcOrd="0" destOrd="0" presId="urn:microsoft.com/office/officeart/2005/8/layout/vList5"/>
    <dgm:cxn modelId="{21921184-065F-4B2E-9B18-BC564A4EB3C6}" srcId="{4030778D-BC33-45E0-B5FD-F069CD359209}" destId="{3B868FC7-817C-4915-804A-28DFEB386B9B}" srcOrd="0" destOrd="0" parTransId="{7A2874FC-7456-4FC4-AA63-9004FB8EFC16}" sibTransId="{9DD2D196-D8A9-44A0-9711-3BDD046532C8}"/>
    <dgm:cxn modelId="{D190AA62-B4D5-4DB5-A8C0-4A45C523FF18}" srcId="{3B868FC7-817C-4915-804A-28DFEB386B9B}" destId="{5FF302B8-B326-4898-A791-C06B102C5CE0}" srcOrd="3" destOrd="0" parTransId="{40830D68-8FBF-471E-92EF-11F635794C67}" sibTransId="{03E8439B-862A-4A95-A628-766BCC134739}"/>
    <dgm:cxn modelId="{8D5F41BB-235B-4103-B512-5534AF32E1FD}" srcId="{3B868FC7-817C-4915-804A-28DFEB386B9B}" destId="{DFD40DDE-97CF-41E9-9AEF-52C3A289179A}" srcOrd="0" destOrd="0" parTransId="{0F6D97D7-921C-4E8F-AF5D-63F4510BBE84}" sibTransId="{C91D4099-7401-47C8-A2D1-78E1947F3A30}"/>
    <dgm:cxn modelId="{489121BB-E19C-42B2-8124-328C1641E346}" type="presOf" srcId="{BABAE0B2-567B-4F0D-8EBC-08FDFA50C945}" destId="{6A0FE040-C394-4F72-A148-16BD84E3DDDE}" srcOrd="0" destOrd="5" presId="urn:microsoft.com/office/officeart/2005/8/layout/vList5"/>
    <dgm:cxn modelId="{800A9955-9F37-49C8-BACB-79901770FBD2}" srcId="{3B868FC7-817C-4915-804A-28DFEB386B9B}" destId="{8D3FFB88-A081-4DD6-9D35-343A50E9C8B0}" srcOrd="4" destOrd="0" parTransId="{79B6CB86-E254-48F8-A0C2-B5052498D873}" sibTransId="{5DEDB5F6-B0E3-493A-B69E-B2D07AD62F09}"/>
    <dgm:cxn modelId="{FEAC60E0-2B1C-4265-B100-A40E45544243}" type="presOf" srcId="{8D3FFB88-A081-4DD6-9D35-343A50E9C8B0}" destId="{6A0FE040-C394-4F72-A148-16BD84E3DDDE}" srcOrd="0" destOrd="4" presId="urn:microsoft.com/office/officeart/2005/8/layout/vList5"/>
    <dgm:cxn modelId="{C67A61FA-72FD-4662-B708-1B6E27430BA0}" type="presOf" srcId="{DFD40DDE-97CF-41E9-9AEF-52C3A289179A}" destId="{6A0FE040-C394-4F72-A148-16BD84E3DDDE}" srcOrd="0" destOrd="0" presId="urn:microsoft.com/office/officeart/2005/8/layout/vList5"/>
    <dgm:cxn modelId="{EB76CFDA-3E2D-4B90-998F-9FD7E323D63D}" srcId="{3B868FC7-817C-4915-804A-28DFEB386B9B}" destId="{BABAE0B2-567B-4F0D-8EBC-08FDFA50C945}" srcOrd="5" destOrd="0" parTransId="{0FF24F66-E5D3-4C60-A325-DFD3C132C87B}" sibTransId="{5B677E24-922D-42E4-81B3-FE7D3C9482F2}"/>
    <dgm:cxn modelId="{5F31E76C-26F3-449B-AE43-23954F43E261}" srcId="{3B868FC7-817C-4915-804A-28DFEB386B9B}" destId="{C0498F3D-18D1-4C27-B42B-1454F25324FD}" srcOrd="1" destOrd="0" parTransId="{B3D2BA70-CDB9-45CB-BFBC-A19CB1777149}" sibTransId="{8530BFF0-4BA0-4146-A53D-DF706534677B}"/>
    <dgm:cxn modelId="{0070F6A1-2D1C-421B-803D-3369CF7891F3}" srcId="{3B868FC7-817C-4915-804A-28DFEB386B9B}" destId="{6A7FC9BD-E0C2-4C6C-9C3A-405F70501352}" srcOrd="2" destOrd="0" parTransId="{935EE2C9-743D-457F-B539-6AD61660B8A8}" sibTransId="{BCA9246C-69D7-459D-8885-B5F0C61F0CE9}"/>
    <dgm:cxn modelId="{D0A07F64-9752-4A7D-8FAD-1392EA63CF81}" type="presOf" srcId="{C0498F3D-18D1-4C27-B42B-1454F25324FD}" destId="{6A0FE040-C394-4F72-A148-16BD84E3DDDE}" srcOrd="0" destOrd="1" presId="urn:microsoft.com/office/officeart/2005/8/layout/vList5"/>
    <dgm:cxn modelId="{3ABC7B19-2FAA-4F88-A0C3-2A257E577286}" type="presParOf" srcId="{BC8D2D6E-7C3F-4C99-8638-FB0C6B773060}" destId="{5C279B34-72E3-41CF-A80C-840C727B5694}" srcOrd="0" destOrd="0" presId="urn:microsoft.com/office/officeart/2005/8/layout/vList5"/>
    <dgm:cxn modelId="{10AF6C09-340C-49ED-A7A9-0E222765C35D}" type="presParOf" srcId="{5C279B34-72E3-41CF-A80C-840C727B5694}" destId="{F8068CF9-A0B8-41E0-8AD7-4DCDE0BEA9F8}" srcOrd="0" destOrd="0" presId="urn:microsoft.com/office/officeart/2005/8/layout/vList5"/>
    <dgm:cxn modelId="{BFF1A284-C179-4CCF-8A19-803D20718FB9}" type="presParOf" srcId="{5C279B34-72E3-41CF-A80C-840C727B5694}" destId="{6A0FE040-C394-4F72-A148-16BD84E3DD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FE040-C394-4F72-A148-16BD84E3DDDE}">
      <dsp:nvSpPr>
        <dsp:cNvPr id="0" name=""/>
        <dsp:cNvSpPr/>
      </dsp:nvSpPr>
      <dsp:spPr>
        <a:xfrm rot="5400000">
          <a:off x="4756211" y="-1028329"/>
          <a:ext cx="3104618" cy="593743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i="1" kern="1200" dirty="0" smtClean="0"/>
            <a:t>import </a:t>
          </a:r>
          <a:r>
            <a:rPr lang="ru-RU" sz="1800" i="1" kern="1200" dirty="0" err="1" smtClean="0"/>
            <a:t>pygame</a:t>
          </a:r>
          <a:r>
            <a:rPr lang="ru-RU" sz="1800" i="1" kern="1200" dirty="0" smtClean="0"/>
            <a:t> </a:t>
          </a:r>
          <a:endParaRPr lang="ru-RU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i="1" kern="1200" dirty="0" smtClean="0"/>
            <a:t>import </a:t>
          </a:r>
          <a:r>
            <a:rPr lang="ru-RU" sz="1800" i="1" kern="1200" dirty="0" err="1" smtClean="0"/>
            <a:t>time</a:t>
          </a:r>
          <a:r>
            <a:rPr lang="ru-RU" sz="1800" i="1" kern="1200" dirty="0" smtClean="0"/>
            <a:t> </a:t>
          </a:r>
          <a:endParaRPr lang="ru-RU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i="1" kern="1200" dirty="0" smtClean="0"/>
            <a:t>import </a:t>
          </a:r>
          <a:r>
            <a:rPr lang="ru-RU" sz="1800" i="1" kern="1200" dirty="0" err="1" smtClean="0"/>
            <a:t>random</a:t>
          </a:r>
          <a:endParaRPr lang="ru-RU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err="1" smtClean="0"/>
            <a:t>pygame</a:t>
          </a:r>
          <a:r>
            <a:rPr lang="ru-RU" sz="1800" kern="1200" dirty="0" smtClean="0"/>
            <a:t>: эта </a:t>
          </a:r>
          <a:r>
            <a:rPr lang="ru-RU" sz="1800" kern="1200" smtClean="0"/>
            <a:t>библиотека помогла мне </a:t>
          </a:r>
          <a:r>
            <a:rPr lang="ru-RU" sz="1800" kern="1200" dirty="0" smtClean="0"/>
            <a:t>получить все графические компоненты для сборки игры.</a:t>
          </a:r>
          <a:endParaRPr lang="ru-RU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err="1" smtClean="0"/>
            <a:t>random</a:t>
          </a:r>
          <a:r>
            <a:rPr lang="ru-RU" sz="1800" kern="1200" dirty="0" smtClean="0"/>
            <a:t>: эта </a:t>
          </a:r>
          <a:r>
            <a:rPr lang="ru-RU" sz="1800" kern="1200" smtClean="0"/>
            <a:t>библиотека помогла </a:t>
          </a:r>
          <a:r>
            <a:rPr lang="ru-RU" sz="1800" kern="1200" dirty="0" smtClean="0"/>
            <a:t>нам создавать еду в случайных местах в игре.</a:t>
          </a:r>
          <a:endParaRPr lang="ru-RU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time</a:t>
          </a:r>
          <a:r>
            <a:rPr lang="ru-RU" sz="1800" kern="1200" smtClean="0"/>
            <a:t>:</a:t>
          </a:r>
          <a:r>
            <a:rPr lang="ru-RU" sz="1800" kern="1200" dirty="0" smtClean="0"/>
            <a:t> </a:t>
          </a:r>
          <a:r>
            <a:rPr lang="ru-RU" sz="1800" kern="1200" smtClean="0"/>
            <a:t>Это помогла мне </a:t>
          </a:r>
          <a:r>
            <a:rPr lang="ru-RU" sz="1800" kern="1200" dirty="0" smtClean="0"/>
            <a:t>использовать в игре функции, связанные со временем, например скорость змейки.</a:t>
          </a:r>
          <a:endParaRPr lang="ru-RU" sz="1800" kern="1200" dirty="0"/>
        </a:p>
      </dsp:txBody>
      <dsp:txXfrm rot="-5400000">
        <a:off x="3339805" y="539632"/>
        <a:ext cx="5785876" cy="2801508"/>
      </dsp:txXfrm>
    </dsp:sp>
    <dsp:sp modelId="{F8068CF9-A0B8-41E0-8AD7-4DCDE0BEA9F8}">
      <dsp:nvSpPr>
        <dsp:cNvPr id="0" name=""/>
        <dsp:cNvSpPr/>
      </dsp:nvSpPr>
      <dsp:spPr>
        <a:xfrm>
          <a:off x="0" y="0"/>
          <a:ext cx="3339804" cy="3880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Для создания своей игры я использовал здесь следующие библиотеки.</a:t>
          </a:r>
          <a:endParaRPr lang="ru-RU" sz="3600" kern="1200" dirty="0"/>
        </a:p>
      </dsp:txBody>
      <dsp:txXfrm>
        <a:off x="163036" y="163036"/>
        <a:ext cx="3013732" cy="3554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3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999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39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0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49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85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0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6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5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1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4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5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6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2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18582" y="1172467"/>
            <a:ext cx="8791575" cy="2387600"/>
          </a:xfrm>
        </p:spPr>
        <p:txBody>
          <a:bodyPr/>
          <a:lstStyle/>
          <a:p>
            <a:r>
              <a:rPr lang="ru-RU" dirty="0" smtClean="0"/>
              <a:t>Проект</a:t>
            </a:r>
            <a:br>
              <a:rPr lang="ru-RU" dirty="0" smtClean="0"/>
            </a:br>
            <a:r>
              <a:rPr lang="ru-RU" dirty="0" smtClean="0"/>
              <a:t>Игра «Змейка»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03142" y="3702246"/>
            <a:ext cx="8791575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Подготовил Гимадиев Ильшат </a:t>
            </a:r>
            <a:r>
              <a:rPr lang="ru-RU" dirty="0" err="1" smtClean="0">
                <a:solidFill>
                  <a:schemeClr val="bg1"/>
                </a:solidFill>
              </a:rPr>
              <a:t>Ильнурович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ученик 10 класса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Picture 2" descr="https://i2.wp.com/miro.medium.com/1*tYlHDipZvOtYSNlki6y_Q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142" y="2366267"/>
            <a:ext cx="962154" cy="96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6778" y="776177"/>
            <a:ext cx="9905998" cy="4922874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Python</a:t>
            </a:r>
            <a:r>
              <a:rPr lang="ru-RU" dirty="0"/>
              <a:t> </a:t>
            </a:r>
            <a:r>
              <a:rPr lang="ru-RU" dirty="0" smtClean="0"/>
              <a:t>— высокоуровневый</a:t>
            </a:r>
            <a:r>
              <a:rPr lang="ru-RU" dirty="0"/>
              <a:t> </a:t>
            </a:r>
            <a:r>
              <a:rPr lang="ru-RU" b="1" dirty="0"/>
              <a:t>язык</a:t>
            </a:r>
            <a:r>
              <a:rPr lang="ru-RU" dirty="0"/>
              <a:t> </a:t>
            </a:r>
            <a:r>
              <a:rPr lang="ru-RU" b="1" dirty="0"/>
              <a:t>программирования</a:t>
            </a:r>
            <a:r>
              <a:rPr lang="ru-RU" dirty="0"/>
              <a:t> общего назначения. Относится к интерпретируемым </a:t>
            </a:r>
            <a:r>
              <a:rPr lang="ru-RU" b="1" dirty="0"/>
              <a:t>языкам</a:t>
            </a:r>
            <a:r>
              <a:rPr lang="ru-RU" dirty="0"/>
              <a:t>. То есть написанный на </a:t>
            </a:r>
            <a:r>
              <a:rPr lang="ru-RU" b="1" dirty="0" err="1"/>
              <a:t>Python</a:t>
            </a:r>
            <a:r>
              <a:rPr lang="ru-RU" dirty="0"/>
              <a:t> код интерпретируется в момент обращения программой-интерпретатором без предварительной компиляции. Создатель </a:t>
            </a:r>
            <a:r>
              <a:rPr lang="ru-RU" b="1" dirty="0" err="1"/>
              <a:t>Python</a:t>
            </a:r>
            <a:r>
              <a:rPr lang="ru-RU" dirty="0"/>
              <a:t> — нидерландский инженер </a:t>
            </a:r>
            <a:r>
              <a:rPr lang="ru-RU" b="1" dirty="0"/>
              <a:t>Гвидо </a:t>
            </a:r>
            <a:r>
              <a:rPr lang="ru-RU" b="1" dirty="0" err="1"/>
              <a:t>ван</a:t>
            </a:r>
            <a:r>
              <a:rPr lang="ru-RU" b="1" dirty="0"/>
              <a:t> </a:t>
            </a:r>
            <a:r>
              <a:rPr lang="ru-RU" b="1" dirty="0" err="1"/>
              <a:t>Россум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08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</a:t>
            </a:r>
            <a:r>
              <a:rPr lang="ru-RU" dirty="0" smtClean="0"/>
              <a:t>а </a:t>
            </a:r>
            <a:r>
              <a:rPr lang="en-US" dirty="0" smtClean="0"/>
              <a:t>Python</a:t>
            </a:r>
            <a:r>
              <a:rPr lang="ru-RU" dirty="0" smtClean="0"/>
              <a:t> я создавал </a:t>
            </a:r>
            <a:r>
              <a:rPr lang="ru-RU" dirty="0"/>
              <a:t>простую игру-змейку, используя библиотеку </a:t>
            </a:r>
            <a:r>
              <a:rPr lang="ru-RU" dirty="0" err="1"/>
              <a:t>pygame</a:t>
            </a:r>
            <a:r>
              <a:rPr lang="ru-RU" dirty="0"/>
              <a:t>.</a:t>
            </a:r>
          </a:p>
        </p:txBody>
      </p:sp>
      <p:pic>
        <p:nvPicPr>
          <p:cNvPr id="1028" name="Picture 4" descr="Простой проект на Python (Змейка), изображение №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536" y="2285219"/>
            <a:ext cx="7686675" cy="4048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4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 библиотек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083396"/>
              </p:ext>
            </p:extLst>
          </p:nvPr>
        </p:nvGraphicFramePr>
        <p:xfrm>
          <a:off x="1455794" y="1737571"/>
          <a:ext cx="9277236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3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408" y="2527757"/>
            <a:ext cx="1613675" cy="147857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/>
              <a:t>Мой</a:t>
            </a:r>
            <a:br>
              <a:rPr lang="ru-RU" sz="4400" b="1" dirty="0" smtClean="0"/>
            </a:br>
            <a:r>
              <a:rPr lang="ru-RU" sz="4400" b="1" dirty="0" smtClean="0"/>
              <a:t>код</a:t>
            </a:r>
            <a:endParaRPr lang="ru-RU" sz="4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74" y="0"/>
            <a:ext cx="5022894" cy="6858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68" y="0"/>
            <a:ext cx="4812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67790"/>
            <a:ext cx="9905998" cy="1478570"/>
          </a:xfrm>
        </p:spPr>
        <p:txBody>
          <a:bodyPr/>
          <a:lstStyle/>
          <a:p>
            <a:pPr algn="ctr"/>
            <a:r>
              <a:rPr lang="ru-RU" b="1" dirty="0"/>
              <a:t>Результат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24" y="1608573"/>
            <a:ext cx="7827376" cy="440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media.proglib.io/posts/2020/08/24/f5ed76ab23fd4bda4f1dd01ea54a633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6822" y="0"/>
            <a:ext cx="1371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9927" y="5585316"/>
            <a:ext cx="7463425" cy="1478570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Спасибо за внимание</a:t>
            </a:r>
            <a:endParaRPr lang="ru-RU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53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191</TotalTime>
  <Words>49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Контур</vt:lpstr>
      <vt:lpstr>Проект Игра «Змейка»</vt:lpstr>
      <vt:lpstr>Python — высокоуровневый язык программирования общего назначения. Относится к интерпретируемым языкам. То есть написанный на Python код интерпретируется в момент обращения программой-интерпретатором без предварительной компиляции. Создатель Python — нидерландский инженер Гвидо ван Россум.</vt:lpstr>
      <vt:lpstr>На Python я создавал простую игру-змейку, используя библиотеку pygame.</vt:lpstr>
      <vt:lpstr>Импорт библиотек </vt:lpstr>
      <vt:lpstr>Мой код</vt:lpstr>
      <vt:lpstr>Результат 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Игра «Змейка»</dc:title>
  <dc:creator>Ильшат Гимадиев</dc:creator>
  <cp:lastModifiedBy>Ильшат Гимадиев</cp:lastModifiedBy>
  <cp:revision>16</cp:revision>
  <dcterms:created xsi:type="dcterms:W3CDTF">2023-05-12T16:13:21Z</dcterms:created>
  <dcterms:modified xsi:type="dcterms:W3CDTF">2023-05-13T11:36:56Z</dcterms:modified>
</cp:coreProperties>
</file>