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6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66" r:id="rId15"/>
  </p:sldIdLst>
  <p:sldSz cx="9144000" cy="5143500" type="screen16x9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Montserrat Medium" charset="-52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OjzFuF3gbnwgTQS4dY55mhsFh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950" autoAdjust="0"/>
    <p:restoredTop sz="94014" autoAdjust="0"/>
  </p:normalViewPr>
  <p:slideViewPr>
    <p:cSldViewPr snapToGrid="0">
      <p:cViewPr varScale="1">
        <p:scale>
          <a:sx n="93" d="100"/>
          <a:sy n="93" d="100"/>
        </p:scale>
        <p:origin x="-79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3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311699" y="44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1" Type="http://schemas.openxmlformats.org/officeDocument/2006/relationships/video" Target="file:///F:\Downloads\1111111111111111.av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" descr="Гео.png"/>
          <p:cNvPicPr preferRelativeResize="0"/>
          <p:nvPr/>
        </p:nvPicPr>
        <p:blipFill rotWithShape="1">
          <a:blip r:embed="rId3">
            <a:alphaModFix/>
          </a:blip>
          <a:srcRect t="11753"/>
          <a:stretch/>
        </p:blipFill>
        <p:spPr>
          <a:xfrm>
            <a:off x="-129676" y="0"/>
            <a:ext cx="9144000" cy="39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"/>
          <p:cNvSpPr txBox="1"/>
          <p:nvPr/>
        </p:nvSpPr>
        <p:spPr>
          <a:xfrm>
            <a:off x="4253435" y="3598606"/>
            <a:ext cx="4506262" cy="74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Выполнил: Игин </a:t>
            </a:r>
            <a:r>
              <a:rPr lang="ru" sz="2000" dirty="0" smtClean="0"/>
              <a:t>Д</a:t>
            </a:r>
            <a:r>
              <a:rPr lang="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.Ю.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dirty="0" smtClean="0"/>
              <a:t>Преподаватель: Гриненко В.В.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700429" y="1302118"/>
            <a:ext cx="7743300" cy="8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ru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Тестировщик программного обеспечения</a:t>
            </a:r>
            <a:r>
              <a:rPr lang="ru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4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989175" y="2134000"/>
            <a:ext cx="72234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0" i="0" u="none" strike="noStrike" cap="none" dirty="0">
                <a:solidFill>
                  <a:srgbClr val="F19E39"/>
                </a:solidFill>
                <a:latin typeface="Arial"/>
                <a:ea typeface="Arial"/>
                <a:cs typeface="Arial"/>
                <a:sym typeface="Arial"/>
              </a:rPr>
              <a:t>Итоговый </a:t>
            </a:r>
            <a:r>
              <a:rPr lang="ru" sz="2000" b="0" i="0" u="none" strike="noStrike" cap="none" dirty="0" smtClean="0">
                <a:solidFill>
                  <a:srgbClr val="F19E39"/>
                </a:solidFill>
                <a:latin typeface="Arial"/>
                <a:ea typeface="Arial"/>
                <a:cs typeface="Arial"/>
                <a:sym typeface="Arial"/>
              </a:rPr>
              <a:t>проект на тему:</a:t>
            </a:r>
            <a:r>
              <a:rPr lang="ru" sz="2000" b="0" i="0" u="none" strike="noStrike" cap="none" dirty="0">
                <a:solidFill>
                  <a:srgbClr val="F19E3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2000" b="0" i="0" u="none" strike="noStrike" cap="none" dirty="0">
                <a:solidFill>
                  <a:srgbClr val="F19E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2000" b="0" i="0" u="none" strike="noStrike" cap="none" dirty="0" smtClean="0">
                <a:solidFill>
                  <a:srgbClr val="F19E3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" sz="2000" dirty="0" smtClean="0">
                <a:solidFill>
                  <a:srgbClr val="F19E39"/>
                </a:solidFill>
              </a:rPr>
              <a:t>Комплексное тестирование платформы «</a:t>
            </a:r>
            <a:r>
              <a:rPr lang="en-US" sz="2000" dirty="0" err="1" smtClean="0">
                <a:solidFill>
                  <a:srgbClr val="F19E39"/>
                </a:solidFill>
              </a:rPr>
              <a:t>Bumbleby</a:t>
            </a:r>
            <a:r>
              <a:rPr lang="ru-RU" sz="2000" dirty="0" smtClean="0">
                <a:solidFill>
                  <a:srgbClr val="F19E39"/>
                </a:solidFill>
              </a:rPr>
              <a:t>»</a:t>
            </a:r>
            <a:r>
              <a:rPr lang="ru" sz="2000" b="0" i="0" u="none" strike="noStrike" cap="none" dirty="0" smtClean="0">
                <a:solidFill>
                  <a:srgbClr val="F19E3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000" b="0" i="0" u="none" strike="noStrike" cap="none" dirty="0">
              <a:solidFill>
                <a:srgbClr val="F19E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648287" y="1241350"/>
            <a:ext cx="7438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" sz="14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Программа повышения квалификации</a:t>
            </a:r>
            <a:endParaRPr sz="1700" b="0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3867875" y="4737775"/>
            <a:ext cx="9993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 год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707" y="166588"/>
            <a:ext cx="50482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991726" y="1101452"/>
            <a:ext cx="24977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После применения техник </a:t>
            </a:r>
            <a:r>
              <a:rPr lang="ru-RU" dirty="0" err="1" smtClean="0"/>
              <a:t>тест-дизайна</a:t>
            </a:r>
            <a:r>
              <a:rPr lang="ru-RU" dirty="0" smtClean="0"/>
              <a:t> чек-лист был расширен, а часть </a:t>
            </a:r>
            <a:r>
              <a:rPr lang="ru-RU" dirty="0" err="1" smtClean="0"/>
              <a:t>тест-кейсов</a:t>
            </a:r>
            <a:r>
              <a:rPr lang="ru-RU" dirty="0" smtClean="0"/>
              <a:t> была объединена между собой, что не повлияло на эффективность работы, но существенно сократило время на проверки. Количество пунктов </a:t>
            </a:r>
            <a:r>
              <a:rPr lang="ru-RU" dirty="0" err="1" smtClean="0"/>
              <a:t>тест-кейса</a:t>
            </a:r>
            <a:r>
              <a:rPr lang="ru-RU" dirty="0" smtClean="0"/>
              <a:t> было сокращено на 40 процентов.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477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41563" y="134754"/>
            <a:ext cx="3659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ПР №5 «</a:t>
            </a:r>
            <a:r>
              <a:rPr lang="ru-RU" b="1" dirty="0" smtClean="0">
                <a:solidFill>
                  <a:schemeClr val="dk1"/>
                </a:solidFill>
                <a:highlight>
                  <a:srgbClr val="FFFFFF"/>
                </a:highlight>
              </a:rPr>
              <a:t>Инструменты автоматизации»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507" y="462013"/>
            <a:ext cx="6655066" cy="436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7122695" y="279134"/>
            <a:ext cx="18769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открытие сайта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-авторизация</a:t>
            </a:r>
          </a:p>
          <a:p>
            <a:pPr algn="ctr"/>
            <a:endParaRPr lang="en-US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-переход через</a:t>
            </a:r>
            <a:r>
              <a:rPr lang="en-US" dirty="0" smtClean="0"/>
              <a:t> sidebar</a:t>
            </a:r>
            <a:r>
              <a:rPr lang="ru-RU" dirty="0" smtClean="0"/>
              <a:t>  в настройки</a:t>
            </a:r>
          </a:p>
          <a:p>
            <a:pPr algn="ctr"/>
            <a:endParaRPr lang="en-US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-указание нового номера </a:t>
            </a:r>
            <a:r>
              <a:rPr lang="ru-RU" dirty="0" err="1" smtClean="0"/>
              <a:t>тлф</a:t>
            </a:r>
            <a:r>
              <a:rPr lang="ru-RU" dirty="0" smtClean="0"/>
              <a:t> в открываемой форме</a:t>
            </a:r>
          </a:p>
          <a:p>
            <a:pPr algn="ctr"/>
            <a:endParaRPr lang="en-US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-сохранение</a:t>
            </a:r>
          </a:p>
          <a:p>
            <a:pPr algn="ctr"/>
            <a:endParaRPr lang="en-US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-логаут через </a:t>
            </a:r>
            <a:r>
              <a:rPr lang="ru-RU" dirty="0" err="1" smtClean="0"/>
              <a:t>сайдбар</a:t>
            </a: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7929614" y="508536"/>
            <a:ext cx="251861" cy="280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7919987" y="3145857"/>
            <a:ext cx="221381" cy="375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7937633" y="1912218"/>
            <a:ext cx="221381" cy="375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7924801" y="3824437"/>
            <a:ext cx="221381" cy="375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7947259" y="988194"/>
            <a:ext cx="221381" cy="375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1111111111111111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24674" y="236306"/>
            <a:ext cx="7315200" cy="4726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 b="1" dirty="0"/>
              <a:t>РЕФЛЕКСИЯ</a:t>
            </a:r>
            <a:endParaRPr b="1" dirty="0"/>
          </a:p>
        </p:txBody>
      </p:sp>
      <p:sp>
        <p:nvSpPr>
          <p:cNvPr id="218" name="Google Shape;21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Что получилось?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dirty="0"/>
              <a:t>У меня получилось выполнить все необходимые </a:t>
            </a:r>
            <a:r>
              <a:rPr lang="ru" dirty="0" smtClean="0"/>
              <a:t>практические работы, получить знания по составления тестовой документации и освоить начальные навыки написания автотестов, вникнуть в суть работы специалиста по тестированию ПО.</a:t>
            </a:r>
            <a:endParaRPr lang="ru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dirty="0" smtClean="0"/>
              <a:t>  2.   Что </a:t>
            </a:r>
            <a:r>
              <a:rPr lang="ru" dirty="0"/>
              <a:t>можно улучшить?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dirty="0" smtClean="0"/>
              <a:t>Хотелось бы больше времени для более подробного изучения тем, касаемых</a:t>
            </a:r>
            <a:r>
              <a:rPr lang="ru-RU" dirty="0" smtClean="0"/>
              <a:t> автоматического тестирования, потому что данные умения позволяют быть более востребованным на рынке труда. А в целом – все очень понравилось!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 b="1"/>
              <a:t>СОДЕРЖАНИЕ</a:t>
            </a:r>
            <a:endParaRPr b="1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Font typeface="Arial"/>
              <a:buAutoNum type="arabicPeriod"/>
            </a:pPr>
            <a:r>
              <a:rPr lang="ru-RU" dirty="0" smtClean="0">
                <a:solidFill>
                  <a:schemeClr val="dk1"/>
                </a:solidFill>
                <a:highlight>
                  <a:srgbClr val="FFFFFF"/>
                </a:highlight>
              </a:rPr>
              <a:t>Введение в тестирование ПО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Font typeface="Arial"/>
              <a:buAutoNum type="arabicPeriod"/>
            </a:pPr>
            <a:r>
              <a:rPr lang="ru-RU" dirty="0" smtClean="0">
                <a:solidFill>
                  <a:schemeClr val="dk1"/>
                </a:solidFill>
                <a:highlight>
                  <a:srgbClr val="FFFFFF"/>
                </a:highlight>
              </a:rPr>
              <a:t>Классификация тестирования ПО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rgbClr val="FFFFFF"/>
                </a:highlight>
              </a:rPr>
              <a:t>Тестовая </a:t>
            </a:r>
            <a:r>
              <a:rPr lang="ru" dirty="0" smtClean="0">
                <a:solidFill>
                  <a:schemeClr val="dk1"/>
                </a:solidFill>
                <a:highlight>
                  <a:srgbClr val="FFFFFF"/>
                </a:highlight>
              </a:rPr>
              <a:t>документация</a:t>
            </a:r>
          </a:p>
          <a:p>
            <a:pPr>
              <a:lnSpc>
                <a:spcPct val="100000"/>
              </a:lnSpc>
              <a:buClr>
                <a:schemeClr val="dk1"/>
              </a:buClr>
              <a:buFont typeface="Arial"/>
              <a:buAutoNum type="arabicPeriod"/>
            </a:pPr>
            <a:r>
              <a:rPr lang="ru-RU" dirty="0" smtClean="0">
                <a:solidFill>
                  <a:schemeClr val="dk1"/>
                </a:solidFill>
                <a:highlight>
                  <a:srgbClr val="FFFFFF"/>
                </a:highlight>
              </a:rPr>
              <a:t>Техники тестирования ПО</a:t>
            </a:r>
            <a:endParaRPr lang="en-US" dirty="0" smtClean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Font typeface="Arial"/>
              <a:buAutoNum type="arabicPeriod"/>
            </a:pPr>
            <a:r>
              <a:rPr lang="ru-RU" dirty="0" smtClean="0">
                <a:solidFill>
                  <a:schemeClr val="dk1"/>
                </a:solidFill>
                <a:highlight>
                  <a:srgbClr val="FFFFFF"/>
                </a:highlight>
              </a:rPr>
              <a:t>Инструменты автоматизации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rgbClr val="FFFFFF"/>
                </a:highlight>
              </a:rPr>
              <a:t>Рефлексия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73255" y="0"/>
            <a:ext cx="9519386" cy="45238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b="1" dirty="0" smtClean="0"/>
              <a:t>ПР№1: «Введение в тестирование ПО»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 smtClean="0"/>
              <a:t> </a:t>
            </a:r>
            <a:r>
              <a:rPr lang="ru-RU" sz="1000" dirty="0" err="1" smtClean="0"/>
              <a:t>майнд-карта</a:t>
            </a:r>
            <a:r>
              <a:rPr lang="ru-RU" sz="1000" dirty="0" smtClean="0"/>
              <a:t> входных данных для подготовки и тестирования ПО</a:t>
            </a:r>
            <a:endParaRPr lang="ru-RU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203" y="555378"/>
            <a:ext cx="8454039" cy="458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235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3517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b="1" dirty="0" smtClean="0"/>
              <a:t>ПР№2</a:t>
            </a:r>
            <a:r>
              <a:rPr lang="en-US" sz="1800" b="1" dirty="0" smtClean="0"/>
              <a:t> </a:t>
            </a:r>
            <a:r>
              <a:rPr lang="ru-RU" sz="1800" b="1" dirty="0" smtClean="0"/>
              <a:t>«Классификация тестирования ПО»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384" y="364848"/>
            <a:ext cx="8393229" cy="457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458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279" y="0"/>
            <a:ext cx="6660792" cy="234871"/>
          </a:xfrm>
        </p:spPr>
        <p:txBody>
          <a:bodyPr>
            <a:noAutofit/>
          </a:bodyPr>
          <a:lstStyle/>
          <a:p>
            <a:pPr algn="ctr"/>
            <a:r>
              <a:rPr lang="ru-RU" sz="1600" b="1" dirty="0" smtClean="0"/>
              <a:t>                            ПР №3 «Тестовая документация»</a:t>
            </a:r>
            <a:endParaRPr lang="ru-RU" sz="1600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136" y="273993"/>
            <a:ext cx="8373979" cy="473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337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42763" y="211758"/>
          <a:ext cx="8229602" cy="4629756"/>
        </p:xfrm>
        <a:graphic>
          <a:graphicData uri="http://schemas.openxmlformats.org/drawingml/2006/table">
            <a:tbl>
              <a:tblPr/>
              <a:tblGrid>
                <a:gridCol w="3095332"/>
                <a:gridCol w="2446725"/>
                <a:gridCol w="2687545"/>
              </a:tblGrid>
              <a:tr h="13882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    Чек-лист сайта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https://qa.neapro.site</a:t>
                      </a:r>
                    </a:p>
                  </a:txBody>
                  <a:tcPr marL="6203" marR="6203" marT="62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4420"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Проверяемый пункт</a:t>
                      </a:r>
                    </a:p>
                  </a:txBody>
                  <a:tcPr marL="6203" marR="6203" marT="620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Статус проверки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Комментарий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1" i="0" u="none" strike="noStrike">
                          <a:solidFill>
                            <a:srgbClr val="111111"/>
                          </a:solidFill>
                          <a:latin typeface="Arial"/>
                        </a:rPr>
                        <a:t>Главная страница платформы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111111"/>
                          </a:solidFill>
                          <a:latin typeface="Arial"/>
                        </a:rPr>
                        <a:t>Тестирование безопасности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111111"/>
                          </a:solidFill>
                          <a:latin typeface="Arial"/>
                        </a:rPr>
                        <a:t>Дымовое тестирование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Проверка заголовка страницы и логотипа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sng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Проверка формы авторизации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09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Проверка формы регистрации нового пользователя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Проверка формы сброса пароля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Проверка кросс-браузерности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Проверка кросс-платформенности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6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Проверка на восстановление при отключении Интернет-соединения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1" i="0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Страница «Личный кабинет слушателя»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Боковая панель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sng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Вкладка Личные данные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Форма "Данные"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sng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Вкладка Безопасность и вход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Форма «Введите новый номер»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1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Форма «Смена пароля»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sng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Вкладка Документы Пользователя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4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Блок «Персональные данные»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1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Форма Паспорт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1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Форма Диплом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Блок «Документы на обучение»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1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Форма Договор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1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Форма Заявление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1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Форма Согласие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Форма Диплом и сертификат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2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Footer </a:t>
                      </a:r>
                      <a:r>
                        <a:rPr lang="ru-RU" sz="700" b="0" i="0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страницы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09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1" i="0" u="none" strike="noStrike" dirty="0">
                          <a:solidFill>
                            <a:srgbClr val="111111"/>
                          </a:solidFill>
                          <a:latin typeface="Arial"/>
                        </a:rPr>
                        <a:t>Страница «Расписание»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202020"/>
                          </a:solidFill>
                          <a:latin typeface="Arial"/>
                        </a:rPr>
                        <a:t>Интерфейс страницы на стадии разработки.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09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1" i="0" u="none" strike="noStrike">
                          <a:solidFill>
                            <a:srgbClr val="111111"/>
                          </a:solidFill>
                          <a:latin typeface="Arial"/>
                        </a:rPr>
                        <a:t>Страница «Учеба»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проверка проведена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 dirty="0">
                          <a:solidFill>
                            <a:srgbClr val="202020"/>
                          </a:solidFill>
                          <a:latin typeface="Arial"/>
                        </a:rPr>
                        <a:t>Интерфейс страницы на стадии разработки.</a:t>
                      </a:r>
                    </a:p>
                  </a:txBody>
                  <a:tcPr marL="6203" marR="6203" marT="62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93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262" y="190404"/>
            <a:ext cx="8412480" cy="477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2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6176" y="0"/>
            <a:ext cx="269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Отчет </a:t>
            </a:r>
          </a:p>
          <a:p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288758"/>
            <a:ext cx="6305550" cy="480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589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99904" y="0"/>
            <a:ext cx="64171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ПР №4 «Техники тестирования ПО, применение техник </a:t>
            </a:r>
            <a:r>
              <a:rPr lang="ru-RU" b="1" dirty="0" err="1" smtClean="0"/>
              <a:t>тест-дизайна</a:t>
            </a:r>
            <a:r>
              <a:rPr lang="ru-RU" b="1" dirty="0" smtClean="0"/>
              <a:t>»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756" y="365759"/>
            <a:ext cx="8749364" cy="449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477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408</Words>
  <Application>Microsoft Office PowerPoint</Application>
  <PresentationFormat>Экран (16:9)</PresentationFormat>
  <Paragraphs>133</Paragraphs>
  <Slides>13</Slides>
  <Notes>4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Montserrat Medium</vt:lpstr>
      <vt:lpstr>Тема Office</vt:lpstr>
      <vt:lpstr>Simple Light</vt:lpstr>
      <vt:lpstr>Слайд 1</vt:lpstr>
      <vt:lpstr>СОДЕРЖАНИЕ</vt:lpstr>
      <vt:lpstr>ПР№1: «Введение в тестирование ПО»  майнд-карта входных данных для подготовки и тестирования ПО</vt:lpstr>
      <vt:lpstr>ПР№2 «Классификация тестирования ПО» </vt:lpstr>
      <vt:lpstr>                            ПР №3 «Тестовая документация»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РЕФЛЕКСИЯ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Admin</cp:lastModifiedBy>
  <cp:revision>56</cp:revision>
  <dcterms:modified xsi:type="dcterms:W3CDTF">2022-11-03T11:57:18Z</dcterms:modified>
</cp:coreProperties>
</file>