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>
      <p:cViewPr varScale="1">
        <p:scale>
          <a:sx n="100" d="100"/>
          <a:sy n="100" d="100"/>
        </p:scale>
        <p:origin x="10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6B2A-9193-4CB1-969A-2B8E26472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EAB06-76C0-4DBA-9F59-2B4BF3A03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360F-04FE-4E10-9A79-D648A9B8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7797-E63C-4CB2-A2F3-86AE1E1C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A92F-6112-4FB8-A3CA-6D0AD19F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4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9622-4BCF-436F-B9B4-B8144BB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BD984-4330-493E-B482-F9D9D6BC9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FF202-98AD-4604-944A-5EE944DB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39FC-DD90-40EB-9990-C82254AC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100F-1528-4BC3-8A81-F2CBB078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3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58CF1-41AC-47DC-BDF6-03B37D0FC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FAC7E-F6C4-4CAA-B38E-AF01ADE6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01E7C-6242-4C78-9A0D-2A013054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9CE2-0ADE-4624-AB24-7BB5D758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89A1-4C9B-4683-A7ED-CAF0CAB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5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BF0-C7F0-42A6-9DF2-1528A64E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3CDD-04EE-4BA9-BD68-3E614FD7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ED79-C19F-4CCA-AFD5-2047C2A7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DB15-FF11-4CEE-AF0A-FFAD9298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1C77-22C9-4776-BA0F-F1310D44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0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A32B-3025-4B9F-9784-711B5000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6F867-8B94-4559-9334-B6F2D8C0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DD91-3248-4D92-A093-0D8372DB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6C56-E24F-480F-A0A7-97E351ED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DE1E-0B4E-45CD-9382-3162B5F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D6D8-1C15-48A2-BAF3-28AE36CA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CFA5-7CC2-489E-9E0C-533267FBD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E052F-6B7B-48CF-A992-25295592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4CB61-CF3B-4154-80DA-0A6C3B25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C7D34-1FB2-4291-97ED-1E3DDF85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25F06-CEE4-476B-AC5E-7A45FAC9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92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F69F-E9C1-4E6F-A69A-13529C7B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9F83-0F9E-464C-A652-0718AFB28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BEA37-7478-4FAC-99E6-DAAE83516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58D81-7C9D-4E60-B94D-DDA1F4862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F8BCA-0641-4078-88BE-6EF558045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449A1-CADF-47F6-B457-237B8458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6B999-8F7E-476A-9640-C033F31F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52100-E7E2-4F0B-BBEF-38E5D417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5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A531-3BF4-404C-984E-1C617689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47C39-0651-4A7A-A568-36642E79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39B78-4507-443C-B7AC-3C8A7CC6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5EED7-F39E-4DBF-91A9-E57712D1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4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45EBB-621A-4B1C-AE0A-48B1E3F1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49F5B-252E-4560-9C4B-CB0B605E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0BE10-D250-4A51-820F-23B55AAF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9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8D4B-EEDB-463D-8C53-21C7501D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E05C-14A9-4CDA-8DB0-410D7D0B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65A2B-2CB4-406C-83ED-8D80DCCD4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1AA8-1BC3-46A6-91C0-ACDCA7BD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9B3D-7058-4AA2-B7C4-B92F5238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F6BB4-D3A2-4AAA-9754-1062C7FE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3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B535-EF5E-49A0-85BA-5A226054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76DD6-5F61-4BBC-9DE1-8508ADFE5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F8CF-168C-485C-B0CD-25E54374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88CDB-EC28-4AB1-B866-CFDD9DF5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03AF9-AB1F-4823-9353-307992B3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34F1-2890-4BFC-949D-20F5D1B7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19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817E8-0B9D-4E28-BDDD-31D2719D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12A9A-C654-4F1F-88F4-A9A41FD3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8579-EA88-43FC-9F1B-93A9F6F2A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18AB-08EF-4390-A1EC-39FC03C699D1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70F2-9ABA-4E2F-A48E-3ECC87552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3168-AA52-46EC-BD15-1BC42890C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A034-AFCA-46C1-A02E-873949F21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7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0CEBD671-DF35-4EF6-A344-9627063866E3}"/>
              </a:ext>
            </a:extLst>
          </p:cNvPr>
          <p:cNvSpPr/>
          <p:nvPr/>
        </p:nvSpPr>
        <p:spPr>
          <a:xfrm>
            <a:off x="8257692" y="4158461"/>
            <a:ext cx="2160240" cy="30479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35EA01D1-B1E7-4983-8461-90E386A1D6B3}"/>
              </a:ext>
            </a:extLst>
          </p:cNvPr>
          <p:cNvSpPr/>
          <p:nvPr/>
        </p:nvSpPr>
        <p:spPr>
          <a:xfrm>
            <a:off x="8257692" y="3791034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fileObject</a:t>
            </a:r>
            <a:endParaRPr lang="en-GB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F0FA529A-0F70-4CE7-8B4E-AF61A66EF674}"/>
              </a:ext>
            </a:extLst>
          </p:cNvPr>
          <p:cNvSpPr/>
          <p:nvPr/>
        </p:nvSpPr>
        <p:spPr>
          <a:xfrm>
            <a:off x="8410092" y="4310861"/>
            <a:ext cx="2160240" cy="36742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8380F9D0-A702-4157-A45B-A121BD1CF844}"/>
              </a:ext>
            </a:extLst>
          </p:cNvPr>
          <p:cNvSpPr/>
          <p:nvPr/>
        </p:nvSpPr>
        <p:spPr>
          <a:xfrm>
            <a:off x="8410092" y="3943434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fileObject</a:t>
            </a:r>
            <a:endParaRPr lang="en-GB" dirty="0"/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146620D6-8663-41DD-804C-C3848480F0FD}"/>
              </a:ext>
            </a:extLst>
          </p:cNvPr>
          <p:cNvSpPr/>
          <p:nvPr/>
        </p:nvSpPr>
        <p:spPr>
          <a:xfrm>
            <a:off x="8562492" y="4463261"/>
            <a:ext cx="2160240" cy="40589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41F1945B-554F-4C91-B424-37C77AFC7C40}"/>
              </a:ext>
            </a:extLst>
          </p:cNvPr>
          <p:cNvSpPr/>
          <p:nvPr/>
        </p:nvSpPr>
        <p:spPr>
          <a:xfrm>
            <a:off x="8562492" y="4095834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fileObject</a:t>
            </a:r>
            <a:endParaRPr lang="en-GB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C77F3E8D-D4D4-4AF9-B6E6-3F1321D4BA96}"/>
              </a:ext>
            </a:extLst>
          </p:cNvPr>
          <p:cNvSpPr/>
          <p:nvPr/>
        </p:nvSpPr>
        <p:spPr>
          <a:xfrm>
            <a:off x="4655468" y="2724492"/>
            <a:ext cx="2160240" cy="87265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files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27BCAD3-003C-4176-9B70-C7AF53615914}"/>
              </a:ext>
            </a:extLst>
          </p:cNvPr>
          <p:cNvSpPr/>
          <p:nvPr/>
        </p:nvSpPr>
        <p:spPr>
          <a:xfrm>
            <a:off x="4655468" y="2348882"/>
            <a:ext cx="2160240" cy="367427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anchor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902651-1C2C-450B-819B-348E32456DD2}"/>
              </a:ext>
            </a:extLst>
          </p:cNvPr>
          <p:cNvSpPr/>
          <p:nvPr/>
        </p:nvSpPr>
        <p:spPr>
          <a:xfrm>
            <a:off x="6528048" y="3358986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C4AC48-A4AC-4BFD-A834-4921A8A8DB99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600056" y="3503002"/>
            <a:ext cx="0" cy="78472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491BA-1793-4117-AA77-F47618B39528}"/>
              </a:ext>
            </a:extLst>
          </p:cNvPr>
          <p:cNvCxnSpPr>
            <a:cxnSpLocks/>
          </p:cNvCxnSpPr>
          <p:nvPr/>
        </p:nvCxnSpPr>
        <p:spPr>
          <a:xfrm>
            <a:off x="6600056" y="3982929"/>
            <a:ext cx="16576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38B8CD-128B-4267-8458-9482045C0DB5}"/>
              </a:ext>
            </a:extLst>
          </p:cNvPr>
          <p:cNvCxnSpPr>
            <a:cxnSpLocks/>
          </p:cNvCxnSpPr>
          <p:nvPr/>
        </p:nvCxnSpPr>
        <p:spPr>
          <a:xfrm>
            <a:off x="6600056" y="4135329"/>
            <a:ext cx="18100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0FD6D8-9518-4D9D-A688-C12ED84828BD}"/>
              </a:ext>
            </a:extLst>
          </p:cNvPr>
          <p:cNvCxnSpPr>
            <a:cxnSpLocks/>
          </p:cNvCxnSpPr>
          <p:nvPr/>
        </p:nvCxnSpPr>
        <p:spPr>
          <a:xfrm>
            <a:off x="6600056" y="4287729"/>
            <a:ext cx="19624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12B0045-8CC1-4894-A542-23B018EF9709}"/>
              </a:ext>
            </a:extLst>
          </p:cNvPr>
          <p:cNvSpPr/>
          <p:nvPr/>
        </p:nvSpPr>
        <p:spPr>
          <a:xfrm>
            <a:off x="335360" y="548680"/>
            <a:ext cx="11521280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9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0CEBD671-DF35-4EF6-A344-9627063866E3}"/>
              </a:ext>
            </a:extLst>
          </p:cNvPr>
          <p:cNvSpPr/>
          <p:nvPr/>
        </p:nvSpPr>
        <p:spPr>
          <a:xfrm>
            <a:off x="8256240" y="4876547"/>
            <a:ext cx="2160240" cy="30479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35EA01D1-B1E7-4983-8461-90E386A1D6B3}"/>
              </a:ext>
            </a:extLst>
          </p:cNvPr>
          <p:cNvSpPr/>
          <p:nvPr/>
        </p:nvSpPr>
        <p:spPr>
          <a:xfrm>
            <a:off x="8256240" y="4509120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zoneObject</a:t>
            </a:r>
            <a:endParaRPr lang="en-GB" dirty="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F0FA529A-0F70-4CE7-8B4E-AF61A66EF674}"/>
              </a:ext>
            </a:extLst>
          </p:cNvPr>
          <p:cNvSpPr/>
          <p:nvPr/>
        </p:nvSpPr>
        <p:spPr>
          <a:xfrm>
            <a:off x="8408640" y="5028947"/>
            <a:ext cx="2160240" cy="36742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8380F9D0-A702-4157-A45B-A121BD1CF844}"/>
              </a:ext>
            </a:extLst>
          </p:cNvPr>
          <p:cNvSpPr/>
          <p:nvPr/>
        </p:nvSpPr>
        <p:spPr>
          <a:xfrm>
            <a:off x="8408640" y="4661520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zoneObject</a:t>
            </a:r>
            <a:endParaRPr lang="en-GB" dirty="0"/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146620D6-8663-41DD-804C-C3848480F0FD}"/>
              </a:ext>
            </a:extLst>
          </p:cNvPr>
          <p:cNvSpPr/>
          <p:nvPr/>
        </p:nvSpPr>
        <p:spPr>
          <a:xfrm>
            <a:off x="8561040" y="5181347"/>
            <a:ext cx="2160240" cy="40589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41F1945B-554F-4C91-B424-37C77AFC7C40}"/>
              </a:ext>
            </a:extLst>
          </p:cNvPr>
          <p:cNvSpPr/>
          <p:nvPr/>
        </p:nvSpPr>
        <p:spPr>
          <a:xfrm>
            <a:off x="8561040" y="4813920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zoneObject</a:t>
            </a:r>
            <a:endParaRPr lang="en-GB" dirty="0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0DA7B38A-E14F-4EFD-85C0-889475A5EBBD}"/>
              </a:ext>
            </a:extLst>
          </p:cNvPr>
          <p:cNvSpPr/>
          <p:nvPr/>
        </p:nvSpPr>
        <p:spPr>
          <a:xfrm>
            <a:off x="8256240" y="3633224"/>
            <a:ext cx="2160240" cy="40497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C77F3E8D-D4D4-4AF9-B6E6-3F1321D4BA96}"/>
              </a:ext>
            </a:extLst>
          </p:cNvPr>
          <p:cNvSpPr/>
          <p:nvPr/>
        </p:nvSpPr>
        <p:spPr>
          <a:xfrm>
            <a:off x="4655468" y="2724491"/>
            <a:ext cx="2160240" cy="160173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ID</a:t>
            </a:r>
          </a:p>
          <a:p>
            <a:r>
              <a:rPr lang="en-GB" sz="1600" dirty="0">
                <a:solidFill>
                  <a:schemeClr val="tx1"/>
                </a:solidFill>
              </a:rPr>
              <a:t>Path</a:t>
            </a:r>
          </a:p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 err="1">
                <a:solidFill>
                  <a:schemeClr val="tx1"/>
                </a:solidFill>
              </a:rPr>
              <a:t>hostsFile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zones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27BCAD3-003C-4176-9B70-C7AF53615914}"/>
              </a:ext>
            </a:extLst>
          </p:cNvPr>
          <p:cNvSpPr/>
          <p:nvPr/>
        </p:nvSpPr>
        <p:spPr>
          <a:xfrm>
            <a:off x="4655468" y="2348882"/>
            <a:ext cx="2160240" cy="367427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File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15C17D8-4A51-4355-81F1-BECAD643E70C}"/>
              </a:ext>
            </a:extLst>
          </p:cNvPr>
          <p:cNvSpPr/>
          <p:nvPr/>
        </p:nvSpPr>
        <p:spPr>
          <a:xfrm>
            <a:off x="1055440" y="1636187"/>
            <a:ext cx="2160240" cy="108012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data</a:t>
            </a:r>
          </a:p>
          <a:p>
            <a:r>
              <a:rPr lang="en-GB" sz="1600" dirty="0">
                <a:solidFill>
                  <a:schemeClr val="tx1"/>
                </a:solidFill>
              </a:rPr>
              <a:t>checksum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48714F1-C14D-41D1-9BDB-D6675F35252F}"/>
              </a:ext>
            </a:extLst>
          </p:cNvPr>
          <p:cNvSpPr/>
          <p:nvPr/>
        </p:nvSpPr>
        <p:spPr>
          <a:xfrm>
            <a:off x="1055440" y="1268760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fileObject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F74670-3E6C-4811-8C26-453042BF980F}"/>
              </a:ext>
            </a:extLst>
          </p:cNvPr>
          <p:cNvSpPr/>
          <p:nvPr/>
        </p:nvSpPr>
        <p:spPr>
          <a:xfrm>
            <a:off x="2927648" y="2460587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45335-4FF8-47D3-936B-5261CA4D2F05}"/>
              </a:ext>
            </a:extLst>
          </p:cNvPr>
          <p:cNvSpPr/>
          <p:nvPr/>
        </p:nvSpPr>
        <p:spPr>
          <a:xfrm>
            <a:off x="6526596" y="382953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911EA3-23FF-4352-A945-925C7BA6070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71664" y="2532595"/>
            <a:ext cx="158380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9BA8F5-1CCF-471E-86C7-08913194716E}"/>
              </a:ext>
            </a:extLst>
          </p:cNvPr>
          <p:cNvCxnSpPr>
            <a:endCxn id="5" idx="3"/>
          </p:cNvCxnSpPr>
          <p:nvPr/>
        </p:nvCxnSpPr>
        <p:spPr>
          <a:xfrm flipH="1">
            <a:off x="3215680" y="1452473"/>
            <a:ext cx="432048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CF356-03D7-4C7F-8996-2E387B48416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670612" y="3901541"/>
            <a:ext cx="8640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8CBBC6-ADCB-48EB-BB41-03869E459B9F}"/>
              </a:ext>
            </a:extLst>
          </p:cNvPr>
          <p:cNvCxnSpPr>
            <a:cxnSpLocks/>
          </p:cNvCxnSpPr>
          <p:nvPr/>
        </p:nvCxnSpPr>
        <p:spPr>
          <a:xfrm flipV="1">
            <a:off x="7536160" y="1452474"/>
            <a:ext cx="0" cy="244906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4902651-1C2C-450B-819B-348E32456DD2}"/>
              </a:ext>
            </a:extLst>
          </p:cNvPr>
          <p:cNvSpPr/>
          <p:nvPr/>
        </p:nvSpPr>
        <p:spPr>
          <a:xfrm>
            <a:off x="6526596" y="4077072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C4AC48-A4AC-4BFD-A834-4921A8A8DB99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598604" y="4221088"/>
            <a:ext cx="0" cy="78472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491BA-1793-4117-AA77-F47618B39528}"/>
              </a:ext>
            </a:extLst>
          </p:cNvPr>
          <p:cNvCxnSpPr>
            <a:cxnSpLocks/>
          </p:cNvCxnSpPr>
          <p:nvPr/>
        </p:nvCxnSpPr>
        <p:spPr>
          <a:xfrm>
            <a:off x="6598604" y="4701015"/>
            <a:ext cx="16576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38B8CD-128B-4267-8458-9482045C0DB5}"/>
              </a:ext>
            </a:extLst>
          </p:cNvPr>
          <p:cNvCxnSpPr>
            <a:cxnSpLocks/>
          </p:cNvCxnSpPr>
          <p:nvPr/>
        </p:nvCxnSpPr>
        <p:spPr>
          <a:xfrm>
            <a:off x="6598604" y="4853415"/>
            <a:ext cx="18100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E60A72-7B98-42B9-BDD1-1986A987341F}"/>
              </a:ext>
            </a:extLst>
          </p:cNvPr>
          <p:cNvCxnSpPr>
            <a:cxnSpLocks/>
          </p:cNvCxnSpPr>
          <p:nvPr/>
        </p:nvCxnSpPr>
        <p:spPr>
          <a:xfrm>
            <a:off x="11164615" y="2924944"/>
            <a:ext cx="0" cy="116889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8B82A-C01B-4D29-A902-F7F0AE1B5081}"/>
              </a:ext>
            </a:extLst>
          </p:cNvPr>
          <p:cNvCxnSpPr>
            <a:cxnSpLocks/>
          </p:cNvCxnSpPr>
          <p:nvPr/>
        </p:nvCxnSpPr>
        <p:spPr>
          <a:xfrm>
            <a:off x="10264080" y="3789040"/>
            <a:ext cx="9005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A51636-490C-4E9C-8648-FEE6A3B500AE}"/>
              </a:ext>
            </a:extLst>
          </p:cNvPr>
          <p:cNvCxnSpPr>
            <a:cxnSpLocks/>
          </p:cNvCxnSpPr>
          <p:nvPr/>
        </p:nvCxnSpPr>
        <p:spPr>
          <a:xfrm flipH="1" flipV="1">
            <a:off x="5087888" y="2924945"/>
            <a:ext cx="6076727" cy="639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0FD6D8-9518-4D9D-A688-C12ED84828BD}"/>
              </a:ext>
            </a:extLst>
          </p:cNvPr>
          <p:cNvCxnSpPr>
            <a:cxnSpLocks/>
          </p:cNvCxnSpPr>
          <p:nvPr/>
        </p:nvCxnSpPr>
        <p:spPr>
          <a:xfrm>
            <a:off x="6598604" y="5005815"/>
            <a:ext cx="19624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1D8320A1-E208-4170-87B3-2D3A30357813}"/>
              </a:ext>
            </a:extLst>
          </p:cNvPr>
          <p:cNvSpPr/>
          <p:nvPr/>
        </p:nvSpPr>
        <p:spPr>
          <a:xfrm>
            <a:off x="8256240" y="3265797"/>
            <a:ext cx="2160240" cy="36742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Zone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4C73C5-1913-4986-B54F-97974758167A}"/>
              </a:ext>
            </a:extLst>
          </p:cNvPr>
          <p:cNvSpPr/>
          <p:nvPr/>
        </p:nvSpPr>
        <p:spPr>
          <a:xfrm>
            <a:off x="10120064" y="3729561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78C95CED-3F3E-4BCE-B317-FCCB619DD8D0}"/>
              </a:ext>
            </a:extLst>
          </p:cNvPr>
          <p:cNvSpPr/>
          <p:nvPr/>
        </p:nvSpPr>
        <p:spPr>
          <a:xfrm>
            <a:off x="8408640" y="3785624"/>
            <a:ext cx="2160240" cy="40497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803CE8-519B-4598-B770-7D181324EB68}"/>
              </a:ext>
            </a:extLst>
          </p:cNvPr>
          <p:cNvCxnSpPr>
            <a:cxnSpLocks/>
          </p:cNvCxnSpPr>
          <p:nvPr/>
        </p:nvCxnSpPr>
        <p:spPr>
          <a:xfrm flipV="1">
            <a:off x="10416480" y="3938024"/>
            <a:ext cx="748135" cy="341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D4741F6A-9F73-44CD-BBBF-08F6D71593DF}"/>
              </a:ext>
            </a:extLst>
          </p:cNvPr>
          <p:cNvSpPr/>
          <p:nvPr/>
        </p:nvSpPr>
        <p:spPr>
          <a:xfrm>
            <a:off x="8408640" y="3418197"/>
            <a:ext cx="2160240" cy="36742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Zone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690757E-E566-4B80-906D-FBF22BDC1D98}"/>
              </a:ext>
            </a:extLst>
          </p:cNvPr>
          <p:cNvSpPr/>
          <p:nvPr/>
        </p:nvSpPr>
        <p:spPr>
          <a:xfrm>
            <a:off x="10272464" y="3881961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6319CA71-B98D-4185-9D59-98AF09859AF8}"/>
              </a:ext>
            </a:extLst>
          </p:cNvPr>
          <p:cNvSpPr/>
          <p:nvPr/>
        </p:nvSpPr>
        <p:spPr>
          <a:xfrm>
            <a:off x="8561040" y="3938024"/>
            <a:ext cx="2160240" cy="40497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BEEE41-107A-4946-90B0-20AC976952D3}"/>
              </a:ext>
            </a:extLst>
          </p:cNvPr>
          <p:cNvCxnSpPr>
            <a:cxnSpLocks/>
          </p:cNvCxnSpPr>
          <p:nvPr/>
        </p:nvCxnSpPr>
        <p:spPr>
          <a:xfrm>
            <a:off x="10568880" y="4093840"/>
            <a:ext cx="5957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0C9A5CF0-1499-4D71-98F0-7EB217608D0C}"/>
              </a:ext>
            </a:extLst>
          </p:cNvPr>
          <p:cNvSpPr/>
          <p:nvPr/>
        </p:nvSpPr>
        <p:spPr>
          <a:xfrm>
            <a:off x="8561040" y="3570597"/>
            <a:ext cx="2160240" cy="36742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Zone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6003FC2-1DFE-49CD-AA25-C599AF7727D2}"/>
              </a:ext>
            </a:extLst>
          </p:cNvPr>
          <p:cNvSpPr/>
          <p:nvPr/>
        </p:nvSpPr>
        <p:spPr>
          <a:xfrm>
            <a:off x="10424864" y="4034361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006F3D-EAFB-4445-AD5F-59E8BD5EA403}"/>
              </a:ext>
            </a:extLst>
          </p:cNvPr>
          <p:cNvSpPr/>
          <p:nvPr/>
        </p:nvSpPr>
        <p:spPr>
          <a:xfrm>
            <a:off x="335360" y="548680"/>
            <a:ext cx="11521280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4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C77F3E8D-D4D4-4AF9-B6E6-3F1321D4BA96}"/>
              </a:ext>
            </a:extLst>
          </p:cNvPr>
          <p:cNvSpPr/>
          <p:nvPr/>
        </p:nvSpPr>
        <p:spPr>
          <a:xfrm>
            <a:off x="4655468" y="2724491"/>
            <a:ext cx="2160240" cy="18335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ID</a:t>
            </a:r>
          </a:p>
          <a:p>
            <a:r>
              <a:rPr lang="en-GB" sz="1600" dirty="0">
                <a:solidFill>
                  <a:schemeClr val="tx1"/>
                </a:solidFill>
              </a:rPr>
              <a:t>File</a:t>
            </a:r>
          </a:p>
          <a:p>
            <a:r>
              <a:rPr lang="en-GB" sz="1600" dirty="0">
                <a:solidFill>
                  <a:schemeClr val="tx1"/>
                </a:solidFill>
              </a:rPr>
              <a:t>Name</a:t>
            </a:r>
          </a:p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 err="1">
                <a:solidFill>
                  <a:schemeClr val="tx1"/>
                </a:solidFill>
              </a:rPr>
              <a:t>fileZone</a:t>
            </a:r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records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27BCAD3-003C-4176-9B70-C7AF53615914}"/>
              </a:ext>
            </a:extLst>
          </p:cNvPr>
          <p:cNvSpPr/>
          <p:nvPr/>
        </p:nvSpPr>
        <p:spPr>
          <a:xfrm>
            <a:off x="4655468" y="2348882"/>
            <a:ext cx="2160240" cy="367427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Zone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15C17D8-4A51-4355-81F1-BECAD643E70C}"/>
              </a:ext>
            </a:extLst>
          </p:cNvPr>
          <p:cNvSpPr/>
          <p:nvPr/>
        </p:nvSpPr>
        <p:spPr>
          <a:xfrm>
            <a:off x="1055440" y="1636187"/>
            <a:ext cx="2160240" cy="108012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lines</a:t>
            </a:r>
          </a:p>
          <a:p>
            <a:r>
              <a:rPr lang="en-GB" sz="1600" dirty="0">
                <a:solidFill>
                  <a:schemeClr val="tx1"/>
                </a:solidFill>
              </a:rPr>
              <a:t>checksum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zone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48714F1-C14D-41D1-9BDB-D6675F35252F}"/>
              </a:ext>
            </a:extLst>
          </p:cNvPr>
          <p:cNvSpPr/>
          <p:nvPr/>
        </p:nvSpPr>
        <p:spPr>
          <a:xfrm>
            <a:off x="1055440" y="1268760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zoneObject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F74670-3E6C-4811-8C26-453042BF980F}"/>
              </a:ext>
            </a:extLst>
          </p:cNvPr>
          <p:cNvSpPr/>
          <p:nvPr/>
        </p:nvSpPr>
        <p:spPr>
          <a:xfrm>
            <a:off x="2927648" y="2460587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911EA3-23FF-4352-A945-925C7BA6070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71664" y="2532595"/>
            <a:ext cx="158380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9BA8F5-1CCF-471E-86C7-08913194716E}"/>
              </a:ext>
            </a:extLst>
          </p:cNvPr>
          <p:cNvCxnSpPr>
            <a:endCxn id="5" idx="3"/>
          </p:cNvCxnSpPr>
          <p:nvPr/>
        </p:nvCxnSpPr>
        <p:spPr>
          <a:xfrm flipH="1">
            <a:off x="3215680" y="1452473"/>
            <a:ext cx="432048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8CBBC6-ADCB-48EB-BB41-03869E459B9F}"/>
              </a:ext>
            </a:extLst>
          </p:cNvPr>
          <p:cNvCxnSpPr>
            <a:cxnSpLocks/>
          </p:cNvCxnSpPr>
          <p:nvPr/>
        </p:nvCxnSpPr>
        <p:spPr>
          <a:xfrm flipV="1">
            <a:off x="7536160" y="1452474"/>
            <a:ext cx="0" cy="269660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A7187C1-202F-4292-B767-7FBEA8CE309F}"/>
              </a:ext>
            </a:extLst>
          </p:cNvPr>
          <p:cNvSpPr/>
          <p:nvPr/>
        </p:nvSpPr>
        <p:spPr>
          <a:xfrm>
            <a:off x="8256240" y="5094565"/>
            <a:ext cx="2160240" cy="30479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A428A5E-DFBC-4F40-9A08-61E3FAF51466}"/>
              </a:ext>
            </a:extLst>
          </p:cNvPr>
          <p:cNvSpPr/>
          <p:nvPr/>
        </p:nvSpPr>
        <p:spPr>
          <a:xfrm>
            <a:off x="8256240" y="4727138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recordObject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491BA-1793-4117-AA77-F47618B39528}"/>
              </a:ext>
            </a:extLst>
          </p:cNvPr>
          <p:cNvCxnSpPr>
            <a:cxnSpLocks/>
          </p:cNvCxnSpPr>
          <p:nvPr/>
        </p:nvCxnSpPr>
        <p:spPr>
          <a:xfrm>
            <a:off x="6598604" y="4924400"/>
            <a:ext cx="16576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38B8CD-128B-4267-8458-9482045C0DB5}"/>
              </a:ext>
            </a:extLst>
          </p:cNvPr>
          <p:cNvCxnSpPr>
            <a:cxnSpLocks/>
          </p:cNvCxnSpPr>
          <p:nvPr/>
        </p:nvCxnSpPr>
        <p:spPr>
          <a:xfrm>
            <a:off x="6598604" y="5076800"/>
            <a:ext cx="18100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8169851-F32D-4EC1-8992-DE7FCB869A6A}"/>
              </a:ext>
            </a:extLst>
          </p:cNvPr>
          <p:cNvSpPr/>
          <p:nvPr/>
        </p:nvSpPr>
        <p:spPr>
          <a:xfrm>
            <a:off x="8256240" y="3851242"/>
            <a:ext cx="2160240" cy="40497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Zone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ADFAD2C3-27DF-40EF-9B29-FC54153FA428}"/>
              </a:ext>
            </a:extLst>
          </p:cNvPr>
          <p:cNvSpPr/>
          <p:nvPr/>
        </p:nvSpPr>
        <p:spPr>
          <a:xfrm>
            <a:off x="8256240" y="3483815"/>
            <a:ext cx="2160240" cy="36742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Record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6C5ED9-E488-4B6B-AF5C-6C5F9D1B9D7C}"/>
              </a:ext>
            </a:extLst>
          </p:cNvPr>
          <p:cNvSpPr/>
          <p:nvPr/>
        </p:nvSpPr>
        <p:spPr>
          <a:xfrm>
            <a:off x="10120064" y="3947579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8B82A-C01B-4D29-A902-F7F0AE1B5081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10264080" y="4019587"/>
            <a:ext cx="9005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E60A72-7B98-42B9-BDD1-1986A987341F}"/>
              </a:ext>
            </a:extLst>
          </p:cNvPr>
          <p:cNvCxnSpPr>
            <a:cxnSpLocks/>
          </p:cNvCxnSpPr>
          <p:nvPr/>
        </p:nvCxnSpPr>
        <p:spPr>
          <a:xfrm>
            <a:off x="11164615" y="2924944"/>
            <a:ext cx="0" cy="13994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A51636-490C-4E9C-8648-FEE6A3B500AE}"/>
              </a:ext>
            </a:extLst>
          </p:cNvPr>
          <p:cNvCxnSpPr>
            <a:cxnSpLocks/>
          </p:cNvCxnSpPr>
          <p:nvPr/>
        </p:nvCxnSpPr>
        <p:spPr>
          <a:xfrm flipH="1" flipV="1">
            <a:off x="5087888" y="2924945"/>
            <a:ext cx="6076727" cy="639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3A7B9026-9B0E-43CF-8040-27B695B1817F}"/>
              </a:ext>
            </a:extLst>
          </p:cNvPr>
          <p:cNvSpPr/>
          <p:nvPr/>
        </p:nvSpPr>
        <p:spPr>
          <a:xfrm>
            <a:off x="8408640" y="5246965"/>
            <a:ext cx="2160240" cy="36742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63E51219-43F1-4523-8E4D-8FE30793270B}"/>
              </a:ext>
            </a:extLst>
          </p:cNvPr>
          <p:cNvSpPr/>
          <p:nvPr/>
        </p:nvSpPr>
        <p:spPr>
          <a:xfrm>
            <a:off x="8408640" y="4879538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recordObject</a:t>
            </a:r>
            <a:endParaRPr lang="en-GB" dirty="0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E403425D-98C2-4FA9-90D9-229735ADBAEF}"/>
              </a:ext>
            </a:extLst>
          </p:cNvPr>
          <p:cNvSpPr/>
          <p:nvPr/>
        </p:nvSpPr>
        <p:spPr>
          <a:xfrm>
            <a:off x="8561040" y="5399365"/>
            <a:ext cx="2160240" cy="40589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10EC62DB-89B4-4243-AD53-38768846B0E6}"/>
              </a:ext>
            </a:extLst>
          </p:cNvPr>
          <p:cNvSpPr/>
          <p:nvPr/>
        </p:nvSpPr>
        <p:spPr>
          <a:xfrm>
            <a:off x="8561040" y="5031938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recordObject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0FD6D8-9518-4D9D-A688-C12ED84828BD}"/>
              </a:ext>
            </a:extLst>
          </p:cNvPr>
          <p:cNvCxnSpPr>
            <a:cxnSpLocks/>
          </p:cNvCxnSpPr>
          <p:nvPr/>
        </p:nvCxnSpPr>
        <p:spPr>
          <a:xfrm>
            <a:off x="6598604" y="5229200"/>
            <a:ext cx="196243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47159CF-4083-4F19-A14E-281EA196A7AF}"/>
              </a:ext>
            </a:extLst>
          </p:cNvPr>
          <p:cNvSpPr/>
          <p:nvPr/>
        </p:nvSpPr>
        <p:spPr>
          <a:xfrm>
            <a:off x="6526596" y="407707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C744B8-0936-47DC-B9D4-4A58BC7D919A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6670612" y="4149080"/>
            <a:ext cx="8640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D0C261C-BE37-45E1-9DAE-3604DDDAEC8E}"/>
              </a:ext>
            </a:extLst>
          </p:cNvPr>
          <p:cNvSpPr/>
          <p:nvPr/>
        </p:nvSpPr>
        <p:spPr>
          <a:xfrm>
            <a:off x="6526596" y="4349333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2F678F-7633-4989-AFD6-83E2ADAD9B72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6598604" y="4493349"/>
            <a:ext cx="0" cy="73585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FA0B89F-DA22-41DD-9004-5E9B52121A60}"/>
              </a:ext>
            </a:extLst>
          </p:cNvPr>
          <p:cNvSpPr/>
          <p:nvPr/>
        </p:nvSpPr>
        <p:spPr>
          <a:xfrm>
            <a:off x="8408640" y="4003642"/>
            <a:ext cx="2160240" cy="40497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Zone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63F0FE9F-A6DB-43AD-8FFB-8BFECE74FA32}"/>
              </a:ext>
            </a:extLst>
          </p:cNvPr>
          <p:cNvSpPr/>
          <p:nvPr/>
        </p:nvSpPr>
        <p:spPr>
          <a:xfrm>
            <a:off x="8408640" y="3636215"/>
            <a:ext cx="2160240" cy="36742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Record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5E7690-26C5-49DC-BB51-F2BB6E5569DA}"/>
              </a:ext>
            </a:extLst>
          </p:cNvPr>
          <p:cNvSpPr/>
          <p:nvPr/>
        </p:nvSpPr>
        <p:spPr>
          <a:xfrm>
            <a:off x="10272464" y="4099979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04555D-E114-441D-AEB3-A4F84AA43342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10416480" y="4156042"/>
            <a:ext cx="748135" cy="1594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171F64A9-0AED-4B32-9EF9-3AD03E7743E2}"/>
              </a:ext>
            </a:extLst>
          </p:cNvPr>
          <p:cNvSpPr/>
          <p:nvPr/>
        </p:nvSpPr>
        <p:spPr>
          <a:xfrm>
            <a:off x="8561040" y="4156042"/>
            <a:ext cx="2160240" cy="40497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Zone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71930424-DA10-4AC0-9A97-508BC62BC759}"/>
              </a:ext>
            </a:extLst>
          </p:cNvPr>
          <p:cNvSpPr/>
          <p:nvPr/>
        </p:nvSpPr>
        <p:spPr>
          <a:xfrm>
            <a:off x="8561040" y="3788615"/>
            <a:ext cx="2160240" cy="36742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Record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5EAED9-5E90-42E0-9D1F-7A8A3FE6B3E7}"/>
              </a:ext>
            </a:extLst>
          </p:cNvPr>
          <p:cNvSpPr/>
          <p:nvPr/>
        </p:nvSpPr>
        <p:spPr>
          <a:xfrm>
            <a:off x="10424864" y="4252379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D830AD-B9B5-41AE-8C52-8C57918CC87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10568880" y="4324387"/>
            <a:ext cx="59573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FDC7E2F-6937-4F7A-9581-49EDD131C98E}"/>
              </a:ext>
            </a:extLst>
          </p:cNvPr>
          <p:cNvSpPr/>
          <p:nvPr/>
        </p:nvSpPr>
        <p:spPr>
          <a:xfrm>
            <a:off x="335360" y="548680"/>
            <a:ext cx="11521280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F17FD20F-D427-48D4-BA71-6F566986D66B}"/>
              </a:ext>
            </a:extLst>
          </p:cNvPr>
          <p:cNvSpPr/>
          <p:nvPr/>
        </p:nvSpPr>
        <p:spPr>
          <a:xfrm>
            <a:off x="4655468" y="2716309"/>
            <a:ext cx="2160240" cy="172080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ID</a:t>
            </a:r>
          </a:p>
          <a:p>
            <a:r>
              <a:rPr lang="en-GB" sz="1600" dirty="0">
                <a:solidFill>
                  <a:schemeClr val="tx1"/>
                </a:solidFill>
              </a:rPr>
              <a:t>Zone</a:t>
            </a:r>
          </a:p>
          <a:p>
            <a:r>
              <a:rPr lang="en-GB" sz="1600" dirty="0">
                <a:solidFill>
                  <a:schemeClr val="tx1"/>
                </a:solidFill>
              </a:rPr>
              <a:t>Address</a:t>
            </a:r>
          </a:p>
          <a:p>
            <a:r>
              <a:rPr lang="en-GB" sz="1600" dirty="0">
                <a:solidFill>
                  <a:schemeClr val="tx1"/>
                </a:solidFill>
              </a:rPr>
              <a:t>Names</a:t>
            </a:r>
          </a:p>
          <a:p>
            <a:r>
              <a:rPr lang="en-GB" sz="1600" dirty="0">
                <a:solidFill>
                  <a:schemeClr val="tx1"/>
                </a:solidFill>
              </a:rPr>
              <a:t>…</a:t>
            </a:r>
          </a:p>
          <a:p>
            <a:endParaRPr lang="en-GB" sz="1000" dirty="0">
              <a:solidFill>
                <a:schemeClr val="tx1"/>
              </a:solidFill>
            </a:endParaRPr>
          </a:p>
          <a:p>
            <a:r>
              <a:rPr lang="en-GB" sz="1600" dirty="0" err="1">
                <a:solidFill>
                  <a:schemeClr val="tx1"/>
                </a:solidFill>
              </a:rPr>
              <a:t>zoneRecord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4A5921E-C660-4DAD-A1B8-0A21451ADBBA}"/>
              </a:ext>
            </a:extLst>
          </p:cNvPr>
          <p:cNvSpPr/>
          <p:nvPr/>
        </p:nvSpPr>
        <p:spPr>
          <a:xfrm>
            <a:off x="4655468" y="2348882"/>
            <a:ext cx="2160240" cy="367427"/>
          </a:xfrm>
          <a:prstGeom prst="flowChartProcess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Record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15AE37A-D8DD-43DE-B2FB-6509C4B4DA61}"/>
              </a:ext>
            </a:extLst>
          </p:cNvPr>
          <p:cNvSpPr/>
          <p:nvPr/>
        </p:nvSpPr>
        <p:spPr>
          <a:xfrm>
            <a:off x="1055440" y="1636187"/>
            <a:ext cx="2160240" cy="1080117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lines</a:t>
            </a:r>
          </a:p>
          <a:p>
            <a:r>
              <a:rPr lang="en-GB" sz="1600" dirty="0">
                <a:solidFill>
                  <a:schemeClr val="tx1"/>
                </a:solidFill>
              </a:rPr>
              <a:t>checksum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3E8CE83-8BE5-44FC-87E2-25704CF942C9}"/>
              </a:ext>
            </a:extLst>
          </p:cNvPr>
          <p:cNvSpPr/>
          <p:nvPr/>
        </p:nvSpPr>
        <p:spPr>
          <a:xfrm>
            <a:off x="1055440" y="1268760"/>
            <a:ext cx="2160240" cy="367427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recordObject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DE2170-1503-48FC-8000-95DCDAF6AA92}"/>
              </a:ext>
            </a:extLst>
          </p:cNvPr>
          <p:cNvSpPr/>
          <p:nvPr/>
        </p:nvSpPr>
        <p:spPr>
          <a:xfrm>
            <a:off x="2927648" y="2460587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9A896D-CF99-478D-B140-F3F40184C953}"/>
              </a:ext>
            </a:extLst>
          </p:cNvPr>
          <p:cNvSpPr/>
          <p:nvPr/>
        </p:nvSpPr>
        <p:spPr>
          <a:xfrm>
            <a:off x="6528048" y="4181475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A89D84-39C7-49E3-B5BD-257EC3644D0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71664" y="2532595"/>
            <a:ext cx="158380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ECE64B-2B3B-416C-845E-6498C1D4D9E8}"/>
              </a:ext>
            </a:extLst>
          </p:cNvPr>
          <p:cNvCxnSpPr>
            <a:endCxn id="5" idx="3"/>
          </p:cNvCxnSpPr>
          <p:nvPr/>
        </p:nvCxnSpPr>
        <p:spPr>
          <a:xfrm flipH="1">
            <a:off x="3215680" y="1452473"/>
            <a:ext cx="432048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8521CB-A6B7-4B74-95F7-766003F411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672064" y="4253483"/>
            <a:ext cx="8640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4BEC92-46DA-4686-8E69-38BB98D6B491}"/>
              </a:ext>
            </a:extLst>
          </p:cNvPr>
          <p:cNvCxnSpPr/>
          <p:nvPr/>
        </p:nvCxnSpPr>
        <p:spPr>
          <a:xfrm flipV="1">
            <a:off x="7536160" y="1452473"/>
            <a:ext cx="0" cy="280101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3E012-CD1B-49C8-9967-4605E95AC69A}"/>
              </a:ext>
            </a:extLst>
          </p:cNvPr>
          <p:cNvSpPr/>
          <p:nvPr/>
        </p:nvSpPr>
        <p:spPr>
          <a:xfrm>
            <a:off x="335360" y="548680"/>
            <a:ext cx="11521280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4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65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Stefaan Coussement</dc:creator>
  <cp:lastModifiedBy>Stefaan Coussement</cp:lastModifiedBy>
  <cp:revision>9</cp:revision>
  <dcterms:created xsi:type="dcterms:W3CDTF">2019-09-28T10:11:15Z</dcterms:created>
  <dcterms:modified xsi:type="dcterms:W3CDTF">2019-09-28T11:42:25Z</dcterms:modified>
</cp:coreProperties>
</file>