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Garamond" panose="02020404030301010803" pitchFamily="18"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Autofit/>
          </a:bodyPr>
          <a:lstStyle>
            <a:lvl1pPr marR="0" lvl="0" algn="l" rtl="0">
              <a:lnSpc>
                <a:spcPct val="90000"/>
              </a:lnSpc>
              <a:spcBef>
                <a:spcPts val="0"/>
              </a:spcBef>
              <a:spcAft>
                <a:spcPts val="0"/>
              </a:spcAft>
              <a:buClr>
                <a:schemeClr val="lt1"/>
              </a:buClr>
              <a:buSzPts val="6600"/>
              <a:buFont typeface="Garamond"/>
              <a:buNone/>
              <a:defRPr sz="6600" b="0" i="0" u="none" strike="noStrike" cap="none">
                <a:solidFill>
                  <a:schemeClr val="lt1"/>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2"/>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Autofit/>
          </a:bodyPr>
          <a:lstStyle>
            <a:lvl1pPr marR="0" lvl="0" algn="l" rtl="0">
              <a:lnSpc>
                <a:spcPct val="120000"/>
              </a:lnSpc>
              <a:spcBef>
                <a:spcPts val="1000"/>
              </a:spcBef>
              <a:spcAft>
                <a:spcPts val="0"/>
              </a:spcAft>
              <a:buClr>
                <a:schemeClr val="accent1"/>
              </a:buClr>
              <a:buSzPts val="1800"/>
              <a:buFont typeface="Arial"/>
              <a:buNone/>
              <a:defRPr sz="1800" b="0" i="0" u="none" strike="noStrike" cap="none">
                <a:solidFill>
                  <a:schemeClr val="lt1"/>
                </a:solidFill>
                <a:latin typeface="Garamond"/>
                <a:ea typeface="Garamond"/>
                <a:cs typeface="Garamond"/>
                <a:sym typeface="Garamond"/>
              </a:defRPr>
            </a:lvl1pPr>
            <a:lvl2pPr marR="0" lvl="1" algn="ctr" rtl="0">
              <a:lnSpc>
                <a:spcPct val="120000"/>
              </a:lnSpc>
              <a:spcBef>
                <a:spcPts val="500"/>
              </a:spcBef>
              <a:spcAft>
                <a:spcPts val="0"/>
              </a:spcAft>
              <a:buClr>
                <a:schemeClr val="accent1"/>
              </a:buClr>
              <a:buSzPts val="1800"/>
              <a:buFont typeface="Arial"/>
              <a:buNone/>
              <a:defRPr sz="1800" b="0" i="0" u="none" strike="noStrike" cap="none">
                <a:solidFill>
                  <a:schemeClr val="lt1"/>
                </a:solidFill>
                <a:latin typeface="Garamond"/>
                <a:ea typeface="Garamond"/>
                <a:cs typeface="Garamond"/>
                <a:sym typeface="Garamond"/>
              </a:defRPr>
            </a:lvl2pPr>
            <a:lvl3pPr marR="0" lvl="2" algn="ctr" rtl="0">
              <a:lnSpc>
                <a:spcPct val="120000"/>
              </a:lnSpc>
              <a:spcBef>
                <a:spcPts val="500"/>
              </a:spcBef>
              <a:spcAft>
                <a:spcPts val="0"/>
              </a:spcAft>
              <a:buClr>
                <a:schemeClr val="accent1"/>
              </a:buClr>
              <a:buSzPts val="1800"/>
              <a:buFont typeface="Arial"/>
              <a:buNone/>
              <a:defRPr sz="1800" b="0" i="0" u="none" strike="noStrike" cap="none">
                <a:solidFill>
                  <a:schemeClr val="lt1"/>
                </a:solidFill>
                <a:latin typeface="Garamond"/>
                <a:ea typeface="Garamond"/>
                <a:cs typeface="Garamond"/>
                <a:sym typeface="Garamond"/>
              </a:defRPr>
            </a:lvl3pPr>
            <a:lvl4pPr marR="0" lvl="3" algn="ctr" rtl="0">
              <a:lnSpc>
                <a:spcPct val="120000"/>
              </a:lnSpc>
              <a:spcBef>
                <a:spcPts val="500"/>
              </a:spcBef>
              <a:spcAft>
                <a:spcPts val="0"/>
              </a:spcAft>
              <a:buClr>
                <a:schemeClr val="accent1"/>
              </a:buClr>
              <a:buSzPts val="1600"/>
              <a:buFont typeface="Arial"/>
              <a:buNone/>
              <a:defRPr sz="1600" b="0" i="0" u="none" strike="noStrike" cap="none">
                <a:solidFill>
                  <a:schemeClr val="lt1"/>
                </a:solidFill>
                <a:latin typeface="Garamond"/>
                <a:ea typeface="Garamond"/>
                <a:cs typeface="Garamond"/>
                <a:sym typeface="Garamond"/>
              </a:defRPr>
            </a:lvl4pPr>
            <a:lvl5pPr marR="0" lvl="4" algn="ctr" rtl="0">
              <a:lnSpc>
                <a:spcPct val="120000"/>
              </a:lnSpc>
              <a:spcBef>
                <a:spcPts val="500"/>
              </a:spcBef>
              <a:spcAft>
                <a:spcPts val="0"/>
              </a:spcAft>
              <a:buClr>
                <a:schemeClr val="accent1"/>
              </a:buClr>
              <a:buSzPts val="1600"/>
              <a:buFont typeface="Arial"/>
              <a:buNone/>
              <a:defRPr sz="1600" b="0" i="0" u="none" strike="noStrike" cap="none">
                <a:solidFill>
                  <a:schemeClr val="lt1"/>
                </a:solidFill>
                <a:latin typeface="Garamond"/>
                <a:ea typeface="Garamond"/>
                <a:cs typeface="Garamond"/>
                <a:sym typeface="Garamond"/>
              </a:defRPr>
            </a:lvl5pPr>
            <a:lvl6pPr marR="0" lvl="5" algn="ctr" rtl="0">
              <a:lnSpc>
                <a:spcPct val="120000"/>
              </a:lnSpc>
              <a:spcBef>
                <a:spcPts val="500"/>
              </a:spcBef>
              <a:spcAft>
                <a:spcPts val="0"/>
              </a:spcAft>
              <a:buClr>
                <a:schemeClr val="accent1"/>
              </a:buClr>
              <a:buSzPts val="1600"/>
              <a:buFont typeface="Arial"/>
              <a:buNone/>
              <a:defRPr sz="1600" b="0" i="0" u="none" strike="noStrike" cap="none">
                <a:solidFill>
                  <a:schemeClr val="lt1"/>
                </a:solidFill>
                <a:latin typeface="Garamond"/>
                <a:ea typeface="Garamond"/>
                <a:cs typeface="Garamond"/>
                <a:sym typeface="Garamond"/>
              </a:defRPr>
            </a:lvl6pPr>
            <a:lvl7pPr marR="0" lvl="6" algn="ctr" rtl="0">
              <a:lnSpc>
                <a:spcPct val="120000"/>
              </a:lnSpc>
              <a:spcBef>
                <a:spcPts val="500"/>
              </a:spcBef>
              <a:spcAft>
                <a:spcPts val="0"/>
              </a:spcAft>
              <a:buClr>
                <a:schemeClr val="accent1"/>
              </a:buClr>
              <a:buSzPts val="1600"/>
              <a:buFont typeface="Arial"/>
              <a:buNone/>
              <a:defRPr sz="1600" b="0" i="0" u="none" strike="noStrike" cap="none">
                <a:solidFill>
                  <a:schemeClr val="lt1"/>
                </a:solidFill>
                <a:latin typeface="Garamond"/>
                <a:ea typeface="Garamond"/>
                <a:cs typeface="Garamond"/>
                <a:sym typeface="Garamond"/>
              </a:defRPr>
            </a:lvl7pPr>
            <a:lvl8pPr marR="0" lvl="7" algn="ctr" rtl="0">
              <a:lnSpc>
                <a:spcPct val="120000"/>
              </a:lnSpc>
              <a:spcBef>
                <a:spcPts val="500"/>
              </a:spcBef>
              <a:spcAft>
                <a:spcPts val="0"/>
              </a:spcAft>
              <a:buClr>
                <a:schemeClr val="accent1"/>
              </a:buClr>
              <a:buSzPts val="1600"/>
              <a:buFont typeface="Arial"/>
              <a:buNone/>
              <a:defRPr sz="1600" b="0" i="0" u="none" strike="noStrike" cap="none">
                <a:solidFill>
                  <a:schemeClr val="lt1"/>
                </a:solidFill>
                <a:latin typeface="Garamond"/>
                <a:ea typeface="Garamond"/>
                <a:cs typeface="Garamond"/>
                <a:sym typeface="Garamond"/>
              </a:defRPr>
            </a:lvl8pPr>
            <a:lvl9pPr marR="0" lvl="8" algn="ctr" rtl="0">
              <a:lnSpc>
                <a:spcPct val="120000"/>
              </a:lnSpc>
              <a:spcBef>
                <a:spcPts val="500"/>
              </a:spcBef>
              <a:spcAft>
                <a:spcPts val="0"/>
              </a:spcAft>
              <a:buClr>
                <a:schemeClr val="accent1"/>
              </a:buClr>
              <a:buSzPts val="1600"/>
              <a:buFont typeface="Arial"/>
              <a:buNone/>
              <a:defRPr sz="1600" b="0" i="0" u="none" strike="noStrike" cap="none">
                <a:solidFill>
                  <a:schemeClr val="lt1"/>
                </a:solidFill>
                <a:latin typeface="Garamond"/>
                <a:ea typeface="Garamond"/>
                <a:cs typeface="Garamond"/>
                <a:sym typeface="Garamond"/>
              </a:defRPr>
            </a:lvl9pPr>
          </a:lstStyle>
          <a:p>
            <a:endParaRPr/>
          </a:p>
        </p:txBody>
      </p:sp>
      <p:sp>
        <p:nvSpPr>
          <p:cNvPr id="17" name="Google Shape;17;p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18" name="Google Shape;18;p2"/>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19" name="Google Shape;19;p2"/>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aramond"/>
                <a:ea typeface="Garamond"/>
                <a:cs typeface="Garamond"/>
                <a:sym typeface="Garamond"/>
              </a:defRPr>
            </a:lvl1pPr>
            <a:lvl2pPr marL="0" marR="0" lvl="1" indent="0" algn="r" rtl="0">
              <a:spcBef>
                <a:spcPts val="0"/>
              </a:spcBef>
              <a:buNone/>
              <a:defRPr sz="2800" b="0" i="0" u="none" strike="noStrike" cap="none">
                <a:solidFill>
                  <a:schemeClr val="accent1"/>
                </a:solidFill>
                <a:latin typeface="Garamond"/>
                <a:ea typeface="Garamond"/>
                <a:cs typeface="Garamond"/>
                <a:sym typeface="Garamond"/>
              </a:defRPr>
            </a:lvl2pPr>
            <a:lvl3pPr marL="0" marR="0" lvl="2" indent="0" algn="r" rtl="0">
              <a:spcBef>
                <a:spcPts val="0"/>
              </a:spcBef>
              <a:buNone/>
              <a:defRPr sz="2800" b="0" i="0" u="none" strike="noStrike" cap="none">
                <a:solidFill>
                  <a:schemeClr val="accent1"/>
                </a:solidFill>
                <a:latin typeface="Garamond"/>
                <a:ea typeface="Garamond"/>
                <a:cs typeface="Garamond"/>
                <a:sym typeface="Garamond"/>
              </a:defRPr>
            </a:lvl3pPr>
            <a:lvl4pPr marL="0" marR="0" lvl="3" indent="0" algn="r" rtl="0">
              <a:spcBef>
                <a:spcPts val="0"/>
              </a:spcBef>
              <a:buNone/>
              <a:defRPr sz="2800" b="0" i="0" u="none" strike="noStrike" cap="none">
                <a:solidFill>
                  <a:schemeClr val="accent1"/>
                </a:solidFill>
                <a:latin typeface="Garamond"/>
                <a:ea typeface="Garamond"/>
                <a:cs typeface="Garamond"/>
                <a:sym typeface="Garamond"/>
              </a:defRPr>
            </a:lvl4pPr>
            <a:lvl5pPr marL="0" marR="0" lvl="4" indent="0" algn="r" rtl="0">
              <a:spcBef>
                <a:spcPts val="0"/>
              </a:spcBef>
              <a:buNone/>
              <a:defRPr sz="2800" b="0" i="0" u="none" strike="noStrike" cap="none">
                <a:solidFill>
                  <a:schemeClr val="accent1"/>
                </a:solidFill>
                <a:latin typeface="Garamond"/>
                <a:ea typeface="Garamond"/>
                <a:cs typeface="Garamond"/>
                <a:sym typeface="Garamond"/>
              </a:defRPr>
            </a:lvl5pPr>
            <a:lvl6pPr marL="0" marR="0" lvl="5" indent="0" algn="r" rtl="0">
              <a:spcBef>
                <a:spcPts val="0"/>
              </a:spcBef>
              <a:buNone/>
              <a:defRPr sz="2800" b="0" i="0" u="none" strike="noStrike" cap="none">
                <a:solidFill>
                  <a:schemeClr val="accent1"/>
                </a:solidFill>
                <a:latin typeface="Garamond"/>
                <a:ea typeface="Garamond"/>
                <a:cs typeface="Garamond"/>
                <a:sym typeface="Garamond"/>
              </a:defRPr>
            </a:lvl6pPr>
            <a:lvl7pPr marL="0" marR="0" lvl="6" indent="0" algn="r" rtl="0">
              <a:spcBef>
                <a:spcPts val="0"/>
              </a:spcBef>
              <a:buNone/>
              <a:defRPr sz="2800" b="0" i="0" u="none" strike="noStrike" cap="none">
                <a:solidFill>
                  <a:schemeClr val="accent1"/>
                </a:solidFill>
                <a:latin typeface="Garamond"/>
                <a:ea typeface="Garamond"/>
                <a:cs typeface="Garamond"/>
                <a:sym typeface="Garamond"/>
              </a:defRPr>
            </a:lvl7pPr>
            <a:lvl8pPr marL="0" marR="0" lvl="7" indent="0" algn="r" rtl="0">
              <a:spcBef>
                <a:spcPts val="0"/>
              </a:spcBef>
              <a:buNone/>
              <a:defRPr sz="2800" b="0" i="0" u="none" strike="noStrike" cap="none">
                <a:solidFill>
                  <a:schemeClr val="accent1"/>
                </a:solidFill>
                <a:latin typeface="Garamond"/>
                <a:ea typeface="Garamond"/>
                <a:cs typeface="Garamond"/>
                <a:sym typeface="Garamond"/>
              </a:defRPr>
            </a:lvl8pPr>
            <a:lvl9pPr marL="0" marR="0" lvl="8" indent="0" algn="r" rtl="0">
              <a:spcBef>
                <a:spcPts val="0"/>
              </a:spcBef>
              <a:buNone/>
              <a:defRPr sz="2800" b="0" i="0" u="none" strike="noStrike" cap="none">
                <a:solidFill>
                  <a:schemeClr val="accent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ES"/>
              <a:t>‹Nº›</a:t>
            </a:fld>
            <a:endParaRPr/>
          </a:p>
        </p:txBody>
      </p:sp>
      <p:cxnSp>
        <p:nvCxnSpPr>
          <p:cNvPr id="20" name="Google Shape;20;p2"/>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3200"/>
              <a:buFont typeface="Garamond"/>
              <a:buNone/>
              <a:defRPr sz="3200" b="0" i="0" u="none" strike="noStrike" cap="none">
                <a:solidFill>
                  <a:schemeClr val="lt1"/>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4" name="Google Shape;84;p11"/>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lt1"/>
                </a:solidFill>
                <a:latin typeface="Garamond"/>
                <a:ea typeface="Garamond"/>
                <a:cs typeface="Garamond"/>
                <a:sym typeface="Garamond"/>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lt1"/>
                </a:solidFill>
                <a:latin typeface="Garamond"/>
                <a:ea typeface="Garamond"/>
                <a:cs typeface="Garamond"/>
                <a:sym typeface="Garamond"/>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lt1"/>
                </a:solidFill>
                <a:latin typeface="Garamond"/>
                <a:ea typeface="Garamond"/>
                <a:cs typeface="Garamond"/>
                <a:sym typeface="Garamond"/>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lt1"/>
                </a:solidFill>
                <a:latin typeface="Garamond"/>
                <a:ea typeface="Garamond"/>
                <a:cs typeface="Garamond"/>
                <a:sym typeface="Garamond"/>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9pPr>
          </a:lstStyle>
          <a:p>
            <a:endParaRPr/>
          </a:p>
        </p:txBody>
      </p:sp>
      <p:sp>
        <p:nvSpPr>
          <p:cNvPr id="85" name="Google Shape;85;p1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86" name="Google Shape;86;p1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87" name="Google Shape;87;p1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aramond"/>
                <a:ea typeface="Garamond"/>
                <a:cs typeface="Garamond"/>
                <a:sym typeface="Garamond"/>
              </a:defRPr>
            </a:lvl1pPr>
            <a:lvl2pPr marL="0" marR="0" lvl="1" indent="0" algn="r" rtl="0">
              <a:spcBef>
                <a:spcPts val="0"/>
              </a:spcBef>
              <a:buNone/>
              <a:defRPr sz="2800" b="0" i="0" u="none" strike="noStrike" cap="none">
                <a:solidFill>
                  <a:schemeClr val="accent1"/>
                </a:solidFill>
                <a:latin typeface="Garamond"/>
                <a:ea typeface="Garamond"/>
                <a:cs typeface="Garamond"/>
                <a:sym typeface="Garamond"/>
              </a:defRPr>
            </a:lvl2pPr>
            <a:lvl3pPr marL="0" marR="0" lvl="2" indent="0" algn="r" rtl="0">
              <a:spcBef>
                <a:spcPts val="0"/>
              </a:spcBef>
              <a:buNone/>
              <a:defRPr sz="2800" b="0" i="0" u="none" strike="noStrike" cap="none">
                <a:solidFill>
                  <a:schemeClr val="accent1"/>
                </a:solidFill>
                <a:latin typeface="Garamond"/>
                <a:ea typeface="Garamond"/>
                <a:cs typeface="Garamond"/>
                <a:sym typeface="Garamond"/>
              </a:defRPr>
            </a:lvl3pPr>
            <a:lvl4pPr marL="0" marR="0" lvl="3" indent="0" algn="r" rtl="0">
              <a:spcBef>
                <a:spcPts val="0"/>
              </a:spcBef>
              <a:buNone/>
              <a:defRPr sz="2800" b="0" i="0" u="none" strike="noStrike" cap="none">
                <a:solidFill>
                  <a:schemeClr val="accent1"/>
                </a:solidFill>
                <a:latin typeface="Garamond"/>
                <a:ea typeface="Garamond"/>
                <a:cs typeface="Garamond"/>
                <a:sym typeface="Garamond"/>
              </a:defRPr>
            </a:lvl4pPr>
            <a:lvl5pPr marL="0" marR="0" lvl="4" indent="0" algn="r" rtl="0">
              <a:spcBef>
                <a:spcPts val="0"/>
              </a:spcBef>
              <a:buNone/>
              <a:defRPr sz="2800" b="0" i="0" u="none" strike="noStrike" cap="none">
                <a:solidFill>
                  <a:schemeClr val="accent1"/>
                </a:solidFill>
                <a:latin typeface="Garamond"/>
                <a:ea typeface="Garamond"/>
                <a:cs typeface="Garamond"/>
                <a:sym typeface="Garamond"/>
              </a:defRPr>
            </a:lvl5pPr>
            <a:lvl6pPr marL="0" marR="0" lvl="5" indent="0" algn="r" rtl="0">
              <a:spcBef>
                <a:spcPts val="0"/>
              </a:spcBef>
              <a:buNone/>
              <a:defRPr sz="2800" b="0" i="0" u="none" strike="noStrike" cap="none">
                <a:solidFill>
                  <a:schemeClr val="accent1"/>
                </a:solidFill>
                <a:latin typeface="Garamond"/>
                <a:ea typeface="Garamond"/>
                <a:cs typeface="Garamond"/>
                <a:sym typeface="Garamond"/>
              </a:defRPr>
            </a:lvl6pPr>
            <a:lvl7pPr marL="0" marR="0" lvl="6" indent="0" algn="r" rtl="0">
              <a:spcBef>
                <a:spcPts val="0"/>
              </a:spcBef>
              <a:buNone/>
              <a:defRPr sz="2800" b="0" i="0" u="none" strike="noStrike" cap="none">
                <a:solidFill>
                  <a:schemeClr val="accent1"/>
                </a:solidFill>
                <a:latin typeface="Garamond"/>
                <a:ea typeface="Garamond"/>
                <a:cs typeface="Garamond"/>
                <a:sym typeface="Garamond"/>
              </a:defRPr>
            </a:lvl7pPr>
            <a:lvl8pPr marL="0" marR="0" lvl="7" indent="0" algn="r" rtl="0">
              <a:spcBef>
                <a:spcPts val="0"/>
              </a:spcBef>
              <a:buNone/>
              <a:defRPr sz="2800" b="0" i="0" u="none" strike="noStrike" cap="none">
                <a:solidFill>
                  <a:schemeClr val="accent1"/>
                </a:solidFill>
                <a:latin typeface="Garamond"/>
                <a:ea typeface="Garamond"/>
                <a:cs typeface="Garamond"/>
                <a:sym typeface="Garamond"/>
              </a:defRPr>
            </a:lvl8pPr>
            <a:lvl9pPr marL="0" marR="0" lvl="8" indent="0" algn="r" rtl="0">
              <a:spcBef>
                <a:spcPts val="0"/>
              </a:spcBef>
              <a:buNone/>
              <a:defRPr sz="2800" b="0" i="0" u="none" strike="noStrike" cap="none">
                <a:solidFill>
                  <a:schemeClr val="accent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ES"/>
              <a:t>‹Nº›</a:t>
            </a:fld>
            <a:endParaRPr/>
          </a:p>
        </p:txBody>
      </p:sp>
      <p:cxnSp>
        <p:nvCxnSpPr>
          <p:cNvPr id="88" name="Google Shape;88;p11"/>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9"/>
        <p:cNvGrpSpPr/>
        <p:nvPr/>
      </p:nvGrpSpPr>
      <p:grpSpPr>
        <a:xfrm>
          <a:off x="0" y="0"/>
          <a:ext cx="0" cy="0"/>
          <a:chOff x="0" y="0"/>
          <a:chExt cx="0" cy="0"/>
        </a:xfrm>
      </p:grpSpPr>
      <p:sp>
        <p:nvSpPr>
          <p:cNvPr id="90" name="Google Shape;90;p12"/>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3200"/>
              <a:buFont typeface="Garamond"/>
              <a:buNone/>
              <a:defRPr sz="3200" b="0" i="0" u="none" strike="noStrike" cap="none">
                <a:solidFill>
                  <a:schemeClr val="lt1"/>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12"/>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lt1"/>
                </a:solidFill>
                <a:latin typeface="Garamond"/>
                <a:ea typeface="Garamond"/>
                <a:cs typeface="Garamond"/>
                <a:sym typeface="Garamond"/>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lt1"/>
                </a:solidFill>
                <a:latin typeface="Garamond"/>
                <a:ea typeface="Garamond"/>
                <a:cs typeface="Garamond"/>
                <a:sym typeface="Garamond"/>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lt1"/>
                </a:solidFill>
                <a:latin typeface="Garamond"/>
                <a:ea typeface="Garamond"/>
                <a:cs typeface="Garamond"/>
                <a:sym typeface="Garamond"/>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lt1"/>
                </a:solidFill>
                <a:latin typeface="Garamond"/>
                <a:ea typeface="Garamond"/>
                <a:cs typeface="Garamond"/>
                <a:sym typeface="Garamond"/>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9pPr>
          </a:lstStyle>
          <a:p>
            <a:endParaRPr/>
          </a:p>
        </p:txBody>
      </p:sp>
      <p:sp>
        <p:nvSpPr>
          <p:cNvPr id="92" name="Google Shape;92;p1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93" name="Google Shape;93;p1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94" name="Google Shape;94;p1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aramond"/>
                <a:ea typeface="Garamond"/>
                <a:cs typeface="Garamond"/>
                <a:sym typeface="Garamond"/>
              </a:defRPr>
            </a:lvl1pPr>
            <a:lvl2pPr marL="0" marR="0" lvl="1" indent="0" algn="r" rtl="0">
              <a:spcBef>
                <a:spcPts val="0"/>
              </a:spcBef>
              <a:buNone/>
              <a:defRPr sz="2800" b="0" i="0" u="none" strike="noStrike" cap="none">
                <a:solidFill>
                  <a:schemeClr val="accent1"/>
                </a:solidFill>
                <a:latin typeface="Garamond"/>
                <a:ea typeface="Garamond"/>
                <a:cs typeface="Garamond"/>
                <a:sym typeface="Garamond"/>
              </a:defRPr>
            </a:lvl2pPr>
            <a:lvl3pPr marL="0" marR="0" lvl="2" indent="0" algn="r" rtl="0">
              <a:spcBef>
                <a:spcPts val="0"/>
              </a:spcBef>
              <a:buNone/>
              <a:defRPr sz="2800" b="0" i="0" u="none" strike="noStrike" cap="none">
                <a:solidFill>
                  <a:schemeClr val="accent1"/>
                </a:solidFill>
                <a:latin typeface="Garamond"/>
                <a:ea typeface="Garamond"/>
                <a:cs typeface="Garamond"/>
                <a:sym typeface="Garamond"/>
              </a:defRPr>
            </a:lvl3pPr>
            <a:lvl4pPr marL="0" marR="0" lvl="3" indent="0" algn="r" rtl="0">
              <a:spcBef>
                <a:spcPts val="0"/>
              </a:spcBef>
              <a:buNone/>
              <a:defRPr sz="2800" b="0" i="0" u="none" strike="noStrike" cap="none">
                <a:solidFill>
                  <a:schemeClr val="accent1"/>
                </a:solidFill>
                <a:latin typeface="Garamond"/>
                <a:ea typeface="Garamond"/>
                <a:cs typeface="Garamond"/>
                <a:sym typeface="Garamond"/>
              </a:defRPr>
            </a:lvl4pPr>
            <a:lvl5pPr marL="0" marR="0" lvl="4" indent="0" algn="r" rtl="0">
              <a:spcBef>
                <a:spcPts val="0"/>
              </a:spcBef>
              <a:buNone/>
              <a:defRPr sz="2800" b="0" i="0" u="none" strike="noStrike" cap="none">
                <a:solidFill>
                  <a:schemeClr val="accent1"/>
                </a:solidFill>
                <a:latin typeface="Garamond"/>
                <a:ea typeface="Garamond"/>
                <a:cs typeface="Garamond"/>
                <a:sym typeface="Garamond"/>
              </a:defRPr>
            </a:lvl5pPr>
            <a:lvl6pPr marL="0" marR="0" lvl="5" indent="0" algn="r" rtl="0">
              <a:spcBef>
                <a:spcPts val="0"/>
              </a:spcBef>
              <a:buNone/>
              <a:defRPr sz="2800" b="0" i="0" u="none" strike="noStrike" cap="none">
                <a:solidFill>
                  <a:schemeClr val="accent1"/>
                </a:solidFill>
                <a:latin typeface="Garamond"/>
                <a:ea typeface="Garamond"/>
                <a:cs typeface="Garamond"/>
                <a:sym typeface="Garamond"/>
              </a:defRPr>
            </a:lvl6pPr>
            <a:lvl7pPr marL="0" marR="0" lvl="6" indent="0" algn="r" rtl="0">
              <a:spcBef>
                <a:spcPts val="0"/>
              </a:spcBef>
              <a:buNone/>
              <a:defRPr sz="2800" b="0" i="0" u="none" strike="noStrike" cap="none">
                <a:solidFill>
                  <a:schemeClr val="accent1"/>
                </a:solidFill>
                <a:latin typeface="Garamond"/>
                <a:ea typeface="Garamond"/>
                <a:cs typeface="Garamond"/>
                <a:sym typeface="Garamond"/>
              </a:defRPr>
            </a:lvl7pPr>
            <a:lvl8pPr marL="0" marR="0" lvl="7" indent="0" algn="r" rtl="0">
              <a:spcBef>
                <a:spcPts val="0"/>
              </a:spcBef>
              <a:buNone/>
              <a:defRPr sz="2800" b="0" i="0" u="none" strike="noStrike" cap="none">
                <a:solidFill>
                  <a:schemeClr val="accent1"/>
                </a:solidFill>
                <a:latin typeface="Garamond"/>
                <a:ea typeface="Garamond"/>
                <a:cs typeface="Garamond"/>
                <a:sym typeface="Garamond"/>
              </a:defRPr>
            </a:lvl8pPr>
            <a:lvl9pPr marL="0" marR="0" lvl="8" indent="0" algn="r" rtl="0">
              <a:spcBef>
                <a:spcPts val="0"/>
              </a:spcBef>
              <a:buNone/>
              <a:defRPr sz="2800" b="0" i="0" u="none" strike="noStrike" cap="none">
                <a:solidFill>
                  <a:schemeClr val="accent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ES"/>
              <a:t>‹Nº›</a:t>
            </a:fld>
            <a:endParaRPr/>
          </a:p>
        </p:txBody>
      </p:sp>
      <p:cxnSp>
        <p:nvCxnSpPr>
          <p:cNvPr id="95" name="Google Shape;95;p12"/>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3200"/>
              <a:buFont typeface="Garamond"/>
              <a:buNone/>
              <a:defRPr sz="3200" b="0" i="0" u="none" strike="noStrike" cap="none">
                <a:solidFill>
                  <a:schemeClr val="lt1"/>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lt1"/>
                </a:solidFill>
                <a:latin typeface="Garamond"/>
                <a:ea typeface="Garamond"/>
                <a:cs typeface="Garamond"/>
                <a:sym typeface="Garamond"/>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lt1"/>
                </a:solidFill>
                <a:latin typeface="Garamond"/>
                <a:ea typeface="Garamond"/>
                <a:cs typeface="Garamond"/>
                <a:sym typeface="Garamond"/>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lt1"/>
                </a:solidFill>
                <a:latin typeface="Garamond"/>
                <a:ea typeface="Garamond"/>
                <a:cs typeface="Garamond"/>
                <a:sym typeface="Garamond"/>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lt1"/>
                </a:solidFill>
                <a:latin typeface="Garamond"/>
                <a:ea typeface="Garamond"/>
                <a:cs typeface="Garamond"/>
                <a:sym typeface="Garamond"/>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9pPr>
          </a:lstStyle>
          <a:p>
            <a:endParaRPr/>
          </a:p>
        </p:txBody>
      </p:sp>
      <p:sp>
        <p:nvSpPr>
          <p:cNvPr id="24" name="Google Shape;24;p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25" name="Google Shape;25;p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26" name="Google Shape;26;p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aramond"/>
                <a:ea typeface="Garamond"/>
                <a:cs typeface="Garamond"/>
                <a:sym typeface="Garamond"/>
              </a:defRPr>
            </a:lvl1pPr>
            <a:lvl2pPr marL="0" marR="0" lvl="1" indent="0" algn="r" rtl="0">
              <a:spcBef>
                <a:spcPts val="0"/>
              </a:spcBef>
              <a:buNone/>
              <a:defRPr sz="2800" b="0" i="0" u="none" strike="noStrike" cap="none">
                <a:solidFill>
                  <a:schemeClr val="accent1"/>
                </a:solidFill>
                <a:latin typeface="Garamond"/>
                <a:ea typeface="Garamond"/>
                <a:cs typeface="Garamond"/>
                <a:sym typeface="Garamond"/>
              </a:defRPr>
            </a:lvl2pPr>
            <a:lvl3pPr marL="0" marR="0" lvl="2" indent="0" algn="r" rtl="0">
              <a:spcBef>
                <a:spcPts val="0"/>
              </a:spcBef>
              <a:buNone/>
              <a:defRPr sz="2800" b="0" i="0" u="none" strike="noStrike" cap="none">
                <a:solidFill>
                  <a:schemeClr val="accent1"/>
                </a:solidFill>
                <a:latin typeface="Garamond"/>
                <a:ea typeface="Garamond"/>
                <a:cs typeface="Garamond"/>
                <a:sym typeface="Garamond"/>
              </a:defRPr>
            </a:lvl3pPr>
            <a:lvl4pPr marL="0" marR="0" lvl="3" indent="0" algn="r" rtl="0">
              <a:spcBef>
                <a:spcPts val="0"/>
              </a:spcBef>
              <a:buNone/>
              <a:defRPr sz="2800" b="0" i="0" u="none" strike="noStrike" cap="none">
                <a:solidFill>
                  <a:schemeClr val="accent1"/>
                </a:solidFill>
                <a:latin typeface="Garamond"/>
                <a:ea typeface="Garamond"/>
                <a:cs typeface="Garamond"/>
                <a:sym typeface="Garamond"/>
              </a:defRPr>
            </a:lvl4pPr>
            <a:lvl5pPr marL="0" marR="0" lvl="4" indent="0" algn="r" rtl="0">
              <a:spcBef>
                <a:spcPts val="0"/>
              </a:spcBef>
              <a:buNone/>
              <a:defRPr sz="2800" b="0" i="0" u="none" strike="noStrike" cap="none">
                <a:solidFill>
                  <a:schemeClr val="accent1"/>
                </a:solidFill>
                <a:latin typeface="Garamond"/>
                <a:ea typeface="Garamond"/>
                <a:cs typeface="Garamond"/>
                <a:sym typeface="Garamond"/>
              </a:defRPr>
            </a:lvl5pPr>
            <a:lvl6pPr marL="0" marR="0" lvl="5" indent="0" algn="r" rtl="0">
              <a:spcBef>
                <a:spcPts val="0"/>
              </a:spcBef>
              <a:buNone/>
              <a:defRPr sz="2800" b="0" i="0" u="none" strike="noStrike" cap="none">
                <a:solidFill>
                  <a:schemeClr val="accent1"/>
                </a:solidFill>
                <a:latin typeface="Garamond"/>
                <a:ea typeface="Garamond"/>
                <a:cs typeface="Garamond"/>
                <a:sym typeface="Garamond"/>
              </a:defRPr>
            </a:lvl6pPr>
            <a:lvl7pPr marL="0" marR="0" lvl="6" indent="0" algn="r" rtl="0">
              <a:spcBef>
                <a:spcPts val="0"/>
              </a:spcBef>
              <a:buNone/>
              <a:defRPr sz="2800" b="0" i="0" u="none" strike="noStrike" cap="none">
                <a:solidFill>
                  <a:schemeClr val="accent1"/>
                </a:solidFill>
                <a:latin typeface="Garamond"/>
                <a:ea typeface="Garamond"/>
                <a:cs typeface="Garamond"/>
                <a:sym typeface="Garamond"/>
              </a:defRPr>
            </a:lvl7pPr>
            <a:lvl8pPr marL="0" marR="0" lvl="7" indent="0" algn="r" rtl="0">
              <a:spcBef>
                <a:spcPts val="0"/>
              </a:spcBef>
              <a:buNone/>
              <a:defRPr sz="2800" b="0" i="0" u="none" strike="noStrike" cap="none">
                <a:solidFill>
                  <a:schemeClr val="accent1"/>
                </a:solidFill>
                <a:latin typeface="Garamond"/>
                <a:ea typeface="Garamond"/>
                <a:cs typeface="Garamond"/>
                <a:sym typeface="Garamond"/>
              </a:defRPr>
            </a:lvl8pPr>
            <a:lvl9pPr marL="0" marR="0" lvl="8" indent="0" algn="r" rtl="0">
              <a:spcBef>
                <a:spcPts val="0"/>
              </a:spcBef>
              <a:buNone/>
              <a:defRPr sz="2800" b="0" i="0" u="none" strike="noStrike" cap="none">
                <a:solidFill>
                  <a:schemeClr val="accent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ES"/>
              <a:t>‹Nº›</a:t>
            </a:fld>
            <a:endParaRPr/>
          </a:p>
        </p:txBody>
      </p:sp>
      <p:cxnSp>
        <p:nvCxnSpPr>
          <p:cNvPr id="27" name="Google Shape;27;p3"/>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lt1"/>
              </a:buClr>
              <a:buSzPts val="3600"/>
              <a:buFont typeface="Garamond"/>
              <a:buNone/>
              <a:defRPr sz="3600" b="0" i="0" u="none" strike="noStrike" cap="none">
                <a:solidFill>
                  <a:schemeClr val="lt1"/>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4"/>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Autofit/>
          </a:bodyPr>
          <a:lstStyle>
            <a:lvl1pPr marL="457200" marR="0" lvl="0" indent="-228600" algn="l" rtl="0">
              <a:lnSpc>
                <a:spcPct val="120000"/>
              </a:lnSpc>
              <a:spcBef>
                <a:spcPts val="1000"/>
              </a:spcBef>
              <a:spcAft>
                <a:spcPts val="0"/>
              </a:spcAft>
              <a:buClr>
                <a:schemeClr val="accent1"/>
              </a:buClr>
              <a:buSzPts val="1800"/>
              <a:buFont typeface="Arial"/>
              <a:buNone/>
              <a:defRPr sz="1800" b="0" i="0" u="none" strike="noStrike" cap="none">
                <a:solidFill>
                  <a:schemeClr val="lt1"/>
                </a:solidFill>
                <a:latin typeface="Garamond"/>
                <a:ea typeface="Garamond"/>
                <a:cs typeface="Garamond"/>
                <a:sym typeface="Garamond"/>
              </a:defRPr>
            </a:lvl1pPr>
            <a:lvl2pPr marL="914400" marR="0" lvl="1" indent="-228600" algn="l" rtl="0">
              <a:lnSpc>
                <a:spcPct val="120000"/>
              </a:lnSpc>
              <a:spcBef>
                <a:spcPts val="500"/>
              </a:spcBef>
              <a:spcAft>
                <a:spcPts val="0"/>
              </a:spcAft>
              <a:buClr>
                <a:schemeClr val="accent1"/>
              </a:buClr>
              <a:buSzPts val="1800"/>
              <a:buFont typeface="Arial"/>
              <a:buNone/>
              <a:defRPr sz="1800" b="0" i="0" u="none" strike="noStrike" cap="none">
                <a:solidFill>
                  <a:schemeClr val="lt1"/>
                </a:solidFill>
                <a:latin typeface="Garamond"/>
                <a:ea typeface="Garamond"/>
                <a:cs typeface="Garamond"/>
                <a:sym typeface="Garamond"/>
              </a:defRPr>
            </a:lvl2pPr>
            <a:lvl3pPr marL="1371600" marR="0" lvl="2" indent="-228600" algn="l" rtl="0">
              <a:lnSpc>
                <a:spcPct val="120000"/>
              </a:lnSpc>
              <a:spcBef>
                <a:spcPts val="500"/>
              </a:spcBef>
              <a:spcAft>
                <a:spcPts val="0"/>
              </a:spcAft>
              <a:buClr>
                <a:schemeClr val="accent1"/>
              </a:buClr>
              <a:buSzPts val="1800"/>
              <a:buFont typeface="Arial"/>
              <a:buNone/>
              <a:defRPr sz="1800" b="0" i="0" u="none" strike="noStrike" cap="none">
                <a:solidFill>
                  <a:schemeClr val="lt1"/>
                </a:solidFill>
                <a:latin typeface="Garamond"/>
                <a:ea typeface="Garamond"/>
                <a:cs typeface="Garamond"/>
                <a:sym typeface="Garamond"/>
              </a:defRPr>
            </a:lvl3pPr>
            <a:lvl4pPr marL="1828800" marR="0" lvl="3" indent="-228600" algn="l" rtl="0">
              <a:lnSpc>
                <a:spcPct val="120000"/>
              </a:lnSpc>
              <a:spcBef>
                <a:spcPts val="500"/>
              </a:spcBef>
              <a:spcAft>
                <a:spcPts val="0"/>
              </a:spcAft>
              <a:buClr>
                <a:schemeClr val="accent1"/>
              </a:buClr>
              <a:buSzPts val="1600"/>
              <a:buFont typeface="Arial"/>
              <a:buNone/>
              <a:defRPr sz="1600" b="0" i="0" u="none" strike="noStrike" cap="none">
                <a:solidFill>
                  <a:schemeClr val="lt1"/>
                </a:solidFill>
                <a:latin typeface="Garamond"/>
                <a:ea typeface="Garamond"/>
                <a:cs typeface="Garamond"/>
                <a:sym typeface="Garamond"/>
              </a:defRPr>
            </a:lvl4pPr>
            <a:lvl5pPr marL="2286000" marR="0" lvl="4" indent="-228600" algn="l" rtl="0">
              <a:lnSpc>
                <a:spcPct val="120000"/>
              </a:lnSpc>
              <a:spcBef>
                <a:spcPts val="500"/>
              </a:spcBef>
              <a:spcAft>
                <a:spcPts val="0"/>
              </a:spcAft>
              <a:buClr>
                <a:schemeClr val="accent1"/>
              </a:buClr>
              <a:buSzPts val="1600"/>
              <a:buFont typeface="Arial"/>
              <a:buNone/>
              <a:defRPr sz="1600" b="0" i="0" u="none" strike="noStrike" cap="none">
                <a:solidFill>
                  <a:schemeClr val="lt1"/>
                </a:solidFill>
                <a:latin typeface="Garamond"/>
                <a:ea typeface="Garamond"/>
                <a:cs typeface="Garamond"/>
                <a:sym typeface="Garamond"/>
              </a:defRPr>
            </a:lvl5pPr>
            <a:lvl6pPr marL="2743200" marR="0" lvl="5" indent="-228600" algn="l" rtl="0">
              <a:lnSpc>
                <a:spcPct val="120000"/>
              </a:lnSpc>
              <a:spcBef>
                <a:spcPts val="500"/>
              </a:spcBef>
              <a:spcAft>
                <a:spcPts val="0"/>
              </a:spcAft>
              <a:buClr>
                <a:schemeClr val="accent1"/>
              </a:buClr>
              <a:buSzPts val="1600"/>
              <a:buFont typeface="Arial"/>
              <a:buNone/>
              <a:defRPr sz="1600" b="0" i="0" u="none" strike="noStrike" cap="none">
                <a:solidFill>
                  <a:schemeClr val="lt1"/>
                </a:solidFill>
                <a:latin typeface="Garamond"/>
                <a:ea typeface="Garamond"/>
                <a:cs typeface="Garamond"/>
                <a:sym typeface="Garamond"/>
              </a:defRPr>
            </a:lvl6pPr>
            <a:lvl7pPr marL="3200400" marR="0" lvl="6" indent="-228600" algn="l" rtl="0">
              <a:lnSpc>
                <a:spcPct val="120000"/>
              </a:lnSpc>
              <a:spcBef>
                <a:spcPts val="500"/>
              </a:spcBef>
              <a:spcAft>
                <a:spcPts val="0"/>
              </a:spcAft>
              <a:buClr>
                <a:schemeClr val="accent1"/>
              </a:buClr>
              <a:buSzPts val="1600"/>
              <a:buFont typeface="Arial"/>
              <a:buNone/>
              <a:defRPr sz="1600" b="0" i="0" u="none" strike="noStrike" cap="none">
                <a:solidFill>
                  <a:schemeClr val="lt1"/>
                </a:solidFill>
                <a:latin typeface="Garamond"/>
                <a:ea typeface="Garamond"/>
                <a:cs typeface="Garamond"/>
                <a:sym typeface="Garamond"/>
              </a:defRPr>
            </a:lvl7pPr>
            <a:lvl8pPr marL="3657600" marR="0" lvl="7" indent="-228600" algn="l" rtl="0">
              <a:lnSpc>
                <a:spcPct val="120000"/>
              </a:lnSpc>
              <a:spcBef>
                <a:spcPts val="500"/>
              </a:spcBef>
              <a:spcAft>
                <a:spcPts val="0"/>
              </a:spcAft>
              <a:buClr>
                <a:schemeClr val="accent1"/>
              </a:buClr>
              <a:buSzPts val="1600"/>
              <a:buFont typeface="Arial"/>
              <a:buNone/>
              <a:defRPr sz="1600" b="0" i="0" u="none" strike="noStrike" cap="none">
                <a:solidFill>
                  <a:schemeClr val="lt1"/>
                </a:solidFill>
                <a:latin typeface="Garamond"/>
                <a:ea typeface="Garamond"/>
                <a:cs typeface="Garamond"/>
                <a:sym typeface="Garamond"/>
              </a:defRPr>
            </a:lvl8pPr>
            <a:lvl9pPr marL="4114800" marR="0" lvl="8" indent="-228600" algn="l" rtl="0">
              <a:lnSpc>
                <a:spcPct val="120000"/>
              </a:lnSpc>
              <a:spcBef>
                <a:spcPts val="500"/>
              </a:spcBef>
              <a:spcAft>
                <a:spcPts val="0"/>
              </a:spcAft>
              <a:buClr>
                <a:schemeClr val="accent1"/>
              </a:buClr>
              <a:buSzPts val="1600"/>
              <a:buFont typeface="Arial"/>
              <a:buNone/>
              <a:defRPr sz="1600" b="0" i="0" u="none" strike="noStrike" cap="none">
                <a:solidFill>
                  <a:schemeClr val="lt1"/>
                </a:solidFill>
                <a:latin typeface="Garamond"/>
                <a:ea typeface="Garamond"/>
                <a:cs typeface="Garamond"/>
                <a:sym typeface="Garamond"/>
              </a:defRPr>
            </a:lvl9pPr>
          </a:lstStyle>
          <a:p>
            <a:endParaRPr/>
          </a:p>
        </p:txBody>
      </p:sp>
      <p:sp>
        <p:nvSpPr>
          <p:cNvPr id="31" name="Google Shape;31;p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32" name="Google Shape;32;p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33" name="Google Shape;33;p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aramond"/>
                <a:ea typeface="Garamond"/>
                <a:cs typeface="Garamond"/>
                <a:sym typeface="Garamond"/>
              </a:defRPr>
            </a:lvl1pPr>
            <a:lvl2pPr marL="0" marR="0" lvl="1" indent="0" algn="r" rtl="0">
              <a:spcBef>
                <a:spcPts val="0"/>
              </a:spcBef>
              <a:buNone/>
              <a:defRPr sz="2800" b="0" i="0" u="none" strike="noStrike" cap="none">
                <a:solidFill>
                  <a:schemeClr val="accent1"/>
                </a:solidFill>
                <a:latin typeface="Garamond"/>
                <a:ea typeface="Garamond"/>
                <a:cs typeface="Garamond"/>
                <a:sym typeface="Garamond"/>
              </a:defRPr>
            </a:lvl2pPr>
            <a:lvl3pPr marL="0" marR="0" lvl="2" indent="0" algn="r" rtl="0">
              <a:spcBef>
                <a:spcPts val="0"/>
              </a:spcBef>
              <a:buNone/>
              <a:defRPr sz="2800" b="0" i="0" u="none" strike="noStrike" cap="none">
                <a:solidFill>
                  <a:schemeClr val="accent1"/>
                </a:solidFill>
                <a:latin typeface="Garamond"/>
                <a:ea typeface="Garamond"/>
                <a:cs typeface="Garamond"/>
                <a:sym typeface="Garamond"/>
              </a:defRPr>
            </a:lvl3pPr>
            <a:lvl4pPr marL="0" marR="0" lvl="3" indent="0" algn="r" rtl="0">
              <a:spcBef>
                <a:spcPts val="0"/>
              </a:spcBef>
              <a:buNone/>
              <a:defRPr sz="2800" b="0" i="0" u="none" strike="noStrike" cap="none">
                <a:solidFill>
                  <a:schemeClr val="accent1"/>
                </a:solidFill>
                <a:latin typeface="Garamond"/>
                <a:ea typeface="Garamond"/>
                <a:cs typeface="Garamond"/>
                <a:sym typeface="Garamond"/>
              </a:defRPr>
            </a:lvl4pPr>
            <a:lvl5pPr marL="0" marR="0" lvl="4" indent="0" algn="r" rtl="0">
              <a:spcBef>
                <a:spcPts val="0"/>
              </a:spcBef>
              <a:buNone/>
              <a:defRPr sz="2800" b="0" i="0" u="none" strike="noStrike" cap="none">
                <a:solidFill>
                  <a:schemeClr val="accent1"/>
                </a:solidFill>
                <a:latin typeface="Garamond"/>
                <a:ea typeface="Garamond"/>
                <a:cs typeface="Garamond"/>
                <a:sym typeface="Garamond"/>
              </a:defRPr>
            </a:lvl5pPr>
            <a:lvl6pPr marL="0" marR="0" lvl="5" indent="0" algn="r" rtl="0">
              <a:spcBef>
                <a:spcPts val="0"/>
              </a:spcBef>
              <a:buNone/>
              <a:defRPr sz="2800" b="0" i="0" u="none" strike="noStrike" cap="none">
                <a:solidFill>
                  <a:schemeClr val="accent1"/>
                </a:solidFill>
                <a:latin typeface="Garamond"/>
                <a:ea typeface="Garamond"/>
                <a:cs typeface="Garamond"/>
                <a:sym typeface="Garamond"/>
              </a:defRPr>
            </a:lvl6pPr>
            <a:lvl7pPr marL="0" marR="0" lvl="6" indent="0" algn="r" rtl="0">
              <a:spcBef>
                <a:spcPts val="0"/>
              </a:spcBef>
              <a:buNone/>
              <a:defRPr sz="2800" b="0" i="0" u="none" strike="noStrike" cap="none">
                <a:solidFill>
                  <a:schemeClr val="accent1"/>
                </a:solidFill>
                <a:latin typeface="Garamond"/>
                <a:ea typeface="Garamond"/>
                <a:cs typeface="Garamond"/>
                <a:sym typeface="Garamond"/>
              </a:defRPr>
            </a:lvl7pPr>
            <a:lvl8pPr marL="0" marR="0" lvl="7" indent="0" algn="r" rtl="0">
              <a:spcBef>
                <a:spcPts val="0"/>
              </a:spcBef>
              <a:buNone/>
              <a:defRPr sz="2800" b="0" i="0" u="none" strike="noStrike" cap="none">
                <a:solidFill>
                  <a:schemeClr val="accent1"/>
                </a:solidFill>
                <a:latin typeface="Garamond"/>
                <a:ea typeface="Garamond"/>
                <a:cs typeface="Garamond"/>
                <a:sym typeface="Garamond"/>
              </a:defRPr>
            </a:lvl8pPr>
            <a:lvl9pPr marL="0" marR="0" lvl="8" indent="0" algn="r" rtl="0">
              <a:spcBef>
                <a:spcPts val="0"/>
              </a:spcBef>
              <a:buNone/>
              <a:defRPr sz="2800" b="0" i="0" u="none" strike="noStrike" cap="none">
                <a:solidFill>
                  <a:schemeClr val="accent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ES"/>
              <a:t>‹Nº›</a:t>
            </a:fld>
            <a:endParaRPr/>
          </a:p>
        </p:txBody>
      </p:sp>
      <p:cxnSp>
        <p:nvCxnSpPr>
          <p:cNvPr id="34" name="Google Shape;34;p4"/>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3200"/>
              <a:buFont typeface="Garamond"/>
              <a:buNone/>
              <a:defRPr sz="3200" b="0" i="0" u="none" strike="noStrike" cap="none">
                <a:solidFill>
                  <a:schemeClr val="lt1"/>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lt1"/>
                </a:solidFill>
                <a:latin typeface="Garamond"/>
                <a:ea typeface="Garamond"/>
                <a:cs typeface="Garamond"/>
                <a:sym typeface="Garamond"/>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lt1"/>
                </a:solidFill>
                <a:latin typeface="Garamond"/>
                <a:ea typeface="Garamond"/>
                <a:cs typeface="Garamond"/>
                <a:sym typeface="Garamond"/>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lt1"/>
                </a:solidFill>
                <a:latin typeface="Garamond"/>
                <a:ea typeface="Garamond"/>
                <a:cs typeface="Garamond"/>
                <a:sym typeface="Garamond"/>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lt1"/>
                </a:solidFill>
                <a:latin typeface="Garamond"/>
                <a:ea typeface="Garamond"/>
                <a:cs typeface="Garamond"/>
                <a:sym typeface="Garamond"/>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9pPr>
          </a:lstStyle>
          <a:p>
            <a:endParaRPr/>
          </a:p>
        </p:txBody>
      </p:sp>
      <p:sp>
        <p:nvSpPr>
          <p:cNvPr id="38" name="Google Shape;38;p5"/>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lt1"/>
                </a:solidFill>
                <a:latin typeface="Garamond"/>
                <a:ea typeface="Garamond"/>
                <a:cs typeface="Garamond"/>
                <a:sym typeface="Garamond"/>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lt1"/>
                </a:solidFill>
                <a:latin typeface="Garamond"/>
                <a:ea typeface="Garamond"/>
                <a:cs typeface="Garamond"/>
                <a:sym typeface="Garamond"/>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lt1"/>
                </a:solidFill>
                <a:latin typeface="Garamond"/>
                <a:ea typeface="Garamond"/>
                <a:cs typeface="Garamond"/>
                <a:sym typeface="Garamond"/>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lt1"/>
                </a:solidFill>
                <a:latin typeface="Garamond"/>
                <a:ea typeface="Garamond"/>
                <a:cs typeface="Garamond"/>
                <a:sym typeface="Garamond"/>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9pPr>
          </a:lstStyle>
          <a:p>
            <a:endParaRPr/>
          </a:p>
        </p:txBody>
      </p:sp>
      <p:sp>
        <p:nvSpPr>
          <p:cNvPr id="39" name="Google Shape;39;p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40" name="Google Shape;40;p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41" name="Google Shape;41;p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aramond"/>
                <a:ea typeface="Garamond"/>
                <a:cs typeface="Garamond"/>
                <a:sym typeface="Garamond"/>
              </a:defRPr>
            </a:lvl1pPr>
            <a:lvl2pPr marL="0" marR="0" lvl="1" indent="0" algn="r" rtl="0">
              <a:spcBef>
                <a:spcPts val="0"/>
              </a:spcBef>
              <a:buNone/>
              <a:defRPr sz="2800" b="0" i="0" u="none" strike="noStrike" cap="none">
                <a:solidFill>
                  <a:schemeClr val="accent1"/>
                </a:solidFill>
                <a:latin typeface="Garamond"/>
                <a:ea typeface="Garamond"/>
                <a:cs typeface="Garamond"/>
                <a:sym typeface="Garamond"/>
              </a:defRPr>
            </a:lvl2pPr>
            <a:lvl3pPr marL="0" marR="0" lvl="2" indent="0" algn="r" rtl="0">
              <a:spcBef>
                <a:spcPts val="0"/>
              </a:spcBef>
              <a:buNone/>
              <a:defRPr sz="2800" b="0" i="0" u="none" strike="noStrike" cap="none">
                <a:solidFill>
                  <a:schemeClr val="accent1"/>
                </a:solidFill>
                <a:latin typeface="Garamond"/>
                <a:ea typeface="Garamond"/>
                <a:cs typeface="Garamond"/>
                <a:sym typeface="Garamond"/>
              </a:defRPr>
            </a:lvl3pPr>
            <a:lvl4pPr marL="0" marR="0" lvl="3" indent="0" algn="r" rtl="0">
              <a:spcBef>
                <a:spcPts val="0"/>
              </a:spcBef>
              <a:buNone/>
              <a:defRPr sz="2800" b="0" i="0" u="none" strike="noStrike" cap="none">
                <a:solidFill>
                  <a:schemeClr val="accent1"/>
                </a:solidFill>
                <a:latin typeface="Garamond"/>
                <a:ea typeface="Garamond"/>
                <a:cs typeface="Garamond"/>
                <a:sym typeface="Garamond"/>
              </a:defRPr>
            </a:lvl4pPr>
            <a:lvl5pPr marL="0" marR="0" lvl="4" indent="0" algn="r" rtl="0">
              <a:spcBef>
                <a:spcPts val="0"/>
              </a:spcBef>
              <a:buNone/>
              <a:defRPr sz="2800" b="0" i="0" u="none" strike="noStrike" cap="none">
                <a:solidFill>
                  <a:schemeClr val="accent1"/>
                </a:solidFill>
                <a:latin typeface="Garamond"/>
                <a:ea typeface="Garamond"/>
                <a:cs typeface="Garamond"/>
                <a:sym typeface="Garamond"/>
              </a:defRPr>
            </a:lvl5pPr>
            <a:lvl6pPr marL="0" marR="0" lvl="5" indent="0" algn="r" rtl="0">
              <a:spcBef>
                <a:spcPts val="0"/>
              </a:spcBef>
              <a:buNone/>
              <a:defRPr sz="2800" b="0" i="0" u="none" strike="noStrike" cap="none">
                <a:solidFill>
                  <a:schemeClr val="accent1"/>
                </a:solidFill>
                <a:latin typeface="Garamond"/>
                <a:ea typeface="Garamond"/>
                <a:cs typeface="Garamond"/>
                <a:sym typeface="Garamond"/>
              </a:defRPr>
            </a:lvl6pPr>
            <a:lvl7pPr marL="0" marR="0" lvl="6" indent="0" algn="r" rtl="0">
              <a:spcBef>
                <a:spcPts val="0"/>
              </a:spcBef>
              <a:buNone/>
              <a:defRPr sz="2800" b="0" i="0" u="none" strike="noStrike" cap="none">
                <a:solidFill>
                  <a:schemeClr val="accent1"/>
                </a:solidFill>
                <a:latin typeface="Garamond"/>
                <a:ea typeface="Garamond"/>
                <a:cs typeface="Garamond"/>
                <a:sym typeface="Garamond"/>
              </a:defRPr>
            </a:lvl7pPr>
            <a:lvl8pPr marL="0" marR="0" lvl="7" indent="0" algn="r" rtl="0">
              <a:spcBef>
                <a:spcPts val="0"/>
              </a:spcBef>
              <a:buNone/>
              <a:defRPr sz="2800" b="0" i="0" u="none" strike="noStrike" cap="none">
                <a:solidFill>
                  <a:schemeClr val="accent1"/>
                </a:solidFill>
                <a:latin typeface="Garamond"/>
                <a:ea typeface="Garamond"/>
                <a:cs typeface="Garamond"/>
                <a:sym typeface="Garamond"/>
              </a:defRPr>
            </a:lvl8pPr>
            <a:lvl9pPr marL="0" marR="0" lvl="8" indent="0" algn="r" rtl="0">
              <a:spcBef>
                <a:spcPts val="0"/>
              </a:spcBef>
              <a:buNone/>
              <a:defRPr sz="2800" b="0" i="0" u="none" strike="noStrike" cap="none">
                <a:solidFill>
                  <a:schemeClr val="accent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ES"/>
              <a:t>‹Nº›</a:t>
            </a:fld>
            <a:endParaRPr/>
          </a:p>
        </p:txBody>
      </p:sp>
      <p:cxnSp>
        <p:nvCxnSpPr>
          <p:cNvPr id="42" name="Google Shape;42;p5"/>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3200"/>
              <a:buFont typeface="Garamond"/>
              <a:buNone/>
              <a:defRPr sz="3200" b="0" i="0" u="none" strike="noStrike" cap="none">
                <a:solidFill>
                  <a:schemeClr val="lt1"/>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5" name="Google Shape;45;p6"/>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1000"/>
              </a:spcBef>
              <a:spcAft>
                <a:spcPts val="0"/>
              </a:spcAft>
              <a:buClr>
                <a:schemeClr val="accent1"/>
              </a:buClr>
              <a:buSzPts val="2200"/>
              <a:buFont typeface="Arial"/>
              <a:buNone/>
              <a:defRPr sz="2200" b="0" i="0" u="none" strike="noStrike" cap="none">
                <a:solidFill>
                  <a:schemeClr val="accent1"/>
                </a:solidFill>
                <a:latin typeface="Garamond"/>
                <a:ea typeface="Garamond"/>
                <a:cs typeface="Garamond"/>
                <a:sym typeface="Garamond"/>
              </a:defRPr>
            </a:lvl1pPr>
            <a:lvl2pPr marL="914400" marR="0" lvl="1" indent="-228600" algn="l" rtl="0">
              <a:lnSpc>
                <a:spcPct val="120000"/>
              </a:lnSpc>
              <a:spcBef>
                <a:spcPts val="500"/>
              </a:spcBef>
              <a:spcAft>
                <a:spcPts val="0"/>
              </a:spcAft>
              <a:buClr>
                <a:schemeClr val="accent1"/>
              </a:buClr>
              <a:buSzPts val="2000"/>
              <a:buFont typeface="Arial"/>
              <a:buNone/>
              <a:defRPr sz="2000" b="1" i="0" u="none" strike="noStrike" cap="none">
                <a:solidFill>
                  <a:schemeClr val="lt1"/>
                </a:solidFill>
                <a:latin typeface="Garamond"/>
                <a:ea typeface="Garamond"/>
                <a:cs typeface="Garamond"/>
                <a:sym typeface="Garamond"/>
              </a:defRPr>
            </a:lvl2pPr>
            <a:lvl3pPr marL="1371600" marR="0" lvl="2" indent="-228600" algn="l" rtl="0">
              <a:lnSpc>
                <a:spcPct val="120000"/>
              </a:lnSpc>
              <a:spcBef>
                <a:spcPts val="500"/>
              </a:spcBef>
              <a:spcAft>
                <a:spcPts val="0"/>
              </a:spcAft>
              <a:buClr>
                <a:schemeClr val="accent1"/>
              </a:buClr>
              <a:buSzPts val="1800"/>
              <a:buFont typeface="Arial"/>
              <a:buNone/>
              <a:defRPr sz="1800" b="1" i="0" u="none" strike="noStrike" cap="none">
                <a:solidFill>
                  <a:schemeClr val="lt1"/>
                </a:solidFill>
                <a:latin typeface="Garamond"/>
                <a:ea typeface="Garamond"/>
                <a:cs typeface="Garamond"/>
                <a:sym typeface="Garamond"/>
              </a:defRPr>
            </a:lvl3pPr>
            <a:lvl4pPr marL="1828800" marR="0" lvl="3" indent="-228600" algn="l" rtl="0">
              <a:lnSpc>
                <a:spcPct val="120000"/>
              </a:lnSpc>
              <a:spcBef>
                <a:spcPts val="500"/>
              </a:spcBef>
              <a:spcAft>
                <a:spcPts val="0"/>
              </a:spcAft>
              <a:buClr>
                <a:schemeClr val="accent1"/>
              </a:buClr>
              <a:buSzPts val="1600"/>
              <a:buFont typeface="Arial"/>
              <a:buNone/>
              <a:defRPr sz="1600" b="1" i="0" u="none" strike="noStrike" cap="none">
                <a:solidFill>
                  <a:schemeClr val="lt1"/>
                </a:solidFill>
                <a:latin typeface="Garamond"/>
                <a:ea typeface="Garamond"/>
                <a:cs typeface="Garamond"/>
                <a:sym typeface="Garamond"/>
              </a:defRPr>
            </a:lvl4pPr>
            <a:lvl5pPr marL="2286000" marR="0" lvl="4" indent="-228600" algn="l" rtl="0">
              <a:lnSpc>
                <a:spcPct val="120000"/>
              </a:lnSpc>
              <a:spcBef>
                <a:spcPts val="500"/>
              </a:spcBef>
              <a:spcAft>
                <a:spcPts val="0"/>
              </a:spcAft>
              <a:buClr>
                <a:schemeClr val="accent1"/>
              </a:buClr>
              <a:buSzPts val="1600"/>
              <a:buFont typeface="Arial"/>
              <a:buNone/>
              <a:defRPr sz="1600" b="1" i="0" u="none" strike="noStrike" cap="none">
                <a:solidFill>
                  <a:schemeClr val="lt1"/>
                </a:solidFill>
                <a:latin typeface="Garamond"/>
                <a:ea typeface="Garamond"/>
                <a:cs typeface="Garamond"/>
                <a:sym typeface="Garamond"/>
              </a:defRPr>
            </a:lvl5pPr>
            <a:lvl6pPr marL="2743200" marR="0" lvl="5" indent="-228600" algn="l" rtl="0">
              <a:lnSpc>
                <a:spcPct val="120000"/>
              </a:lnSpc>
              <a:spcBef>
                <a:spcPts val="500"/>
              </a:spcBef>
              <a:spcAft>
                <a:spcPts val="0"/>
              </a:spcAft>
              <a:buClr>
                <a:schemeClr val="accent1"/>
              </a:buClr>
              <a:buSzPts val="1600"/>
              <a:buFont typeface="Arial"/>
              <a:buNone/>
              <a:defRPr sz="1600" b="1" i="0" u="none" strike="noStrike" cap="none">
                <a:solidFill>
                  <a:schemeClr val="lt1"/>
                </a:solidFill>
                <a:latin typeface="Garamond"/>
                <a:ea typeface="Garamond"/>
                <a:cs typeface="Garamond"/>
                <a:sym typeface="Garamond"/>
              </a:defRPr>
            </a:lvl6pPr>
            <a:lvl7pPr marL="3200400" marR="0" lvl="6" indent="-228600" algn="l" rtl="0">
              <a:lnSpc>
                <a:spcPct val="120000"/>
              </a:lnSpc>
              <a:spcBef>
                <a:spcPts val="500"/>
              </a:spcBef>
              <a:spcAft>
                <a:spcPts val="0"/>
              </a:spcAft>
              <a:buClr>
                <a:schemeClr val="accent1"/>
              </a:buClr>
              <a:buSzPts val="1600"/>
              <a:buFont typeface="Arial"/>
              <a:buNone/>
              <a:defRPr sz="1600" b="1" i="0" u="none" strike="noStrike" cap="none">
                <a:solidFill>
                  <a:schemeClr val="lt1"/>
                </a:solidFill>
                <a:latin typeface="Garamond"/>
                <a:ea typeface="Garamond"/>
                <a:cs typeface="Garamond"/>
                <a:sym typeface="Garamond"/>
              </a:defRPr>
            </a:lvl7pPr>
            <a:lvl8pPr marL="3657600" marR="0" lvl="7" indent="-228600" algn="l" rtl="0">
              <a:lnSpc>
                <a:spcPct val="120000"/>
              </a:lnSpc>
              <a:spcBef>
                <a:spcPts val="500"/>
              </a:spcBef>
              <a:spcAft>
                <a:spcPts val="0"/>
              </a:spcAft>
              <a:buClr>
                <a:schemeClr val="accent1"/>
              </a:buClr>
              <a:buSzPts val="1600"/>
              <a:buFont typeface="Arial"/>
              <a:buNone/>
              <a:defRPr sz="1600" b="1" i="0" u="none" strike="noStrike" cap="none">
                <a:solidFill>
                  <a:schemeClr val="lt1"/>
                </a:solidFill>
                <a:latin typeface="Garamond"/>
                <a:ea typeface="Garamond"/>
                <a:cs typeface="Garamond"/>
                <a:sym typeface="Garamond"/>
              </a:defRPr>
            </a:lvl8pPr>
            <a:lvl9pPr marL="4114800" marR="0" lvl="8" indent="-228600" algn="l" rtl="0">
              <a:lnSpc>
                <a:spcPct val="120000"/>
              </a:lnSpc>
              <a:spcBef>
                <a:spcPts val="500"/>
              </a:spcBef>
              <a:spcAft>
                <a:spcPts val="0"/>
              </a:spcAft>
              <a:buClr>
                <a:schemeClr val="accent1"/>
              </a:buClr>
              <a:buSzPts val="1600"/>
              <a:buFont typeface="Arial"/>
              <a:buNone/>
              <a:defRPr sz="1600" b="1" i="0" u="none" strike="noStrike" cap="none">
                <a:solidFill>
                  <a:schemeClr val="lt1"/>
                </a:solidFill>
                <a:latin typeface="Garamond"/>
                <a:ea typeface="Garamond"/>
                <a:cs typeface="Garamond"/>
                <a:sym typeface="Garamond"/>
              </a:defRPr>
            </a:lvl9pPr>
          </a:lstStyle>
          <a:p>
            <a:endParaRPr/>
          </a:p>
        </p:txBody>
      </p:sp>
      <p:sp>
        <p:nvSpPr>
          <p:cNvPr id="46" name="Google Shape;46;p6"/>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lt1"/>
                </a:solidFill>
                <a:latin typeface="Garamond"/>
                <a:ea typeface="Garamond"/>
                <a:cs typeface="Garamond"/>
                <a:sym typeface="Garamond"/>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lt1"/>
                </a:solidFill>
                <a:latin typeface="Garamond"/>
                <a:ea typeface="Garamond"/>
                <a:cs typeface="Garamond"/>
                <a:sym typeface="Garamond"/>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lt1"/>
                </a:solidFill>
                <a:latin typeface="Garamond"/>
                <a:ea typeface="Garamond"/>
                <a:cs typeface="Garamond"/>
                <a:sym typeface="Garamond"/>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lt1"/>
                </a:solidFill>
                <a:latin typeface="Garamond"/>
                <a:ea typeface="Garamond"/>
                <a:cs typeface="Garamond"/>
                <a:sym typeface="Garamond"/>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9pPr>
          </a:lstStyle>
          <a:p>
            <a:endParaRPr/>
          </a:p>
        </p:txBody>
      </p:sp>
      <p:sp>
        <p:nvSpPr>
          <p:cNvPr id="47" name="Google Shape;47;p6"/>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1000"/>
              </a:spcBef>
              <a:spcAft>
                <a:spcPts val="0"/>
              </a:spcAft>
              <a:buClr>
                <a:schemeClr val="accent1"/>
              </a:buClr>
              <a:buSzPts val="2200"/>
              <a:buFont typeface="Arial"/>
              <a:buNone/>
              <a:defRPr sz="2200" b="0" i="0" u="none" strike="noStrike" cap="none">
                <a:solidFill>
                  <a:schemeClr val="accent1"/>
                </a:solidFill>
                <a:latin typeface="Garamond"/>
                <a:ea typeface="Garamond"/>
                <a:cs typeface="Garamond"/>
                <a:sym typeface="Garamond"/>
              </a:defRPr>
            </a:lvl1pPr>
            <a:lvl2pPr marL="914400" marR="0" lvl="1" indent="-228600" algn="l" rtl="0">
              <a:lnSpc>
                <a:spcPct val="120000"/>
              </a:lnSpc>
              <a:spcBef>
                <a:spcPts val="500"/>
              </a:spcBef>
              <a:spcAft>
                <a:spcPts val="0"/>
              </a:spcAft>
              <a:buClr>
                <a:schemeClr val="accent1"/>
              </a:buClr>
              <a:buSzPts val="2000"/>
              <a:buFont typeface="Arial"/>
              <a:buNone/>
              <a:defRPr sz="2000" b="1" i="0" u="none" strike="noStrike" cap="none">
                <a:solidFill>
                  <a:schemeClr val="lt1"/>
                </a:solidFill>
                <a:latin typeface="Garamond"/>
                <a:ea typeface="Garamond"/>
                <a:cs typeface="Garamond"/>
                <a:sym typeface="Garamond"/>
              </a:defRPr>
            </a:lvl2pPr>
            <a:lvl3pPr marL="1371600" marR="0" lvl="2" indent="-228600" algn="l" rtl="0">
              <a:lnSpc>
                <a:spcPct val="120000"/>
              </a:lnSpc>
              <a:spcBef>
                <a:spcPts val="500"/>
              </a:spcBef>
              <a:spcAft>
                <a:spcPts val="0"/>
              </a:spcAft>
              <a:buClr>
                <a:schemeClr val="accent1"/>
              </a:buClr>
              <a:buSzPts val="1800"/>
              <a:buFont typeface="Arial"/>
              <a:buNone/>
              <a:defRPr sz="1800" b="1" i="0" u="none" strike="noStrike" cap="none">
                <a:solidFill>
                  <a:schemeClr val="lt1"/>
                </a:solidFill>
                <a:latin typeface="Garamond"/>
                <a:ea typeface="Garamond"/>
                <a:cs typeface="Garamond"/>
                <a:sym typeface="Garamond"/>
              </a:defRPr>
            </a:lvl3pPr>
            <a:lvl4pPr marL="1828800" marR="0" lvl="3" indent="-228600" algn="l" rtl="0">
              <a:lnSpc>
                <a:spcPct val="120000"/>
              </a:lnSpc>
              <a:spcBef>
                <a:spcPts val="500"/>
              </a:spcBef>
              <a:spcAft>
                <a:spcPts val="0"/>
              </a:spcAft>
              <a:buClr>
                <a:schemeClr val="accent1"/>
              </a:buClr>
              <a:buSzPts val="1600"/>
              <a:buFont typeface="Arial"/>
              <a:buNone/>
              <a:defRPr sz="1600" b="1" i="0" u="none" strike="noStrike" cap="none">
                <a:solidFill>
                  <a:schemeClr val="lt1"/>
                </a:solidFill>
                <a:latin typeface="Garamond"/>
                <a:ea typeface="Garamond"/>
                <a:cs typeface="Garamond"/>
                <a:sym typeface="Garamond"/>
              </a:defRPr>
            </a:lvl4pPr>
            <a:lvl5pPr marL="2286000" marR="0" lvl="4" indent="-228600" algn="l" rtl="0">
              <a:lnSpc>
                <a:spcPct val="120000"/>
              </a:lnSpc>
              <a:spcBef>
                <a:spcPts val="500"/>
              </a:spcBef>
              <a:spcAft>
                <a:spcPts val="0"/>
              </a:spcAft>
              <a:buClr>
                <a:schemeClr val="accent1"/>
              </a:buClr>
              <a:buSzPts val="1600"/>
              <a:buFont typeface="Arial"/>
              <a:buNone/>
              <a:defRPr sz="1600" b="1" i="0" u="none" strike="noStrike" cap="none">
                <a:solidFill>
                  <a:schemeClr val="lt1"/>
                </a:solidFill>
                <a:latin typeface="Garamond"/>
                <a:ea typeface="Garamond"/>
                <a:cs typeface="Garamond"/>
                <a:sym typeface="Garamond"/>
              </a:defRPr>
            </a:lvl5pPr>
            <a:lvl6pPr marL="2743200" marR="0" lvl="5" indent="-228600" algn="l" rtl="0">
              <a:lnSpc>
                <a:spcPct val="120000"/>
              </a:lnSpc>
              <a:spcBef>
                <a:spcPts val="500"/>
              </a:spcBef>
              <a:spcAft>
                <a:spcPts val="0"/>
              </a:spcAft>
              <a:buClr>
                <a:schemeClr val="accent1"/>
              </a:buClr>
              <a:buSzPts val="1600"/>
              <a:buFont typeface="Arial"/>
              <a:buNone/>
              <a:defRPr sz="1600" b="1" i="0" u="none" strike="noStrike" cap="none">
                <a:solidFill>
                  <a:schemeClr val="lt1"/>
                </a:solidFill>
                <a:latin typeface="Garamond"/>
                <a:ea typeface="Garamond"/>
                <a:cs typeface="Garamond"/>
                <a:sym typeface="Garamond"/>
              </a:defRPr>
            </a:lvl6pPr>
            <a:lvl7pPr marL="3200400" marR="0" lvl="6" indent="-228600" algn="l" rtl="0">
              <a:lnSpc>
                <a:spcPct val="120000"/>
              </a:lnSpc>
              <a:spcBef>
                <a:spcPts val="500"/>
              </a:spcBef>
              <a:spcAft>
                <a:spcPts val="0"/>
              </a:spcAft>
              <a:buClr>
                <a:schemeClr val="accent1"/>
              </a:buClr>
              <a:buSzPts val="1600"/>
              <a:buFont typeface="Arial"/>
              <a:buNone/>
              <a:defRPr sz="1600" b="1" i="0" u="none" strike="noStrike" cap="none">
                <a:solidFill>
                  <a:schemeClr val="lt1"/>
                </a:solidFill>
                <a:latin typeface="Garamond"/>
                <a:ea typeface="Garamond"/>
                <a:cs typeface="Garamond"/>
                <a:sym typeface="Garamond"/>
              </a:defRPr>
            </a:lvl7pPr>
            <a:lvl8pPr marL="3657600" marR="0" lvl="7" indent="-228600" algn="l" rtl="0">
              <a:lnSpc>
                <a:spcPct val="120000"/>
              </a:lnSpc>
              <a:spcBef>
                <a:spcPts val="500"/>
              </a:spcBef>
              <a:spcAft>
                <a:spcPts val="0"/>
              </a:spcAft>
              <a:buClr>
                <a:schemeClr val="accent1"/>
              </a:buClr>
              <a:buSzPts val="1600"/>
              <a:buFont typeface="Arial"/>
              <a:buNone/>
              <a:defRPr sz="1600" b="1" i="0" u="none" strike="noStrike" cap="none">
                <a:solidFill>
                  <a:schemeClr val="lt1"/>
                </a:solidFill>
                <a:latin typeface="Garamond"/>
                <a:ea typeface="Garamond"/>
                <a:cs typeface="Garamond"/>
                <a:sym typeface="Garamond"/>
              </a:defRPr>
            </a:lvl8pPr>
            <a:lvl9pPr marL="4114800" marR="0" lvl="8" indent="-228600" algn="l" rtl="0">
              <a:lnSpc>
                <a:spcPct val="120000"/>
              </a:lnSpc>
              <a:spcBef>
                <a:spcPts val="500"/>
              </a:spcBef>
              <a:spcAft>
                <a:spcPts val="0"/>
              </a:spcAft>
              <a:buClr>
                <a:schemeClr val="accent1"/>
              </a:buClr>
              <a:buSzPts val="1600"/>
              <a:buFont typeface="Arial"/>
              <a:buNone/>
              <a:defRPr sz="1600" b="1" i="0" u="none" strike="noStrike" cap="none">
                <a:solidFill>
                  <a:schemeClr val="lt1"/>
                </a:solidFill>
                <a:latin typeface="Garamond"/>
                <a:ea typeface="Garamond"/>
                <a:cs typeface="Garamond"/>
                <a:sym typeface="Garamond"/>
              </a:defRPr>
            </a:lvl9pPr>
          </a:lstStyle>
          <a:p>
            <a:endParaRPr/>
          </a:p>
        </p:txBody>
      </p:sp>
      <p:sp>
        <p:nvSpPr>
          <p:cNvPr id="48" name="Google Shape;48;p6"/>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lt1"/>
                </a:solidFill>
                <a:latin typeface="Garamond"/>
                <a:ea typeface="Garamond"/>
                <a:cs typeface="Garamond"/>
                <a:sym typeface="Garamond"/>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lt1"/>
                </a:solidFill>
                <a:latin typeface="Garamond"/>
                <a:ea typeface="Garamond"/>
                <a:cs typeface="Garamond"/>
                <a:sym typeface="Garamond"/>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lt1"/>
                </a:solidFill>
                <a:latin typeface="Garamond"/>
                <a:ea typeface="Garamond"/>
                <a:cs typeface="Garamond"/>
                <a:sym typeface="Garamond"/>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lt1"/>
                </a:solidFill>
                <a:latin typeface="Garamond"/>
                <a:ea typeface="Garamond"/>
                <a:cs typeface="Garamond"/>
                <a:sym typeface="Garamond"/>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9pPr>
          </a:lstStyle>
          <a:p>
            <a:endParaRPr/>
          </a:p>
        </p:txBody>
      </p:sp>
      <p:sp>
        <p:nvSpPr>
          <p:cNvPr id="49" name="Google Shape;49;p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50" name="Google Shape;50;p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51" name="Google Shape;51;p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aramond"/>
                <a:ea typeface="Garamond"/>
                <a:cs typeface="Garamond"/>
                <a:sym typeface="Garamond"/>
              </a:defRPr>
            </a:lvl1pPr>
            <a:lvl2pPr marL="0" marR="0" lvl="1" indent="0" algn="r" rtl="0">
              <a:spcBef>
                <a:spcPts val="0"/>
              </a:spcBef>
              <a:buNone/>
              <a:defRPr sz="2800" b="0" i="0" u="none" strike="noStrike" cap="none">
                <a:solidFill>
                  <a:schemeClr val="accent1"/>
                </a:solidFill>
                <a:latin typeface="Garamond"/>
                <a:ea typeface="Garamond"/>
                <a:cs typeface="Garamond"/>
                <a:sym typeface="Garamond"/>
              </a:defRPr>
            </a:lvl2pPr>
            <a:lvl3pPr marL="0" marR="0" lvl="2" indent="0" algn="r" rtl="0">
              <a:spcBef>
                <a:spcPts val="0"/>
              </a:spcBef>
              <a:buNone/>
              <a:defRPr sz="2800" b="0" i="0" u="none" strike="noStrike" cap="none">
                <a:solidFill>
                  <a:schemeClr val="accent1"/>
                </a:solidFill>
                <a:latin typeface="Garamond"/>
                <a:ea typeface="Garamond"/>
                <a:cs typeface="Garamond"/>
                <a:sym typeface="Garamond"/>
              </a:defRPr>
            </a:lvl3pPr>
            <a:lvl4pPr marL="0" marR="0" lvl="3" indent="0" algn="r" rtl="0">
              <a:spcBef>
                <a:spcPts val="0"/>
              </a:spcBef>
              <a:buNone/>
              <a:defRPr sz="2800" b="0" i="0" u="none" strike="noStrike" cap="none">
                <a:solidFill>
                  <a:schemeClr val="accent1"/>
                </a:solidFill>
                <a:latin typeface="Garamond"/>
                <a:ea typeface="Garamond"/>
                <a:cs typeface="Garamond"/>
                <a:sym typeface="Garamond"/>
              </a:defRPr>
            </a:lvl4pPr>
            <a:lvl5pPr marL="0" marR="0" lvl="4" indent="0" algn="r" rtl="0">
              <a:spcBef>
                <a:spcPts val="0"/>
              </a:spcBef>
              <a:buNone/>
              <a:defRPr sz="2800" b="0" i="0" u="none" strike="noStrike" cap="none">
                <a:solidFill>
                  <a:schemeClr val="accent1"/>
                </a:solidFill>
                <a:latin typeface="Garamond"/>
                <a:ea typeface="Garamond"/>
                <a:cs typeface="Garamond"/>
                <a:sym typeface="Garamond"/>
              </a:defRPr>
            </a:lvl5pPr>
            <a:lvl6pPr marL="0" marR="0" lvl="5" indent="0" algn="r" rtl="0">
              <a:spcBef>
                <a:spcPts val="0"/>
              </a:spcBef>
              <a:buNone/>
              <a:defRPr sz="2800" b="0" i="0" u="none" strike="noStrike" cap="none">
                <a:solidFill>
                  <a:schemeClr val="accent1"/>
                </a:solidFill>
                <a:latin typeface="Garamond"/>
                <a:ea typeface="Garamond"/>
                <a:cs typeface="Garamond"/>
                <a:sym typeface="Garamond"/>
              </a:defRPr>
            </a:lvl6pPr>
            <a:lvl7pPr marL="0" marR="0" lvl="6" indent="0" algn="r" rtl="0">
              <a:spcBef>
                <a:spcPts val="0"/>
              </a:spcBef>
              <a:buNone/>
              <a:defRPr sz="2800" b="0" i="0" u="none" strike="noStrike" cap="none">
                <a:solidFill>
                  <a:schemeClr val="accent1"/>
                </a:solidFill>
                <a:latin typeface="Garamond"/>
                <a:ea typeface="Garamond"/>
                <a:cs typeface="Garamond"/>
                <a:sym typeface="Garamond"/>
              </a:defRPr>
            </a:lvl7pPr>
            <a:lvl8pPr marL="0" marR="0" lvl="7" indent="0" algn="r" rtl="0">
              <a:spcBef>
                <a:spcPts val="0"/>
              </a:spcBef>
              <a:buNone/>
              <a:defRPr sz="2800" b="0" i="0" u="none" strike="noStrike" cap="none">
                <a:solidFill>
                  <a:schemeClr val="accent1"/>
                </a:solidFill>
                <a:latin typeface="Garamond"/>
                <a:ea typeface="Garamond"/>
                <a:cs typeface="Garamond"/>
                <a:sym typeface="Garamond"/>
              </a:defRPr>
            </a:lvl8pPr>
            <a:lvl9pPr marL="0" marR="0" lvl="8" indent="0" algn="r" rtl="0">
              <a:spcBef>
                <a:spcPts val="0"/>
              </a:spcBef>
              <a:buNone/>
              <a:defRPr sz="2800" b="0" i="0" u="none" strike="noStrike" cap="none">
                <a:solidFill>
                  <a:schemeClr val="accent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ES"/>
              <a:t>‹Nº›</a:t>
            </a:fld>
            <a:endParaRPr/>
          </a:p>
        </p:txBody>
      </p:sp>
      <p:cxnSp>
        <p:nvCxnSpPr>
          <p:cNvPr id="52" name="Google Shape;52;p6"/>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3200"/>
              <a:buFont typeface="Garamond"/>
              <a:buNone/>
              <a:defRPr sz="3200" b="0" i="0" u="none" strike="noStrike" cap="none">
                <a:solidFill>
                  <a:schemeClr val="lt1"/>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5" name="Google Shape;55;p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56" name="Google Shape;56;p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57" name="Google Shape;57;p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aramond"/>
                <a:ea typeface="Garamond"/>
                <a:cs typeface="Garamond"/>
                <a:sym typeface="Garamond"/>
              </a:defRPr>
            </a:lvl1pPr>
            <a:lvl2pPr marL="0" marR="0" lvl="1" indent="0" algn="r" rtl="0">
              <a:spcBef>
                <a:spcPts val="0"/>
              </a:spcBef>
              <a:buNone/>
              <a:defRPr sz="2800" b="0" i="0" u="none" strike="noStrike" cap="none">
                <a:solidFill>
                  <a:schemeClr val="accent1"/>
                </a:solidFill>
                <a:latin typeface="Garamond"/>
                <a:ea typeface="Garamond"/>
                <a:cs typeface="Garamond"/>
                <a:sym typeface="Garamond"/>
              </a:defRPr>
            </a:lvl2pPr>
            <a:lvl3pPr marL="0" marR="0" lvl="2" indent="0" algn="r" rtl="0">
              <a:spcBef>
                <a:spcPts val="0"/>
              </a:spcBef>
              <a:buNone/>
              <a:defRPr sz="2800" b="0" i="0" u="none" strike="noStrike" cap="none">
                <a:solidFill>
                  <a:schemeClr val="accent1"/>
                </a:solidFill>
                <a:latin typeface="Garamond"/>
                <a:ea typeface="Garamond"/>
                <a:cs typeface="Garamond"/>
                <a:sym typeface="Garamond"/>
              </a:defRPr>
            </a:lvl3pPr>
            <a:lvl4pPr marL="0" marR="0" lvl="3" indent="0" algn="r" rtl="0">
              <a:spcBef>
                <a:spcPts val="0"/>
              </a:spcBef>
              <a:buNone/>
              <a:defRPr sz="2800" b="0" i="0" u="none" strike="noStrike" cap="none">
                <a:solidFill>
                  <a:schemeClr val="accent1"/>
                </a:solidFill>
                <a:latin typeface="Garamond"/>
                <a:ea typeface="Garamond"/>
                <a:cs typeface="Garamond"/>
                <a:sym typeface="Garamond"/>
              </a:defRPr>
            </a:lvl4pPr>
            <a:lvl5pPr marL="0" marR="0" lvl="4" indent="0" algn="r" rtl="0">
              <a:spcBef>
                <a:spcPts val="0"/>
              </a:spcBef>
              <a:buNone/>
              <a:defRPr sz="2800" b="0" i="0" u="none" strike="noStrike" cap="none">
                <a:solidFill>
                  <a:schemeClr val="accent1"/>
                </a:solidFill>
                <a:latin typeface="Garamond"/>
                <a:ea typeface="Garamond"/>
                <a:cs typeface="Garamond"/>
                <a:sym typeface="Garamond"/>
              </a:defRPr>
            </a:lvl5pPr>
            <a:lvl6pPr marL="0" marR="0" lvl="5" indent="0" algn="r" rtl="0">
              <a:spcBef>
                <a:spcPts val="0"/>
              </a:spcBef>
              <a:buNone/>
              <a:defRPr sz="2800" b="0" i="0" u="none" strike="noStrike" cap="none">
                <a:solidFill>
                  <a:schemeClr val="accent1"/>
                </a:solidFill>
                <a:latin typeface="Garamond"/>
                <a:ea typeface="Garamond"/>
                <a:cs typeface="Garamond"/>
                <a:sym typeface="Garamond"/>
              </a:defRPr>
            </a:lvl6pPr>
            <a:lvl7pPr marL="0" marR="0" lvl="6" indent="0" algn="r" rtl="0">
              <a:spcBef>
                <a:spcPts val="0"/>
              </a:spcBef>
              <a:buNone/>
              <a:defRPr sz="2800" b="0" i="0" u="none" strike="noStrike" cap="none">
                <a:solidFill>
                  <a:schemeClr val="accent1"/>
                </a:solidFill>
                <a:latin typeface="Garamond"/>
                <a:ea typeface="Garamond"/>
                <a:cs typeface="Garamond"/>
                <a:sym typeface="Garamond"/>
              </a:defRPr>
            </a:lvl7pPr>
            <a:lvl8pPr marL="0" marR="0" lvl="7" indent="0" algn="r" rtl="0">
              <a:spcBef>
                <a:spcPts val="0"/>
              </a:spcBef>
              <a:buNone/>
              <a:defRPr sz="2800" b="0" i="0" u="none" strike="noStrike" cap="none">
                <a:solidFill>
                  <a:schemeClr val="accent1"/>
                </a:solidFill>
                <a:latin typeface="Garamond"/>
                <a:ea typeface="Garamond"/>
                <a:cs typeface="Garamond"/>
                <a:sym typeface="Garamond"/>
              </a:defRPr>
            </a:lvl8pPr>
            <a:lvl9pPr marL="0" marR="0" lvl="8" indent="0" algn="r" rtl="0">
              <a:spcBef>
                <a:spcPts val="0"/>
              </a:spcBef>
              <a:buNone/>
              <a:defRPr sz="2800" b="0" i="0" u="none" strike="noStrike" cap="none">
                <a:solidFill>
                  <a:schemeClr val="accent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ES"/>
              <a:t>‹Nº›</a:t>
            </a:fld>
            <a:endParaRPr/>
          </a:p>
        </p:txBody>
      </p:sp>
      <p:cxnSp>
        <p:nvCxnSpPr>
          <p:cNvPr id="58" name="Google Shape;58;p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9"/>
        <p:cNvGrpSpPr/>
        <p:nvPr/>
      </p:nvGrpSpPr>
      <p:grpSpPr>
        <a:xfrm>
          <a:off x="0" y="0"/>
          <a:ext cx="0" cy="0"/>
          <a:chOff x="0" y="0"/>
          <a:chExt cx="0" cy="0"/>
        </a:xfrm>
      </p:grpSpPr>
      <p:sp>
        <p:nvSpPr>
          <p:cNvPr id="60" name="Google Shape;60;p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61" name="Google Shape;61;p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62" name="Google Shape;62;p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aramond"/>
                <a:ea typeface="Garamond"/>
                <a:cs typeface="Garamond"/>
                <a:sym typeface="Garamond"/>
              </a:defRPr>
            </a:lvl1pPr>
            <a:lvl2pPr marL="0" marR="0" lvl="1" indent="0" algn="r" rtl="0">
              <a:spcBef>
                <a:spcPts val="0"/>
              </a:spcBef>
              <a:buNone/>
              <a:defRPr sz="2800" b="0" i="0" u="none" strike="noStrike" cap="none">
                <a:solidFill>
                  <a:schemeClr val="accent1"/>
                </a:solidFill>
                <a:latin typeface="Garamond"/>
                <a:ea typeface="Garamond"/>
                <a:cs typeface="Garamond"/>
                <a:sym typeface="Garamond"/>
              </a:defRPr>
            </a:lvl2pPr>
            <a:lvl3pPr marL="0" marR="0" lvl="2" indent="0" algn="r" rtl="0">
              <a:spcBef>
                <a:spcPts val="0"/>
              </a:spcBef>
              <a:buNone/>
              <a:defRPr sz="2800" b="0" i="0" u="none" strike="noStrike" cap="none">
                <a:solidFill>
                  <a:schemeClr val="accent1"/>
                </a:solidFill>
                <a:latin typeface="Garamond"/>
                <a:ea typeface="Garamond"/>
                <a:cs typeface="Garamond"/>
                <a:sym typeface="Garamond"/>
              </a:defRPr>
            </a:lvl3pPr>
            <a:lvl4pPr marL="0" marR="0" lvl="3" indent="0" algn="r" rtl="0">
              <a:spcBef>
                <a:spcPts val="0"/>
              </a:spcBef>
              <a:buNone/>
              <a:defRPr sz="2800" b="0" i="0" u="none" strike="noStrike" cap="none">
                <a:solidFill>
                  <a:schemeClr val="accent1"/>
                </a:solidFill>
                <a:latin typeface="Garamond"/>
                <a:ea typeface="Garamond"/>
                <a:cs typeface="Garamond"/>
                <a:sym typeface="Garamond"/>
              </a:defRPr>
            </a:lvl4pPr>
            <a:lvl5pPr marL="0" marR="0" lvl="4" indent="0" algn="r" rtl="0">
              <a:spcBef>
                <a:spcPts val="0"/>
              </a:spcBef>
              <a:buNone/>
              <a:defRPr sz="2800" b="0" i="0" u="none" strike="noStrike" cap="none">
                <a:solidFill>
                  <a:schemeClr val="accent1"/>
                </a:solidFill>
                <a:latin typeface="Garamond"/>
                <a:ea typeface="Garamond"/>
                <a:cs typeface="Garamond"/>
                <a:sym typeface="Garamond"/>
              </a:defRPr>
            </a:lvl5pPr>
            <a:lvl6pPr marL="0" marR="0" lvl="5" indent="0" algn="r" rtl="0">
              <a:spcBef>
                <a:spcPts val="0"/>
              </a:spcBef>
              <a:buNone/>
              <a:defRPr sz="2800" b="0" i="0" u="none" strike="noStrike" cap="none">
                <a:solidFill>
                  <a:schemeClr val="accent1"/>
                </a:solidFill>
                <a:latin typeface="Garamond"/>
                <a:ea typeface="Garamond"/>
                <a:cs typeface="Garamond"/>
                <a:sym typeface="Garamond"/>
              </a:defRPr>
            </a:lvl6pPr>
            <a:lvl7pPr marL="0" marR="0" lvl="6" indent="0" algn="r" rtl="0">
              <a:spcBef>
                <a:spcPts val="0"/>
              </a:spcBef>
              <a:buNone/>
              <a:defRPr sz="2800" b="0" i="0" u="none" strike="noStrike" cap="none">
                <a:solidFill>
                  <a:schemeClr val="accent1"/>
                </a:solidFill>
                <a:latin typeface="Garamond"/>
                <a:ea typeface="Garamond"/>
                <a:cs typeface="Garamond"/>
                <a:sym typeface="Garamond"/>
              </a:defRPr>
            </a:lvl7pPr>
            <a:lvl8pPr marL="0" marR="0" lvl="7" indent="0" algn="r" rtl="0">
              <a:spcBef>
                <a:spcPts val="0"/>
              </a:spcBef>
              <a:buNone/>
              <a:defRPr sz="2800" b="0" i="0" u="none" strike="noStrike" cap="none">
                <a:solidFill>
                  <a:schemeClr val="accent1"/>
                </a:solidFill>
                <a:latin typeface="Garamond"/>
                <a:ea typeface="Garamond"/>
                <a:cs typeface="Garamond"/>
                <a:sym typeface="Garamond"/>
              </a:defRPr>
            </a:lvl8pPr>
            <a:lvl9pPr marL="0" marR="0" lvl="8" indent="0" algn="r" rtl="0">
              <a:spcBef>
                <a:spcPts val="0"/>
              </a:spcBef>
              <a:buNone/>
              <a:defRPr sz="2800" b="0" i="0" u="none" strike="noStrike" cap="none">
                <a:solidFill>
                  <a:schemeClr val="accent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lt1"/>
              </a:buClr>
              <a:buSzPts val="2400"/>
              <a:buFont typeface="Garamond"/>
              <a:buNone/>
              <a:defRPr sz="2400" b="0" i="0" u="none" strike="noStrike" cap="none">
                <a:solidFill>
                  <a:schemeClr val="lt1"/>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9"/>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lt1"/>
                </a:solidFill>
                <a:latin typeface="Garamond"/>
                <a:ea typeface="Garamond"/>
                <a:cs typeface="Garamond"/>
                <a:sym typeface="Garamond"/>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lt1"/>
                </a:solidFill>
                <a:latin typeface="Garamond"/>
                <a:ea typeface="Garamond"/>
                <a:cs typeface="Garamond"/>
                <a:sym typeface="Garamond"/>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lt1"/>
                </a:solidFill>
                <a:latin typeface="Garamond"/>
                <a:ea typeface="Garamond"/>
                <a:cs typeface="Garamond"/>
                <a:sym typeface="Garamond"/>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lt1"/>
                </a:solidFill>
                <a:latin typeface="Garamond"/>
                <a:ea typeface="Garamond"/>
                <a:cs typeface="Garamond"/>
                <a:sym typeface="Garamond"/>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9pPr>
          </a:lstStyle>
          <a:p>
            <a:endParaRPr/>
          </a:p>
        </p:txBody>
      </p:sp>
      <p:sp>
        <p:nvSpPr>
          <p:cNvPr id="66" name="Google Shape;66;p9"/>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1000"/>
              </a:spcBef>
              <a:spcAft>
                <a:spcPts val="0"/>
              </a:spcAft>
              <a:buClr>
                <a:schemeClr val="accent1"/>
              </a:buClr>
              <a:buSzPts val="1600"/>
              <a:buFont typeface="Arial"/>
              <a:buNone/>
              <a:defRPr sz="1600" b="0" i="0" u="none" strike="noStrike" cap="none">
                <a:solidFill>
                  <a:schemeClr val="lt1"/>
                </a:solidFill>
                <a:latin typeface="Garamond"/>
                <a:ea typeface="Garamond"/>
                <a:cs typeface="Garamond"/>
                <a:sym typeface="Garamond"/>
              </a:defRPr>
            </a:lvl1pPr>
            <a:lvl2pPr marL="914400" marR="0" lvl="1" indent="-228600" algn="l" rtl="0">
              <a:lnSpc>
                <a:spcPct val="120000"/>
              </a:lnSpc>
              <a:spcBef>
                <a:spcPts val="500"/>
              </a:spcBef>
              <a:spcAft>
                <a:spcPts val="0"/>
              </a:spcAft>
              <a:buClr>
                <a:schemeClr val="accent1"/>
              </a:buClr>
              <a:buSzPts val="1400"/>
              <a:buFont typeface="Arial"/>
              <a:buNone/>
              <a:defRPr sz="1400" b="0" i="0" u="none" strike="noStrike" cap="none">
                <a:solidFill>
                  <a:schemeClr val="lt1"/>
                </a:solidFill>
                <a:latin typeface="Garamond"/>
                <a:ea typeface="Garamond"/>
                <a:cs typeface="Garamond"/>
                <a:sym typeface="Garamond"/>
              </a:defRPr>
            </a:lvl2pPr>
            <a:lvl3pPr marL="1371600" marR="0" lvl="2" indent="-228600" algn="l" rtl="0">
              <a:lnSpc>
                <a:spcPct val="120000"/>
              </a:lnSpc>
              <a:spcBef>
                <a:spcPts val="500"/>
              </a:spcBef>
              <a:spcAft>
                <a:spcPts val="0"/>
              </a:spcAft>
              <a:buClr>
                <a:schemeClr val="accent1"/>
              </a:buClr>
              <a:buSzPts val="1200"/>
              <a:buFont typeface="Arial"/>
              <a:buNone/>
              <a:defRPr sz="1200" b="0" i="0" u="none" strike="noStrike" cap="none">
                <a:solidFill>
                  <a:schemeClr val="lt1"/>
                </a:solidFill>
                <a:latin typeface="Garamond"/>
                <a:ea typeface="Garamond"/>
                <a:cs typeface="Garamond"/>
                <a:sym typeface="Garamond"/>
              </a:defRPr>
            </a:lvl3pPr>
            <a:lvl4pPr marL="1828800" marR="0" lvl="3" indent="-228600" algn="l" rtl="0">
              <a:lnSpc>
                <a:spcPct val="120000"/>
              </a:lnSpc>
              <a:spcBef>
                <a:spcPts val="500"/>
              </a:spcBef>
              <a:spcAft>
                <a:spcPts val="0"/>
              </a:spcAft>
              <a:buClr>
                <a:schemeClr val="accent1"/>
              </a:buClr>
              <a:buSzPts val="1000"/>
              <a:buFont typeface="Arial"/>
              <a:buNone/>
              <a:defRPr sz="1000" b="0" i="0" u="none" strike="noStrike" cap="none">
                <a:solidFill>
                  <a:schemeClr val="lt1"/>
                </a:solidFill>
                <a:latin typeface="Garamond"/>
                <a:ea typeface="Garamond"/>
                <a:cs typeface="Garamond"/>
                <a:sym typeface="Garamond"/>
              </a:defRPr>
            </a:lvl4pPr>
            <a:lvl5pPr marL="2286000" marR="0" lvl="4" indent="-228600" algn="l" rtl="0">
              <a:lnSpc>
                <a:spcPct val="120000"/>
              </a:lnSpc>
              <a:spcBef>
                <a:spcPts val="500"/>
              </a:spcBef>
              <a:spcAft>
                <a:spcPts val="0"/>
              </a:spcAft>
              <a:buClr>
                <a:schemeClr val="accent1"/>
              </a:buClr>
              <a:buSzPts val="1000"/>
              <a:buFont typeface="Arial"/>
              <a:buNone/>
              <a:defRPr sz="1000" b="0" i="0" u="none" strike="noStrike" cap="none">
                <a:solidFill>
                  <a:schemeClr val="lt1"/>
                </a:solidFill>
                <a:latin typeface="Garamond"/>
                <a:ea typeface="Garamond"/>
                <a:cs typeface="Garamond"/>
                <a:sym typeface="Garamond"/>
              </a:defRPr>
            </a:lvl5pPr>
            <a:lvl6pPr marL="2743200" marR="0" lvl="5" indent="-228600" algn="l" rtl="0">
              <a:lnSpc>
                <a:spcPct val="120000"/>
              </a:lnSpc>
              <a:spcBef>
                <a:spcPts val="500"/>
              </a:spcBef>
              <a:spcAft>
                <a:spcPts val="0"/>
              </a:spcAft>
              <a:buClr>
                <a:schemeClr val="accent1"/>
              </a:buClr>
              <a:buSzPts val="1000"/>
              <a:buFont typeface="Arial"/>
              <a:buNone/>
              <a:defRPr sz="1000" b="0" i="0" u="none" strike="noStrike" cap="none">
                <a:solidFill>
                  <a:schemeClr val="lt1"/>
                </a:solidFill>
                <a:latin typeface="Garamond"/>
                <a:ea typeface="Garamond"/>
                <a:cs typeface="Garamond"/>
                <a:sym typeface="Garamond"/>
              </a:defRPr>
            </a:lvl6pPr>
            <a:lvl7pPr marL="3200400" marR="0" lvl="6" indent="-228600" algn="l" rtl="0">
              <a:lnSpc>
                <a:spcPct val="120000"/>
              </a:lnSpc>
              <a:spcBef>
                <a:spcPts val="500"/>
              </a:spcBef>
              <a:spcAft>
                <a:spcPts val="0"/>
              </a:spcAft>
              <a:buClr>
                <a:schemeClr val="accent1"/>
              </a:buClr>
              <a:buSzPts val="1000"/>
              <a:buFont typeface="Arial"/>
              <a:buNone/>
              <a:defRPr sz="1000" b="0" i="0" u="none" strike="noStrike" cap="none">
                <a:solidFill>
                  <a:schemeClr val="lt1"/>
                </a:solidFill>
                <a:latin typeface="Garamond"/>
                <a:ea typeface="Garamond"/>
                <a:cs typeface="Garamond"/>
                <a:sym typeface="Garamond"/>
              </a:defRPr>
            </a:lvl7pPr>
            <a:lvl8pPr marL="3657600" marR="0" lvl="7" indent="-228600" algn="l" rtl="0">
              <a:lnSpc>
                <a:spcPct val="120000"/>
              </a:lnSpc>
              <a:spcBef>
                <a:spcPts val="500"/>
              </a:spcBef>
              <a:spcAft>
                <a:spcPts val="0"/>
              </a:spcAft>
              <a:buClr>
                <a:schemeClr val="accent1"/>
              </a:buClr>
              <a:buSzPts val="1000"/>
              <a:buFont typeface="Arial"/>
              <a:buNone/>
              <a:defRPr sz="1000" b="0" i="0" u="none" strike="noStrike" cap="none">
                <a:solidFill>
                  <a:schemeClr val="lt1"/>
                </a:solidFill>
                <a:latin typeface="Garamond"/>
                <a:ea typeface="Garamond"/>
                <a:cs typeface="Garamond"/>
                <a:sym typeface="Garamond"/>
              </a:defRPr>
            </a:lvl8pPr>
            <a:lvl9pPr marL="4114800" marR="0" lvl="8" indent="-228600" algn="l" rtl="0">
              <a:lnSpc>
                <a:spcPct val="120000"/>
              </a:lnSpc>
              <a:spcBef>
                <a:spcPts val="500"/>
              </a:spcBef>
              <a:spcAft>
                <a:spcPts val="0"/>
              </a:spcAft>
              <a:buClr>
                <a:schemeClr val="accent1"/>
              </a:buClr>
              <a:buSzPts val="1000"/>
              <a:buFont typeface="Arial"/>
              <a:buNone/>
              <a:defRPr sz="1000" b="0" i="0" u="none" strike="noStrike" cap="none">
                <a:solidFill>
                  <a:schemeClr val="lt1"/>
                </a:solidFill>
                <a:latin typeface="Garamond"/>
                <a:ea typeface="Garamond"/>
                <a:cs typeface="Garamond"/>
                <a:sym typeface="Garamond"/>
              </a:defRPr>
            </a:lvl9pPr>
          </a:lstStyle>
          <a:p>
            <a:endParaRPr/>
          </a:p>
        </p:txBody>
      </p:sp>
      <p:sp>
        <p:nvSpPr>
          <p:cNvPr id="67" name="Google Shape;67;p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68" name="Google Shape;68;p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69" name="Google Shape;69;p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aramond"/>
                <a:ea typeface="Garamond"/>
                <a:cs typeface="Garamond"/>
                <a:sym typeface="Garamond"/>
              </a:defRPr>
            </a:lvl1pPr>
            <a:lvl2pPr marL="0" marR="0" lvl="1" indent="0" algn="r" rtl="0">
              <a:spcBef>
                <a:spcPts val="0"/>
              </a:spcBef>
              <a:buNone/>
              <a:defRPr sz="2800" b="0" i="0" u="none" strike="noStrike" cap="none">
                <a:solidFill>
                  <a:schemeClr val="accent1"/>
                </a:solidFill>
                <a:latin typeface="Garamond"/>
                <a:ea typeface="Garamond"/>
                <a:cs typeface="Garamond"/>
                <a:sym typeface="Garamond"/>
              </a:defRPr>
            </a:lvl2pPr>
            <a:lvl3pPr marL="0" marR="0" lvl="2" indent="0" algn="r" rtl="0">
              <a:spcBef>
                <a:spcPts val="0"/>
              </a:spcBef>
              <a:buNone/>
              <a:defRPr sz="2800" b="0" i="0" u="none" strike="noStrike" cap="none">
                <a:solidFill>
                  <a:schemeClr val="accent1"/>
                </a:solidFill>
                <a:latin typeface="Garamond"/>
                <a:ea typeface="Garamond"/>
                <a:cs typeface="Garamond"/>
                <a:sym typeface="Garamond"/>
              </a:defRPr>
            </a:lvl3pPr>
            <a:lvl4pPr marL="0" marR="0" lvl="3" indent="0" algn="r" rtl="0">
              <a:spcBef>
                <a:spcPts val="0"/>
              </a:spcBef>
              <a:buNone/>
              <a:defRPr sz="2800" b="0" i="0" u="none" strike="noStrike" cap="none">
                <a:solidFill>
                  <a:schemeClr val="accent1"/>
                </a:solidFill>
                <a:latin typeface="Garamond"/>
                <a:ea typeface="Garamond"/>
                <a:cs typeface="Garamond"/>
                <a:sym typeface="Garamond"/>
              </a:defRPr>
            </a:lvl4pPr>
            <a:lvl5pPr marL="0" marR="0" lvl="4" indent="0" algn="r" rtl="0">
              <a:spcBef>
                <a:spcPts val="0"/>
              </a:spcBef>
              <a:buNone/>
              <a:defRPr sz="2800" b="0" i="0" u="none" strike="noStrike" cap="none">
                <a:solidFill>
                  <a:schemeClr val="accent1"/>
                </a:solidFill>
                <a:latin typeface="Garamond"/>
                <a:ea typeface="Garamond"/>
                <a:cs typeface="Garamond"/>
                <a:sym typeface="Garamond"/>
              </a:defRPr>
            </a:lvl5pPr>
            <a:lvl6pPr marL="0" marR="0" lvl="5" indent="0" algn="r" rtl="0">
              <a:spcBef>
                <a:spcPts val="0"/>
              </a:spcBef>
              <a:buNone/>
              <a:defRPr sz="2800" b="0" i="0" u="none" strike="noStrike" cap="none">
                <a:solidFill>
                  <a:schemeClr val="accent1"/>
                </a:solidFill>
                <a:latin typeface="Garamond"/>
                <a:ea typeface="Garamond"/>
                <a:cs typeface="Garamond"/>
                <a:sym typeface="Garamond"/>
              </a:defRPr>
            </a:lvl6pPr>
            <a:lvl7pPr marL="0" marR="0" lvl="6" indent="0" algn="r" rtl="0">
              <a:spcBef>
                <a:spcPts val="0"/>
              </a:spcBef>
              <a:buNone/>
              <a:defRPr sz="2800" b="0" i="0" u="none" strike="noStrike" cap="none">
                <a:solidFill>
                  <a:schemeClr val="accent1"/>
                </a:solidFill>
                <a:latin typeface="Garamond"/>
                <a:ea typeface="Garamond"/>
                <a:cs typeface="Garamond"/>
                <a:sym typeface="Garamond"/>
              </a:defRPr>
            </a:lvl7pPr>
            <a:lvl8pPr marL="0" marR="0" lvl="7" indent="0" algn="r" rtl="0">
              <a:spcBef>
                <a:spcPts val="0"/>
              </a:spcBef>
              <a:buNone/>
              <a:defRPr sz="2800" b="0" i="0" u="none" strike="noStrike" cap="none">
                <a:solidFill>
                  <a:schemeClr val="accent1"/>
                </a:solidFill>
                <a:latin typeface="Garamond"/>
                <a:ea typeface="Garamond"/>
                <a:cs typeface="Garamond"/>
                <a:sym typeface="Garamond"/>
              </a:defRPr>
            </a:lvl8pPr>
            <a:lvl9pPr marL="0" marR="0" lvl="8" indent="0" algn="r" rtl="0">
              <a:spcBef>
                <a:spcPts val="0"/>
              </a:spcBef>
              <a:buNone/>
              <a:defRPr sz="2800" b="0" i="0" u="none" strike="noStrike" cap="none">
                <a:solidFill>
                  <a:schemeClr val="accent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ES"/>
              <a:t>‹Nº›</a:t>
            </a:fld>
            <a:endParaRPr/>
          </a:p>
        </p:txBody>
      </p:sp>
      <p:cxnSp>
        <p:nvCxnSpPr>
          <p:cNvPr id="70" name="Google Shape;70;p9"/>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1"/>
        <p:cNvGrpSpPr/>
        <p:nvPr/>
      </p:nvGrpSpPr>
      <p:grpSpPr>
        <a:xfrm>
          <a:off x="0" y="0"/>
          <a:ext cx="0" cy="0"/>
          <a:chOff x="0" y="0"/>
          <a:chExt cx="0" cy="0"/>
        </a:xfrm>
      </p:grpSpPr>
      <p:grpSp>
        <p:nvGrpSpPr>
          <p:cNvPr id="72" name="Google Shape;72;p10"/>
          <p:cNvGrpSpPr/>
          <p:nvPr/>
        </p:nvGrpSpPr>
        <p:grpSpPr>
          <a:xfrm>
            <a:off x="7477387" y="482170"/>
            <a:ext cx="4074533" cy="5149101"/>
            <a:chOff x="7477387" y="482170"/>
            <a:chExt cx="4074533" cy="5149101"/>
          </a:xfrm>
        </p:grpSpPr>
        <p:sp>
          <p:nvSpPr>
            <p:cNvPr id="73" name="Google Shape;73;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0"/>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lt1"/>
              </a:buClr>
              <a:buSzPts val="3200"/>
              <a:buFont typeface="Garamond"/>
              <a:buNone/>
              <a:defRPr sz="3200" b="0" i="0" u="none" strike="noStrike" cap="none">
                <a:solidFill>
                  <a:schemeClr val="lt1"/>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0"/>
          <p:cNvSpPr>
            <a:spLocks noGrp="1"/>
          </p:cNvSpPr>
          <p:nvPr>
            <p:ph type="pic" idx="2"/>
          </p:nvPr>
        </p:nvSpPr>
        <p:spPr>
          <a:xfrm>
            <a:off x="8124389" y="1122542"/>
            <a:ext cx="2791171" cy="3866327"/>
          </a:xfrm>
          <a:prstGeom prst="rect">
            <a:avLst/>
          </a:prstGeom>
          <a:solidFill>
            <a:schemeClr val="dk1"/>
          </a:solidFill>
          <a:ln>
            <a:noFill/>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accent1"/>
              </a:buClr>
              <a:buSzPts val="3200"/>
              <a:buFont typeface="Arial"/>
              <a:buNone/>
              <a:defRPr sz="3200" b="0" i="0" u="none" strike="noStrike" cap="none">
                <a:solidFill>
                  <a:schemeClr val="lt1"/>
                </a:solidFill>
                <a:latin typeface="Garamond"/>
                <a:ea typeface="Garamond"/>
                <a:cs typeface="Garamond"/>
                <a:sym typeface="Garamond"/>
              </a:defRPr>
            </a:lvl1pPr>
            <a:lvl2pPr marR="0" lvl="1" algn="l" rtl="0">
              <a:lnSpc>
                <a:spcPct val="120000"/>
              </a:lnSpc>
              <a:spcBef>
                <a:spcPts val="500"/>
              </a:spcBef>
              <a:spcAft>
                <a:spcPts val="0"/>
              </a:spcAft>
              <a:buClr>
                <a:schemeClr val="accent1"/>
              </a:buClr>
              <a:buSzPts val="2800"/>
              <a:buFont typeface="Arial"/>
              <a:buNone/>
              <a:defRPr sz="2800" b="0" i="0" u="none" strike="noStrike" cap="none">
                <a:solidFill>
                  <a:schemeClr val="lt1"/>
                </a:solidFill>
                <a:latin typeface="Garamond"/>
                <a:ea typeface="Garamond"/>
                <a:cs typeface="Garamond"/>
                <a:sym typeface="Garamond"/>
              </a:defRPr>
            </a:lvl2pPr>
            <a:lvl3pPr marR="0" lvl="2" algn="l" rtl="0">
              <a:lnSpc>
                <a:spcPct val="120000"/>
              </a:lnSpc>
              <a:spcBef>
                <a:spcPts val="500"/>
              </a:spcBef>
              <a:spcAft>
                <a:spcPts val="0"/>
              </a:spcAft>
              <a:buClr>
                <a:schemeClr val="accent1"/>
              </a:buClr>
              <a:buSzPts val="2400"/>
              <a:buFont typeface="Arial"/>
              <a:buNone/>
              <a:defRPr sz="2400" b="0" i="0" u="none" strike="noStrike" cap="none">
                <a:solidFill>
                  <a:schemeClr val="lt1"/>
                </a:solidFill>
                <a:latin typeface="Garamond"/>
                <a:ea typeface="Garamond"/>
                <a:cs typeface="Garamond"/>
                <a:sym typeface="Garamond"/>
              </a:defRPr>
            </a:lvl3pPr>
            <a:lvl4pPr marR="0" lvl="3" algn="l" rtl="0">
              <a:lnSpc>
                <a:spcPct val="120000"/>
              </a:lnSpc>
              <a:spcBef>
                <a:spcPts val="500"/>
              </a:spcBef>
              <a:spcAft>
                <a:spcPts val="0"/>
              </a:spcAft>
              <a:buClr>
                <a:schemeClr val="accent1"/>
              </a:buClr>
              <a:buSzPts val="2000"/>
              <a:buFont typeface="Arial"/>
              <a:buNone/>
              <a:defRPr sz="2000" b="0" i="0" u="none" strike="noStrike" cap="none">
                <a:solidFill>
                  <a:schemeClr val="lt1"/>
                </a:solidFill>
                <a:latin typeface="Garamond"/>
                <a:ea typeface="Garamond"/>
                <a:cs typeface="Garamond"/>
                <a:sym typeface="Garamond"/>
              </a:defRPr>
            </a:lvl4pPr>
            <a:lvl5pPr marR="0" lvl="4" algn="l" rtl="0">
              <a:lnSpc>
                <a:spcPct val="120000"/>
              </a:lnSpc>
              <a:spcBef>
                <a:spcPts val="500"/>
              </a:spcBef>
              <a:spcAft>
                <a:spcPts val="0"/>
              </a:spcAft>
              <a:buClr>
                <a:schemeClr val="accent1"/>
              </a:buClr>
              <a:buSzPts val="2000"/>
              <a:buFont typeface="Arial"/>
              <a:buNone/>
              <a:defRPr sz="2000" b="0" i="0" u="none" strike="noStrike" cap="none">
                <a:solidFill>
                  <a:schemeClr val="lt1"/>
                </a:solidFill>
                <a:latin typeface="Garamond"/>
                <a:ea typeface="Garamond"/>
                <a:cs typeface="Garamond"/>
                <a:sym typeface="Garamond"/>
              </a:defRPr>
            </a:lvl5pPr>
            <a:lvl6pPr marR="0" lvl="5" algn="l" rtl="0">
              <a:lnSpc>
                <a:spcPct val="120000"/>
              </a:lnSpc>
              <a:spcBef>
                <a:spcPts val="500"/>
              </a:spcBef>
              <a:spcAft>
                <a:spcPts val="0"/>
              </a:spcAft>
              <a:buClr>
                <a:schemeClr val="accent1"/>
              </a:buClr>
              <a:buSzPts val="2000"/>
              <a:buFont typeface="Arial"/>
              <a:buNone/>
              <a:defRPr sz="2000" b="0" i="0" u="none" strike="noStrike" cap="none">
                <a:solidFill>
                  <a:schemeClr val="lt1"/>
                </a:solidFill>
                <a:latin typeface="Garamond"/>
                <a:ea typeface="Garamond"/>
                <a:cs typeface="Garamond"/>
                <a:sym typeface="Garamond"/>
              </a:defRPr>
            </a:lvl6pPr>
            <a:lvl7pPr marR="0" lvl="6" algn="l" rtl="0">
              <a:lnSpc>
                <a:spcPct val="120000"/>
              </a:lnSpc>
              <a:spcBef>
                <a:spcPts val="500"/>
              </a:spcBef>
              <a:spcAft>
                <a:spcPts val="0"/>
              </a:spcAft>
              <a:buClr>
                <a:schemeClr val="accent1"/>
              </a:buClr>
              <a:buSzPts val="2000"/>
              <a:buFont typeface="Arial"/>
              <a:buNone/>
              <a:defRPr sz="2000" b="0" i="0" u="none" strike="noStrike" cap="none">
                <a:solidFill>
                  <a:schemeClr val="lt1"/>
                </a:solidFill>
                <a:latin typeface="Garamond"/>
                <a:ea typeface="Garamond"/>
                <a:cs typeface="Garamond"/>
                <a:sym typeface="Garamond"/>
              </a:defRPr>
            </a:lvl7pPr>
            <a:lvl8pPr marR="0" lvl="7" algn="l" rtl="0">
              <a:lnSpc>
                <a:spcPct val="120000"/>
              </a:lnSpc>
              <a:spcBef>
                <a:spcPts val="500"/>
              </a:spcBef>
              <a:spcAft>
                <a:spcPts val="0"/>
              </a:spcAft>
              <a:buClr>
                <a:schemeClr val="accent1"/>
              </a:buClr>
              <a:buSzPts val="2000"/>
              <a:buFont typeface="Arial"/>
              <a:buNone/>
              <a:defRPr sz="2000" b="0" i="0" u="none" strike="noStrike" cap="none">
                <a:solidFill>
                  <a:schemeClr val="lt1"/>
                </a:solidFill>
                <a:latin typeface="Garamond"/>
                <a:ea typeface="Garamond"/>
                <a:cs typeface="Garamond"/>
                <a:sym typeface="Garamond"/>
              </a:defRPr>
            </a:lvl8pPr>
            <a:lvl9pPr marR="0" lvl="8" algn="l" rtl="0">
              <a:lnSpc>
                <a:spcPct val="120000"/>
              </a:lnSpc>
              <a:spcBef>
                <a:spcPts val="500"/>
              </a:spcBef>
              <a:spcAft>
                <a:spcPts val="0"/>
              </a:spcAft>
              <a:buClr>
                <a:schemeClr val="accent1"/>
              </a:buClr>
              <a:buSzPts val="2000"/>
              <a:buFont typeface="Arial"/>
              <a:buNone/>
              <a:defRPr sz="2000" b="0" i="0" u="none" strike="noStrike" cap="none">
                <a:solidFill>
                  <a:schemeClr val="lt1"/>
                </a:solidFill>
                <a:latin typeface="Garamond"/>
                <a:ea typeface="Garamond"/>
                <a:cs typeface="Garamond"/>
                <a:sym typeface="Garamond"/>
              </a:defRPr>
            </a:lvl9pPr>
          </a:lstStyle>
          <a:p>
            <a:endParaRPr/>
          </a:p>
        </p:txBody>
      </p:sp>
      <p:sp>
        <p:nvSpPr>
          <p:cNvPr id="77" name="Google Shape;77;p10"/>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1000"/>
              </a:spcBef>
              <a:spcAft>
                <a:spcPts val="0"/>
              </a:spcAft>
              <a:buClr>
                <a:schemeClr val="accent1"/>
              </a:buClr>
              <a:buSzPts val="1800"/>
              <a:buFont typeface="Arial"/>
              <a:buNone/>
              <a:defRPr sz="1800" b="0" i="0" u="none" strike="noStrike" cap="none">
                <a:solidFill>
                  <a:schemeClr val="lt1"/>
                </a:solidFill>
                <a:latin typeface="Garamond"/>
                <a:ea typeface="Garamond"/>
                <a:cs typeface="Garamond"/>
                <a:sym typeface="Garamond"/>
              </a:defRPr>
            </a:lvl1pPr>
            <a:lvl2pPr marL="914400" marR="0" lvl="1" indent="-228600" algn="l" rtl="0">
              <a:lnSpc>
                <a:spcPct val="120000"/>
              </a:lnSpc>
              <a:spcBef>
                <a:spcPts val="500"/>
              </a:spcBef>
              <a:spcAft>
                <a:spcPts val="0"/>
              </a:spcAft>
              <a:buClr>
                <a:schemeClr val="accent1"/>
              </a:buClr>
              <a:buSzPts val="1400"/>
              <a:buFont typeface="Arial"/>
              <a:buNone/>
              <a:defRPr sz="1400" b="0" i="0" u="none" strike="noStrike" cap="none">
                <a:solidFill>
                  <a:schemeClr val="lt1"/>
                </a:solidFill>
                <a:latin typeface="Garamond"/>
                <a:ea typeface="Garamond"/>
                <a:cs typeface="Garamond"/>
                <a:sym typeface="Garamond"/>
              </a:defRPr>
            </a:lvl2pPr>
            <a:lvl3pPr marL="1371600" marR="0" lvl="2" indent="-228600" algn="l" rtl="0">
              <a:lnSpc>
                <a:spcPct val="120000"/>
              </a:lnSpc>
              <a:spcBef>
                <a:spcPts val="500"/>
              </a:spcBef>
              <a:spcAft>
                <a:spcPts val="0"/>
              </a:spcAft>
              <a:buClr>
                <a:schemeClr val="accent1"/>
              </a:buClr>
              <a:buSzPts val="1200"/>
              <a:buFont typeface="Arial"/>
              <a:buNone/>
              <a:defRPr sz="1200" b="0" i="0" u="none" strike="noStrike" cap="none">
                <a:solidFill>
                  <a:schemeClr val="lt1"/>
                </a:solidFill>
                <a:latin typeface="Garamond"/>
                <a:ea typeface="Garamond"/>
                <a:cs typeface="Garamond"/>
                <a:sym typeface="Garamond"/>
              </a:defRPr>
            </a:lvl3pPr>
            <a:lvl4pPr marL="1828800" marR="0" lvl="3" indent="-228600" algn="l" rtl="0">
              <a:lnSpc>
                <a:spcPct val="120000"/>
              </a:lnSpc>
              <a:spcBef>
                <a:spcPts val="500"/>
              </a:spcBef>
              <a:spcAft>
                <a:spcPts val="0"/>
              </a:spcAft>
              <a:buClr>
                <a:schemeClr val="accent1"/>
              </a:buClr>
              <a:buSzPts val="1000"/>
              <a:buFont typeface="Arial"/>
              <a:buNone/>
              <a:defRPr sz="1000" b="0" i="0" u="none" strike="noStrike" cap="none">
                <a:solidFill>
                  <a:schemeClr val="lt1"/>
                </a:solidFill>
                <a:latin typeface="Garamond"/>
                <a:ea typeface="Garamond"/>
                <a:cs typeface="Garamond"/>
                <a:sym typeface="Garamond"/>
              </a:defRPr>
            </a:lvl4pPr>
            <a:lvl5pPr marL="2286000" marR="0" lvl="4" indent="-228600" algn="l" rtl="0">
              <a:lnSpc>
                <a:spcPct val="120000"/>
              </a:lnSpc>
              <a:spcBef>
                <a:spcPts val="500"/>
              </a:spcBef>
              <a:spcAft>
                <a:spcPts val="0"/>
              </a:spcAft>
              <a:buClr>
                <a:schemeClr val="accent1"/>
              </a:buClr>
              <a:buSzPts val="1000"/>
              <a:buFont typeface="Arial"/>
              <a:buNone/>
              <a:defRPr sz="1000" b="0" i="0" u="none" strike="noStrike" cap="none">
                <a:solidFill>
                  <a:schemeClr val="lt1"/>
                </a:solidFill>
                <a:latin typeface="Garamond"/>
                <a:ea typeface="Garamond"/>
                <a:cs typeface="Garamond"/>
                <a:sym typeface="Garamond"/>
              </a:defRPr>
            </a:lvl5pPr>
            <a:lvl6pPr marL="2743200" marR="0" lvl="5" indent="-228600" algn="l" rtl="0">
              <a:lnSpc>
                <a:spcPct val="120000"/>
              </a:lnSpc>
              <a:spcBef>
                <a:spcPts val="500"/>
              </a:spcBef>
              <a:spcAft>
                <a:spcPts val="0"/>
              </a:spcAft>
              <a:buClr>
                <a:schemeClr val="accent1"/>
              </a:buClr>
              <a:buSzPts val="1000"/>
              <a:buFont typeface="Arial"/>
              <a:buNone/>
              <a:defRPr sz="1000" b="0" i="0" u="none" strike="noStrike" cap="none">
                <a:solidFill>
                  <a:schemeClr val="lt1"/>
                </a:solidFill>
                <a:latin typeface="Garamond"/>
                <a:ea typeface="Garamond"/>
                <a:cs typeface="Garamond"/>
                <a:sym typeface="Garamond"/>
              </a:defRPr>
            </a:lvl6pPr>
            <a:lvl7pPr marL="3200400" marR="0" lvl="6" indent="-228600" algn="l" rtl="0">
              <a:lnSpc>
                <a:spcPct val="120000"/>
              </a:lnSpc>
              <a:spcBef>
                <a:spcPts val="500"/>
              </a:spcBef>
              <a:spcAft>
                <a:spcPts val="0"/>
              </a:spcAft>
              <a:buClr>
                <a:schemeClr val="accent1"/>
              </a:buClr>
              <a:buSzPts val="1000"/>
              <a:buFont typeface="Arial"/>
              <a:buNone/>
              <a:defRPr sz="1000" b="0" i="0" u="none" strike="noStrike" cap="none">
                <a:solidFill>
                  <a:schemeClr val="lt1"/>
                </a:solidFill>
                <a:latin typeface="Garamond"/>
                <a:ea typeface="Garamond"/>
                <a:cs typeface="Garamond"/>
                <a:sym typeface="Garamond"/>
              </a:defRPr>
            </a:lvl7pPr>
            <a:lvl8pPr marL="3657600" marR="0" lvl="7" indent="-228600" algn="l" rtl="0">
              <a:lnSpc>
                <a:spcPct val="120000"/>
              </a:lnSpc>
              <a:spcBef>
                <a:spcPts val="500"/>
              </a:spcBef>
              <a:spcAft>
                <a:spcPts val="0"/>
              </a:spcAft>
              <a:buClr>
                <a:schemeClr val="accent1"/>
              </a:buClr>
              <a:buSzPts val="1000"/>
              <a:buFont typeface="Arial"/>
              <a:buNone/>
              <a:defRPr sz="1000" b="0" i="0" u="none" strike="noStrike" cap="none">
                <a:solidFill>
                  <a:schemeClr val="lt1"/>
                </a:solidFill>
                <a:latin typeface="Garamond"/>
                <a:ea typeface="Garamond"/>
                <a:cs typeface="Garamond"/>
                <a:sym typeface="Garamond"/>
              </a:defRPr>
            </a:lvl8pPr>
            <a:lvl9pPr marL="4114800" marR="0" lvl="8" indent="-228600" algn="l" rtl="0">
              <a:lnSpc>
                <a:spcPct val="120000"/>
              </a:lnSpc>
              <a:spcBef>
                <a:spcPts val="500"/>
              </a:spcBef>
              <a:spcAft>
                <a:spcPts val="0"/>
              </a:spcAft>
              <a:buClr>
                <a:schemeClr val="accent1"/>
              </a:buClr>
              <a:buSzPts val="1000"/>
              <a:buFont typeface="Arial"/>
              <a:buNone/>
              <a:defRPr sz="1000" b="0" i="0" u="none" strike="noStrike" cap="none">
                <a:solidFill>
                  <a:schemeClr val="lt1"/>
                </a:solidFill>
                <a:latin typeface="Garamond"/>
                <a:ea typeface="Garamond"/>
                <a:cs typeface="Garamond"/>
                <a:sym typeface="Garamond"/>
              </a:defRPr>
            </a:lvl9pPr>
          </a:lstStyle>
          <a:p>
            <a:endParaRPr/>
          </a:p>
        </p:txBody>
      </p:sp>
      <p:sp>
        <p:nvSpPr>
          <p:cNvPr id="78" name="Google Shape;78;p10"/>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79" name="Google Shape;79;p10"/>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80" name="Google Shape;80;p1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aramond"/>
                <a:ea typeface="Garamond"/>
                <a:cs typeface="Garamond"/>
                <a:sym typeface="Garamond"/>
              </a:defRPr>
            </a:lvl1pPr>
            <a:lvl2pPr marL="0" marR="0" lvl="1" indent="0" algn="r" rtl="0">
              <a:spcBef>
                <a:spcPts val="0"/>
              </a:spcBef>
              <a:buNone/>
              <a:defRPr sz="2800" b="0" i="0" u="none" strike="noStrike" cap="none">
                <a:solidFill>
                  <a:schemeClr val="accent1"/>
                </a:solidFill>
                <a:latin typeface="Garamond"/>
                <a:ea typeface="Garamond"/>
                <a:cs typeface="Garamond"/>
                <a:sym typeface="Garamond"/>
              </a:defRPr>
            </a:lvl2pPr>
            <a:lvl3pPr marL="0" marR="0" lvl="2" indent="0" algn="r" rtl="0">
              <a:spcBef>
                <a:spcPts val="0"/>
              </a:spcBef>
              <a:buNone/>
              <a:defRPr sz="2800" b="0" i="0" u="none" strike="noStrike" cap="none">
                <a:solidFill>
                  <a:schemeClr val="accent1"/>
                </a:solidFill>
                <a:latin typeface="Garamond"/>
                <a:ea typeface="Garamond"/>
                <a:cs typeface="Garamond"/>
                <a:sym typeface="Garamond"/>
              </a:defRPr>
            </a:lvl3pPr>
            <a:lvl4pPr marL="0" marR="0" lvl="3" indent="0" algn="r" rtl="0">
              <a:spcBef>
                <a:spcPts val="0"/>
              </a:spcBef>
              <a:buNone/>
              <a:defRPr sz="2800" b="0" i="0" u="none" strike="noStrike" cap="none">
                <a:solidFill>
                  <a:schemeClr val="accent1"/>
                </a:solidFill>
                <a:latin typeface="Garamond"/>
                <a:ea typeface="Garamond"/>
                <a:cs typeface="Garamond"/>
                <a:sym typeface="Garamond"/>
              </a:defRPr>
            </a:lvl4pPr>
            <a:lvl5pPr marL="0" marR="0" lvl="4" indent="0" algn="r" rtl="0">
              <a:spcBef>
                <a:spcPts val="0"/>
              </a:spcBef>
              <a:buNone/>
              <a:defRPr sz="2800" b="0" i="0" u="none" strike="noStrike" cap="none">
                <a:solidFill>
                  <a:schemeClr val="accent1"/>
                </a:solidFill>
                <a:latin typeface="Garamond"/>
                <a:ea typeface="Garamond"/>
                <a:cs typeface="Garamond"/>
                <a:sym typeface="Garamond"/>
              </a:defRPr>
            </a:lvl5pPr>
            <a:lvl6pPr marL="0" marR="0" lvl="5" indent="0" algn="r" rtl="0">
              <a:spcBef>
                <a:spcPts val="0"/>
              </a:spcBef>
              <a:buNone/>
              <a:defRPr sz="2800" b="0" i="0" u="none" strike="noStrike" cap="none">
                <a:solidFill>
                  <a:schemeClr val="accent1"/>
                </a:solidFill>
                <a:latin typeface="Garamond"/>
                <a:ea typeface="Garamond"/>
                <a:cs typeface="Garamond"/>
                <a:sym typeface="Garamond"/>
              </a:defRPr>
            </a:lvl6pPr>
            <a:lvl7pPr marL="0" marR="0" lvl="6" indent="0" algn="r" rtl="0">
              <a:spcBef>
                <a:spcPts val="0"/>
              </a:spcBef>
              <a:buNone/>
              <a:defRPr sz="2800" b="0" i="0" u="none" strike="noStrike" cap="none">
                <a:solidFill>
                  <a:schemeClr val="accent1"/>
                </a:solidFill>
                <a:latin typeface="Garamond"/>
                <a:ea typeface="Garamond"/>
                <a:cs typeface="Garamond"/>
                <a:sym typeface="Garamond"/>
              </a:defRPr>
            </a:lvl7pPr>
            <a:lvl8pPr marL="0" marR="0" lvl="7" indent="0" algn="r" rtl="0">
              <a:spcBef>
                <a:spcPts val="0"/>
              </a:spcBef>
              <a:buNone/>
              <a:defRPr sz="2800" b="0" i="0" u="none" strike="noStrike" cap="none">
                <a:solidFill>
                  <a:schemeClr val="accent1"/>
                </a:solidFill>
                <a:latin typeface="Garamond"/>
                <a:ea typeface="Garamond"/>
                <a:cs typeface="Garamond"/>
                <a:sym typeface="Garamond"/>
              </a:defRPr>
            </a:lvl8pPr>
            <a:lvl9pPr marL="0" marR="0" lvl="8" indent="0" algn="r" rtl="0">
              <a:spcBef>
                <a:spcPts val="0"/>
              </a:spcBef>
              <a:buNone/>
              <a:defRPr sz="2800" b="0" i="0" u="none" strike="noStrike" cap="none">
                <a:solidFill>
                  <a:schemeClr val="accent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ES"/>
              <a:t>‹Nº›</a:t>
            </a:fld>
            <a:endParaRPr/>
          </a:p>
        </p:txBody>
      </p:sp>
      <p:cxnSp>
        <p:nvCxnSpPr>
          <p:cNvPr id="81" name="Google Shape;81;p10"/>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p:nvPr/>
        </p:nvSpPr>
        <p:spPr>
          <a:xfrm>
            <a:off x="0" y="2019476"/>
            <a:ext cx="12192000" cy="4105941"/>
          </a:xfrm>
          <a:prstGeom prst="rect">
            <a:avLst/>
          </a:prstGeom>
          <a:gradFill>
            <a:gsLst>
              <a:gs pos="0">
                <a:srgbClr val="454545">
                  <a:alpha val="0"/>
                </a:srgbClr>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7;p1"/>
          <p:cNvPicPr preferRelativeResize="0"/>
          <p:nvPr/>
        </p:nvPicPr>
        <p:blipFill rotWithShape="1">
          <a:blip r:embed="rId13">
            <a:alphaModFix/>
          </a:blip>
          <a:srcRect t="1538" b="-1538"/>
          <a:stretch/>
        </p:blipFill>
        <p:spPr>
          <a:xfrm>
            <a:off x="0" y="6126480"/>
            <a:ext cx="12192000" cy="742950"/>
          </a:xfrm>
          <a:prstGeom prst="rect">
            <a:avLst/>
          </a:prstGeom>
          <a:noFill/>
          <a:ln>
            <a:noFill/>
          </a:ln>
        </p:spPr>
      </p:pic>
      <p:sp>
        <p:nvSpPr>
          <p:cNvPr id="8" name="Google Shape;8;p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3200"/>
              <a:buFont typeface="Garamond"/>
              <a:buNone/>
              <a:defRPr sz="3200" b="0" i="0" u="none" strike="noStrike" cap="none">
                <a:solidFill>
                  <a:schemeClr val="lt1"/>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lt1"/>
                </a:solidFill>
                <a:latin typeface="Garamond"/>
                <a:ea typeface="Garamond"/>
                <a:cs typeface="Garamond"/>
                <a:sym typeface="Garamond"/>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lt1"/>
                </a:solidFill>
                <a:latin typeface="Garamond"/>
                <a:ea typeface="Garamond"/>
                <a:cs typeface="Garamond"/>
                <a:sym typeface="Garamond"/>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lt1"/>
                </a:solidFill>
                <a:latin typeface="Garamond"/>
                <a:ea typeface="Garamond"/>
                <a:cs typeface="Garamond"/>
                <a:sym typeface="Garamond"/>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lt1"/>
                </a:solidFill>
                <a:latin typeface="Garamond"/>
                <a:ea typeface="Garamond"/>
                <a:cs typeface="Garamond"/>
                <a:sym typeface="Garamond"/>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aramond"/>
                <a:ea typeface="Garamond"/>
                <a:cs typeface="Garamond"/>
                <a:sym typeface="Garamond"/>
              </a:defRPr>
            </a:lvl9pPr>
          </a:lstStyle>
          <a:p>
            <a:endParaRPr/>
          </a:p>
        </p:txBody>
      </p:sp>
      <p:sp>
        <p:nvSpPr>
          <p:cNvPr id="10" name="Google Shape;10;p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11" name="Google Shape;11;p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12" name="Google Shape;12;p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aramond"/>
                <a:ea typeface="Garamond"/>
                <a:cs typeface="Garamond"/>
                <a:sym typeface="Garamond"/>
              </a:defRPr>
            </a:lvl1pPr>
            <a:lvl2pPr marL="0" marR="0" lvl="1" indent="0" algn="r" rtl="0">
              <a:spcBef>
                <a:spcPts val="0"/>
              </a:spcBef>
              <a:buNone/>
              <a:defRPr sz="2800" b="0" i="0" u="none" strike="noStrike" cap="none">
                <a:solidFill>
                  <a:schemeClr val="accent1"/>
                </a:solidFill>
                <a:latin typeface="Garamond"/>
                <a:ea typeface="Garamond"/>
                <a:cs typeface="Garamond"/>
                <a:sym typeface="Garamond"/>
              </a:defRPr>
            </a:lvl2pPr>
            <a:lvl3pPr marL="0" marR="0" lvl="2" indent="0" algn="r" rtl="0">
              <a:spcBef>
                <a:spcPts val="0"/>
              </a:spcBef>
              <a:buNone/>
              <a:defRPr sz="2800" b="0" i="0" u="none" strike="noStrike" cap="none">
                <a:solidFill>
                  <a:schemeClr val="accent1"/>
                </a:solidFill>
                <a:latin typeface="Garamond"/>
                <a:ea typeface="Garamond"/>
                <a:cs typeface="Garamond"/>
                <a:sym typeface="Garamond"/>
              </a:defRPr>
            </a:lvl3pPr>
            <a:lvl4pPr marL="0" marR="0" lvl="3" indent="0" algn="r" rtl="0">
              <a:spcBef>
                <a:spcPts val="0"/>
              </a:spcBef>
              <a:buNone/>
              <a:defRPr sz="2800" b="0" i="0" u="none" strike="noStrike" cap="none">
                <a:solidFill>
                  <a:schemeClr val="accent1"/>
                </a:solidFill>
                <a:latin typeface="Garamond"/>
                <a:ea typeface="Garamond"/>
                <a:cs typeface="Garamond"/>
                <a:sym typeface="Garamond"/>
              </a:defRPr>
            </a:lvl4pPr>
            <a:lvl5pPr marL="0" marR="0" lvl="4" indent="0" algn="r" rtl="0">
              <a:spcBef>
                <a:spcPts val="0"/>
              </a:spcBef>
              <a:buNone/>
              <a:defRPr sz="2800" b="0" i="0" u="none" strike="noStrike" cap="none">
                <a:solidFill>
                  <a:schemeClr val="accent1"/>
                </a:solidFill>
                <a:latin typeface="Garamond"/>
                <a:ea typeface="Garamond"/>
                <a:cs typeface="Garamond"/>
                <a:sym typeface="Garamond"/>
              </a:defRPr>
            </a:lvl5pPr>
            <a:lvl6pPr marL="0" marR="0" lvl="5" indent="0" algn="r" rtl="0">
              <a:spcBef>
                <a:spcPts val="0"/>
              </a:spcBef>
              <a:buNone/>
              <a:defRPr sz="2800" b="0" i="0" u="none" strike="noStrike" cap="none">
                <a:solidFill>
                  <a:schemeClr val="accent1"/>
                </a:solidFill>
                <a:latin typeface="Garamond"/>
                <a:ea typeface="Garamond"/>
                <a:cs typeface="Garamond"/>
                <a:sym typeface="Garamond"/>
              </a:defRPr>
            </a:lvl6pPr>
            <a:lvl7pPr marL="0" marR="0" lvl="6" indent="0" algn="r" rtl="0">
              <a:spcBef>
                <a:spcPts val="0"/>
              </a:spcBef>
              <a:buNone/>
              <a:defRPr sz="2800" b="0" i="0" u="none" strike="noStrike" cap="none">
                <a:solidFill>
                  <a:schemeClr val="accent1"/>
                </a:solidFill>
                <a:latin typeface="Garamond"/>
                <a:ea typeface="Garamond"/>
                <a:cs typeface="Garamond"/>
                <a:sym typeface="Garamond"/>
              </a:defRPr>
            </a:lvl7pPr>
            <a:lvl8pPr marL="0" marR="0" lvl="7" indent="0" algn="r" rtl="0">
              <a:spcBef>
                <a:spcPts val="0"/>
              </a:spcBef>
              <a:buNone/>
              <a:defRPr sz="2800" b="0" i="0" u="none" strike="noStrike" cap="none">
                <a:solidFill>
                  <a:schemeClr val="accent1"/>
                </a:solidFill>
                <a:latin typeface="Garamond"/>
                <a:ea typeface="Garamond"/>
                <a:cs typeface="Garamond"/>
                <a:sym typeface="Garamond"/>
              </a:defRPr>
            </a:lvl8pPr>
            <a:lvl9pPr marL="0" marR="0" lvl="8" indent="0" algn="r" rtl="0">
              <a:spcBef>
                <a:spcPts val="0"/>
              </a:spcBef>
              <a:buNone/>
              <a:defRPr sz="2800" b="0" i="0" u="none" strike="noStrike" cap="none">
                <a:solidFill>
                  <a:schemeClr val="accent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s-ES"/>
              <a:t>‹Nº›</a:t>
            </a:fld>
            <a:endParaRPr/>
          </a:p>
        </p:txBody>
      </p:sp>
      <p:cxnSp>
        <p:nvCxnSpPr>
          <p:cNvPr id="13" name="Google Shape;13;p1"/>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Autofit/>
          </a:bodyPr>
          <a:lstStyle/>
          <a:p>
            <a:pPr marL="0" marR="0" lvl="0" indent="0" algn="l" rtl="0">
              <a:lnSpc>
                <a:spcPct val="90000"/>
              </a:lnSpc>
              <a:spcBef>
                <a:spcPts val="0"/>
              </a:spcBef>
              <a:spcAft>
                <a:spcPts val="0"/>
              </a:spcAft>
              <a:buClr>
                <a:schemeClr val="lt1"/>
              </a:buClr>
              <a:buSzPts val="6600"/>
              <a:buFont typeface="Garamond"/>
              <a:buNone/>
            </a:pPr>
            <a:r>
              <a:rPr lang="es-ES" sz="6600" b="0" i="0" u="none" strike="noStrike" cap="none">
                <a:solidFill>
                  <a:schemeClr val="lt1"/>
                </a:solidFill>
                <a:latin typeface="Garamond"/>
                <a:ea typeface="Garamond"/>
                <a:cs typeface="Garamond"/>
                <a:sym typeface="Garamond"/>
              </a:rPr>
              <a:t>PRESUPUESTO DE TESORERÍA</a:t>
            </a:r>
            <a:endParaRPr/>
          </a:p>
        </p:txBody>
      </p:sp>
      <p:sp>
        <p:nvSpPr>
          <p:cNvPr id="101" name="Google Shape;101;p13"/>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Autofit/>
          </a:bodyPr>
          <a:lstStyle/>
          <a:p>
            <a:pPr marL="0" marR="0" lvl="0" indent="0" algn="l" rtl="0">
              <a:lnSpc>
                <a:spcPct val="120000"/>
              </a:lnSpc>
              <a:spcBef>
                <a:spcPts val="0"/>
              </a:spcBef>
              <a:spcAft>
                <a:spcPts val="0"/>
              </a:spcAft>
              <a:buClr>
                <a:schemeClr val="accent1"/>
              </a:buClr>
              <a:buSzPts val="1800"/>
              <a:buFont typeface="Arial"/>
              <a:buNone/>
            </a:pPr>
            <a:endParaRPr dirty="0"/>
          </a:p>
          <a:p>
            <a:pPr marL="0" marR="0" lvl="0" indent="0" algn="l" rtl="0">
              <a:lnSpc>
                <a:spcPct val="120000"/>
              </a:lnSpc>
              <a:spcBef>
                <a:spcPts val="1000"/>
              </a:spcBef>
              <a:spcAft>
                <a:spcPts val="0"/>
              </a:spcAft>
              <a:buClr>
                <a:schemeClr val="accent1"/>
              </a:buClr>
              <a:buSzPts val="1800"/>
              <a:buFont typeface="Arial"/>
              <a:buNone/>
            </a:pPr>
            <a:endParaRPr sz="1800" b="0" i="0" u="none" strike="noStrike" cap="none" dirty="0">
              <a:solidFill>
                <a:schemeClr val="lt1"/>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3200"/>
              <a:buFont typeface="Garamond"/>
              <a:buNone/>
            </a:pPr>
            <a:r>
              <a:rPr lang="es-ES" sz="3200" b="0" i="0" u="none" strike="noStrike" cap="none">
                <a:solidFill>
                  <a:schemeClr val="lt1"/>
                </a:solidFill>
                <a:latin typeface="Garamond"/>
                <a:ea typeface="Garamond"/>
                <a:cs typeface="Garamond"/>
                <a:sym typeface="Garamond"/>
              </a:rPr>
              <a:t>2. COMPRA DE MATERIALES</a:t>
            </a:r>
            <a:endParaRPr/>
          </a:p>
        </p:txBody>
      </p:sp>
      <p:sp>
        <p:nvSpPr>
          <p:cNvPr id="156" name="Google Shape;156;p22"/>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accent1"/>
              </a:buClr>
              <a:buSzPts val="2000"/>
              <a:buFont typeface="Arial"/>
              <a:buChar char="•"/>
            </a:pPr>
            <a:r>
              <a:rPr lang="es-ES" sz="2000" b="0" i="0" u="none" strike="noStrike" cap="none">
                <a:solidFill>
                  <a:schemeClr val="lt1"/>
                </a:solidFill>
                <a:latin typeface="Garamond"/>
                <a:ea typeface="Garamond"/>
                <a:cs typeface="Garamond"/>
                <a:sym typeface="Garamond"/>
              </a:rPr>
              <a:t>10 PCS(raton y teclado incluido) a 259 € cada unidad.</a:t>
            </a:r>
            <a:endParaRPr/>
          </a:p>
          <a:p>
            <a:pPr marL="228600" marR="0" lvl="0" indent="-228600" algn="l" rtl="0">
              <a:lnSpc>
                <a:spcPct val="120000"/>
              </a:lnSpc>
              <a:spcBef>
                <a:spcPts val="1000"/>
              </a:spcBef>
              <a:spcAft>
                <a:spcPts val="0"/>
              </a:spcAft>
              <a:buClr>
                <a:schemeClr val="accent1"/>
              </a:buClr>
              <a:buSzPts val="2000"/>
              <a:buFont typeface="Arial"/>
              <a:buChar char="•"/>
            </a:pPr>
            <a:r>
              <a:rPr lang="es-ES" sz="2000" b="0" i="0" u="none" strike="noStrike" cap="none">
                <a:solidFill>
                  <a:schemeClr val="lt1"/>
                </a:solidFill>
                <a:latin typeface="Garamond"/>
                <a:ea typeface="Garamond"/>
                <a:cs typeface="Garamond"/>
                <a:sym typeface="Garamond"/>
              </a:rPr>
              <a:t>10 monitores a 79.40 € cada unidad.</a:t>
            </a:r>
            <a:endParaRPr/>
          </a:p>
          <a:p>
            <a:pPr marL="228600" marR="0" lvl="0" indent="-228600" algn="l" rtl="0">
              <a:lnSpc>
                <a:spcPct val="120000"/>
              </a:lnSpc>
              <a:spcBef>
                <a:spcPts val="1000"/>
              </a:spcBef>
              <a:spcAft>
                <a:spcPts val="0"/>
              </a:spcAft>
              <a:buClr>
                <a:schemeClr val="accent1"/>
              </a:buClr>
              <a:buSzPts val="2000"/>
              <a:buFont typeface="Arial"/>
              <a:buChar char="•"/>
            </a:pPr>
            <a:r>
              <a:rPr lang="es-ES" sz="2000" b="0" i="0" u="none" strike="noStrike" cap="none">
                <a:solidFill>
                  <a:schemeClr val="lt1"/>
                </a:solidFill>
                <a:latin typeface="Garamond"/>
                <a:ea typeface="Garamond"/>
                <a:cs typeface="Garamond"/>
                <a:sym typeface="Garamond"/>
              </a:rPr>
              <a:t>ESTO SERÁ PAGADO CON UN LEASING A 48 MESES..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3200"/>
              <a:buFont typeface="Garamond"/>
              <a:buNone/>
            </a:pPr>
            <a:r>
              <a:rPr lang="es-ES" sz="3200" b="0" i="0" u="none" strike="noStrike" cap="none">
                <a:solidFill>
                  <a:schemeClr val="lt1"/>
                </a:solidFill>
                <a:latin typeface="Garamond"/>
                <a:ea typeface="Garamond"/>
                <a:cs typeface="Garamond"/>
                <a:sym typeface="Garamond"/>
              </a:rPr>
              <a:t>GASTOS DE LUZ</a:t>
            </a:r>
            <a:endParaRPr/>
          </a:p>
        </p:txBody>
      </p:sp>
      <p:sp>
        <p:nvSpPr>
          <p:cNvPr id="162" name="Google Shape;162;p23"/>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accent1"/>
              </a:buClr>
              <a:buSzPts val="2000"/>
              <a:buFont typeface="Arial"/>
              <a:buChar char="•"/>
            </a:pPr>
            <a:r>
              <a:rPr lang="es-ES" sz="2000" b="0" i="0" u="none" strike="noStrike" cap="none">
                <a:solidFill>
                  <a:schemeClr val="lt1"/>
                </a:solidFill>
                <a:latin typeface="Garamond"/>
                <a:ea typeface="Garamond"/>
                <a:cs typeface="Garamond"/>
                <a:sym typeface="Garamond"/>
              </a:rPr>
              <a:t>La estimación de luz y agua está calculada mirando información media de la comunidad en el año 2016.</a:t>
            </a:r>
            <a:endParaRPr/>
          </a:p>
          <a:p>
            <a:pPr marL="685800" marR="0" lvl="1" indent="-228600" algn="l" rtl="0">
              <a:lnSpc>
                <a:spcPct val="120000"/>
              </a:lnSpc>
              <a:spcBef>
                <a:spcPts val="500"/>
              </a:spcBef>
              <a:spcAft>
                <a:spcPts val="0"/>
              </a:spcAft>
              <a:buClr>
                <a:schemeClr val="accent1"/>
              </a:buClr>
              <a:buSzPts val="1800"/>
              <a:buFont typeface="Arial"/>
              <a:buChar char="•"/>
            </a:pPr>
            <a:r>
              <a:rPr lang="es-ES" sz="1800" b="0" i="0" u="none" strike="noStrike" cap="none">
                <a:solidFill>
                  <a:schemeClr val="lt1"/>
                </a:solidFill>
                <a:latin typeface="Garamond"/>
                <a:ea typeface="Garamond"/>
                <a:cs typeface="Garamond"/>
                <a:sym typeface="Garamond"/>
              </a:rPr>
              <a:t>La estimación del gasto de luz será mayor en los meses de invierno debido al tiempo de horas de luz y uso de calefacción. Por tanto, la estimación que he hecho de los meses de ENERO, FEBRERO, MARZO, ABRIL, NOVIEMBRE Y DICIEMBRE esta estimada en una media de 120€ al mes. </a:t>
            </a:r>
            <a:endParaRPr/>
          </a:p>
          <a:p>
            <a:pPr marL="685800" marR="0" lvl="1" indent="-228600" algn="l" rtl="0">
              <a:lnSpc>
                <a:spcPct val="120000"/>
              </a:lnSpc>
              <a:spcBef>
                <a:spcPts val="500"/>
              </a:spcBef>
              <a:spcAft>
                <a:spcPts val="0"/>
              </a:spcAft>
              <a:buClr>
                <a:schemeClr val="accent1"/>
              </a:buClr>
              <a:buSzPts val="1800"/>
              <a:buFont typeface="Arial"/>
              <a:buChar char="•"/>
            </a:pPr>
            <a:r>
              <a:rPr lang="es-ES" sz="1800" b="0" i="0" u="none" strike="noStrike" cap="none">
                <a:solidFill>
                  <a:schemeClr val="lt1"/>
                </a:solidFill>
                <a:latin typeface="Garamond"/>
                <a:ea typeface="Garamond"/>
                <a:cs typeface="Garamond"/>
                <a:sym typeface="Garamond"/>
              </a:rPr>
              <a:t>En los meses de MAYO, JUNIO, SEPTIEMBRE y OCTUBRE disminuirá a 98.60€.</a:t>
            </a:r>
            <a:endParaRPr/>
          </a:p>
          <a:p>
            <a:pPr marL="685800" marR="0" lvl="1" indent="-228600" algn="l" rtl="0">
              <a:lnSpc>
                <a:spcPct val="120000"/>
              </a:lnSpc>
              <a:spcBef>
                <a:spcPts val="500"/>
              </a:spcBef>
              <a:spcAft>
                <a:spcPts val="0"/>
              </a:spcAft>
              <a:buClr>
                <a:schemeClr val="accent1"/>
              </a:buClr>
              <a:buSzPts val="1800"/>
              <a:buFont typeface="Arial"/>
              <a:buChar char="•"/>
            </a:pPr>
            <a:r>
              <a:rPr lang="es-ES" sz="1800" b="0" i="0" u="none" strike="noStrike" cap="none">
                <a:solidFill>
                  <a:schemeClr val="lt1"/>
                </a:solidFill>
                <a:latin typeface="Garamond"/>
                <a:ea typeface="Garamond"/>
                <a:cs typeface="Garamond"/>
                <a:sym typeface="Garamond"/>
              </a:rPr>
              <a:t>En los meses de Julio y Agosto, se hará horario solo de mañana y estimaremos el gato en 77,80€.</a:t>
            </a:r>
            <a:endParaRPr/>
          </a:p>
          <a:p>
            <a:pPr marL="457200" marR="0" lvl="1" indent="0" algn="l" rtl="0">
              <a:lnSpc>
                <a:spcPct val="120000"/>
              </a:lnSpc>
              <a:spcBef>
                <a:spcPts val="500"/>
              </a:spcBef>
              <a:spcAft>
                <a:spcPts val="0"/>
              </a:spcAft>
              <a:buClr>
                <a:schemeClr val="accent1"/>
              </a:buClr>
              <a:buSzPts val="1800"/>
              <a:buFont typeface="Arial"/>
              <a:buNone/>
            </a:pPr>
            <a:endParaRPr sz="1800" b="0" i="0" u="none" strike="noStrike" cap="none">
              <a:solidFill>
                <a:schemeClr val="lt1"/>
              </a:solidFill>
              <a:latin typeface="Garamond"/>
              <a:ea typeface="Garamond"/>
              <a:cs typeface="Garamond"/>
              <a:sym typeface="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3200"/>
              <a:buFont typeface="Garamond"/>
              <a:buNone/>
            </a:pPr>
            <a:r>
              <a:rPr lang="es-ES" sz="3200" b="0" i="0" u="none" strike="noStrike" cap="none">
                <a:solidFill>
                  <a:schemeClr val="lt1"/>
                </a:solidFill>
                <a:latin typeface="Garamond"/>
                <a:ea typeface="Garamond"/>
                <a:cs typeface="Garamond"/>
                <a:sym typeface="Garamond"/>
              </a:rPr>
              <a:t>GASTO DE AGUA</a:t>
            </a:r>
            <a:endParaRPr/>
          </a:p>
        </p:txBody>
      </p:sp>
      <p:sp>
        <p:nvSpPr>
          <p:cNvPr id="168" name="Google Shape;168;p24"/>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accent1"/>
              </a:buClr>
              <a:buSzPts val="2000"/>
              <a:buFont typeface="Arial"/>
              <a:buChar char="•"/>
            </a:pPr>
            <a:r>
              <a:rPr lang="es-ES" sz="2000" b="0" i="0" u="none" strike="noStrike" cap="none">
                <a:solidFill>
                  <a:schemeClr val="lt1"/>
                </a:solidFill>
                <a:latin typeface="Garamond"/>
                <a:ea typeface="Garamond"/>
                <a:cs typeface="Garamond"/>
                <a:sym typeface="Garamond"/>
              </a:rPr>
              <a:t>AGUA.</a:t>
            </a:r>
            <a:endParaRPr/>
          </a:p>
          <a:p>
            <a:pPr marL="685800" marR="0" lvl="1" indent="-228600" algn="l" rtl="0">
              <a:lnSpc>
                <a:spcPct val="120000"/>
              </a:lnSpc>
              <a:spcBef>
                <a:spcPts val="500"/>
              </a:spcBef>
              <a:spcAft>
                <a:spcPts val="0"/>
              </a:spcAft>
              <a:buClr>
                <a:schemeClr val="accent1"/>
              </a:buClr>
              <a:buSzPts val="1800"/>
              <a:buFont typeface="Arial"/>
              <a:buChar char="•"/>
            </a:pPr>
            <a:r>
              <a:rPr lang="es-ES" sz="1800" b="0" i="0" u="none" strike="noStrike" cap="none">
                <a:solidFill>
                  <a:schemeClr val="lt1"/>
                </a:solidFill>
                <a:latin typeface="Garamond"/>
                <a:ea typeface="Garamond"/>
                <a:cs typeface="Garamond"/>
                <a:sym typeface="Garamond"/>
              </a:rPr>
              <a:t>Estimaremos el gasto medio de agua al igual que el de la luz, en el gasto medio de la comunidad autónoma que serán 13.50€ al mes.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3200"/>
              <a:buFont typeface="Garamond"/>
              <a:buNone/>
            </a:pPr>
            <a:r>
              <a:rPr lang="es-ES" sz="3200" b="0" i="0" u="none" strike="noStrike" cap="none">
                <a:solidFill>
                  <a:schemeClr val="lt1"/>
                </a:solidFill>
                <a:latin typeface="Garamond"/>
                <a:ea typeface="Garamond"/>
                <a:cs typeface="Garamond"/>
                <a:sym typeface="Garamond"/>
              </a:rPr>
              <a:t>2. COMPRAS Y COMERCIAL</a:t>
            </a:r>
            <a:endParaRPr/>
          </a:p>
        </p:txBody>
      </p:sp>
      <p:pic>
        <p:nvPicPr>
          <p:cNvPr id="174" name="Google Shape;174;p25"/>
          <p:cNvPicPr preferRelativeResize="0">
            <a:picLocks noGrp="1"/>
          </p:cNvPicPr>
          <p:nvPr>
            <p:ph type="body" idx="1"/>
          </p:nvPr>
        </p:nvPicPr>
        <p:blipFill rotWithShape="1">
          <a:blip r:embed="rId3">
            <a:alphaModFix/>
          </a:blip>
          <a:srcRect/>
          <a:stretch/>
        </p:blipFill>
        <p:spPr>
          <a:xfrm>
            <a:off x="1450975" y="2715064"/>
            <a:ext cx="9604375" cy="192727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3200"/>
              <a:buFont typeface="Garamond"/>
              <a:buNone/>
            </a:pPr>
            <a:r>
              <a:rPr lang="es-ES" sz="3200" b="0" i="0" u="none" strike="noStrike" cap="none">
                <a:solidFill>
                  <a:schemeClr val="lt1"/>
                </a:solidFill>
                <a:latin typeface="Garamond"/>
                <a:ea typeface="Garamond"/>
                <a:cs typeface="Garamond"/>
                <a:sym typeface="Garamond"/>
              </a:rPr>
              <a:t>3. RECURSOS HUMANOS	</a:t>
            </a:r>
            <a:endParaRPr/>
          </a:p>
        </p:txBody>
      </p:sp>
      <p:sp>
        <p:nvSpPr>
          <p:cNvPr id="180" name="Google Shape;180;p26"/>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accent1"/>
              </a:buClr>
              <a:buSzPts val="2000"/>
              <a:buFont typeface="Arial"/>
              <a:buChar char="•"/>
            </a:pPr>
            <a:r>
              <a:rPr lang="es-ES" sz="2000" b="0" i="0" u="none" strike="noStrike" cap="none">
                <a:solidFill>
                  <a:schemeClr val="lt1"/>
                </a:solidFill>
                <a:latin typeface="Garamond"/>
                <a:ea typeface="Garamond"/>
                <a:cs typeface="Garamond"/>
                <a:sym typeface="Garamond"/>
              </a:rPr>
              <a:t>El calculo del salario está realizado para que trabaje en principio 1 persona y con una retención del 10 % de su salario. El salario será el sueldo mínimo interprofesional en España.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3200"/>
              <a:buFont typeface="Garamond"/>
              <a:buNone/>
            </a:pPr>
            <a:r>
              <a:rPr lang="es-ES" sz="3200" b="0" i="0" u="none" strike="noStrike" cap="none">
                <a:solidFill>
                  <a:schemeClr val="lt1"/>
                </a:solidFill>
                <a:latin typeface="Garamond"/>
                <a:ea typeface="Garamond"/>
                <a:cs typeface="Garamond"/>
                <a:sym typeface="Garamond"/>
              </a:rPr>
              <a:t>3. RECURSOS HUMANOS</a:t>
            </a:r>
            <a:endParaRPr/>
          </a:p>
        </p:txBody>
      </p:sp>
      <p:pic>
        <p:nvPicPr>
          <p:cNvPr id="186" name="Google Shape;186;p27"/>
          <p:cNvPicPr preferRelativeResize="0">
            <a:picLocks noGrp="1"/>
          </p:cNvPicPr>
          <p:nvPr>
            <p:ph type="body" idx="1"/>
          </p:nvPr>
        </p:nvPicPr>
        <p:blipFill rotWithShape="1">
          <a:blip r:embed="rId3">
            <a:alphaModFix/>
          </a:blip>
          <a:srcRect/>
          <a:stretch/>
        </p:blipFill>
        <p:spPr>
          <a:xfrm>
            <a:off x="1023583" y="2462866"/>
            <a:ext cx="10604310" cy="18225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3200"/>
              <a:buFont typeface="Garamond"/>
              <a:buNone/>
            </a:pPr>
            <a:r>
              <a:rPr lang="es-ES" sz="3200" b="0" i="0" u="none" strike="noStrike" cap="none">
                <a:solidFill>
                  <a:schemeClr val="lt1"/>
                </a:solidFill>
                <a:latin typeface="Garamond"/>
                <a:ea typeface="Garamond"/>
                <a:cs typeface="Garamond"/>
                <a:sym typeface="Garamond"/>
              </a:rPr>
              <a:t>4. ADMINISTRACIÓN PÚBLICA</a:t>
            </a:r>
            <a:endParaRPr/>
          </a:p>
        </p:txBody>
      </p:sp>
      <p:sp>
        <p:nvSpPr>
          <p:cNvPr id="192" name="Google Shape;192;p28"/>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accent1"/>
              </a:buClr>
              <a:buSzPts val="2000"/>
              <a:buFont typeface="Arial"/>
              <a:buChar char="•"/>
            </a:pPr>
            <a:r>
              <a:rPr lang="es-ES" sz="2000" b="0" i="0" u="none" strike="noStrike" cap="none">
                <a:solidFill>
                  <a:schemeClr val="lt1"/>
                </a:solidFill>
                <a:latin typeface="Garamond"/>
                <a:ea typeface="Garamond"/>
                <a:cs typeface="Garamond"/>
                <a:sym typeface="Garamond"/>
              </a:rPr>
              <a:t>En mi caso al ser educación no reglada el IVA será 0.</a:t>
            </a:r>
            <a:endParaRPr/>
          </a:p>
          <a:p>
            <a:pPr marL="228600" marR="0" lvl="0" indent="-228600" algn="l" rtl="0">
              <a:lnSpc>
                <a:spcPct val="120000"/>
              </a:lnSpc>
              <a:spcBef>
                <a:spcPts val="1000"/>
              </a:spcBef>
              <a:spcAft>
                <a:spcPts val="0"/>
              </a:spcAft>
              <a:buClr>
                <a:schemeClr val="accent1"/>
              </a:buClr>
              <a:buSzPts val="2000"/>
              <a:buFont typeface="Arial"/>
              <a:buChar char="•"/>
            </a:pPr>
            <a:r>
              <a:rPr lang="es-ES" sz="2000" b="0" i="0" u="none" strike="noStrike" cap="none">
                <a:solidFill>
                  <a:schemeClr val="lt1"/>
                </a:solidFill>
                <a:latin typeface="Garamond"/>
                <a:ea typeface="Garamond"/>
                <a:cs typeface="Garamond"/>
                <a:sym typeface="Garamond"/>
              </a:rPr>
              <a:t>El IRPF será una retención del 10% del sueldo del empleado.</a:t>
            </a:r>
            <a:endParaRPr/>
          </a:p>
          <a:p>
            <a:pPr marL="228600" marR="0" lvl="0" indent="-228600" algn="l" rtl="0">
              <a:lnSpc>
                <a:spcPct val="120000"/>
              </a:lnSpc>
              <a:spcBef>
                <a:spcPts val="1000"/>
              </a:spcBef>
              <a:spcAft>
                <a:spcPts val="0"/>
              </a:spcAft>
              <a:buClr>
                <a:schemeClr val="accent1"/>
              </a:buClr>
              <a:buSzPts val="2000"/>
              <a:buFont typeface="Arial"/>
              <a:buChar char="•"/>
            </a:pPr>
            <a:r>
              <a:rPr lang="es-ES" sz="2000" b="0" i="0" u="none" strike="noStrike" cap="none">
                <a:solidFill>
                  <a:schemeClr val="lt1"/>
                </a:solidFill>
                <a:latin typeface="Garamond"/>
                <a:ea typeface="Garamond"/>
                <a:cs typeface="Garamond"/>
                <a:sym typeface="Garamond"/>
              </a:rPr>
              <a:t>Al ser una empresa que se acaba de crear, no se pagará el Impuesto de Sociedades el primer año. Se pagaría el 25% del hipotético benficio y el pago se haría en Julio del siguiente año.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3200"/>
              <a:buFont typeface="Garamond"/>
              <a:buNone/>
            </a:pPr>
            <a:r>
              <a:rPr lang="es-ES" sz="3200" b="0" i="0" u="none" strike="noStrike" cap="none">
                <a:solidFill>
                  <a:schemeClr val="lt1"/>
                </a:solidFill>
                <a:latin typeface="Garamond"/>
                <a:ea typeface="Garamond"/>
                <a:cs typeface="Garamond"/>
                <a:sym typeface="Garamond"/>
              </a:rPr>
              <a:t>4. ADMINISTRACIÓN PÚBLICA</a:t>
            </a:r>
            <a:endParaRPr/>
          </a:p>
        </p:txBody>
      </p:sp>
      <p:pic>
        <p:nvPicPr>
          <p:cNvPr id="198" name="Google Shape;198;p29"/>
          <p:cNvPicPr preferRelativeResize="0">
            <a:picLocks noGrp="1"/>
          </p:cNvPicPr>
          <p:nvPr>
            <p:ph type="body" idx="1"/>
          </p:nvPr>
        </p:nvPicPr>
        <p:blipFill rotWithShape="1">
          <a:blip r:embed="rId3">
            <a:alphaModFix/>
          </a:blip>
          <a:srcRect/>
          <a:stretch/>
        </p:blipFill>
        <p:spPr>
          <a:xfrm>
            <a:off x="1450975" y="2504049"/>
            <a:ext cx="9604375" cy="191320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0"/>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3200"/>
              <a:buFont typeface="Garamond"/>
              <a:buNone/>
            </a:pPr>
            <a:r>
              <a:rPr lang="es-ES" sz="3200" b="0" i="0" u="none" strike="noStrike" cap="none">
                <a:solidFill>
                  <a:schemeClr val="lt1"/>
                </a:solidFill>
                <a:latin typeface="Garamond"/>
                <a:ea typeface="Garamond"/>
                <a:cs typeface="Garamond"/>
                <a:sym typeface="Garamond"/>
              </a:rPr>
              <a:t>5. RESUMEN </a:t>
            </a:r>
            <a:endParaRPr/>
          </a:p>
        </p:txBody>
      </p:sp>
      <p:pic>
        <p:nvPicPr>
          <p:cNvPr id="204" name="Google Shape;204;p30"/>
          <p:cNvPicPr preferRelativeResize="0">
            <a:picLocks noGrp="1"/>
          </p:cNvPicPr>
          <p:nvPr>
            <p:ph type="body" idx="1"/>
          </p:nvPr>
        </p:nvPicPr>
        <p:blipFill rotWithShape="1">
          <a:blip r:embed="rId3">
            <a:alphaModFix/>
          </a:blip>
          <a:srcRect/>
          <a:stretch/>
        </p:blipFill>
        <p:spPr>
          <a:xfrm>
            <a:off x="1450975" y="2282474"/>
            <a:ext cx="9604375" cy="30351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1451578" y="867037"/>
            <a:ext cx="9603275" cy="10492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3200"/>
              <a:buFont typeface="Garamond"/>
              <a:buNone/>
            </a:pPr>
            <a:r>
              <a:rPr lang="es-ES" sz="3200" b="0" i="0" u="none" strike="noStrike" cap="none">
                <a:solidFill>
                  <a:schemeClr val="lt1"/>
                </a:solidFill>
                <a:latin typeface="Garamond"/>
                <a:ea typeface="Garamond"/>
                <a:cs typeface="Garamond"/>
                <a:sym typeface="Garamond"/>
              </a:rPr>
              <a:t>¿EN QUE SE GASTARÍA EL POSIBLE BENEFICIO DEL PRIMER AÑO?</a:t>
            </a:r>
            <a:endParaRPr/>
          </a:p>
        </p:txBody>
      </p:sp>
      <p:sp>
        <p:nvSpPr>
          <p:cNvPr id="210" name="Google Shape;210;p31"/>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accent1"/>
              </a:buClr>
              <a:buSzPts val="2000"/>
              <a:buFont typeface="Arial"/>
              <a:buChar char="•"/>
            </a:pPr>
            <a:r>
              <a:rPr lang="es-ES" sz="2000" b="0" i="0" u="none" strike="noStrike" cap="none">
                <a:solidFill>
                  <a:schemeClr val="lt1"/>
                </a:solidFill>
                <a:latin typeface="Garamond"/>
                <a:ea typeface="Garamond"/>
                <a:cs typeface="Garamond"/>
                <a:sym typeface="Garamond"/>
              </a:rPr>
              <a:t>Con el dinero que nos ha quedado de beneficio (1934,92€) del año anterior iría invertido en</a:t>
            </a:r>
            <a:endParaRPr/>
          </a:p>
          <a:p>
            <a:pPr marL="0" marR="0" lvl="0" indent="0" algn="l" rtl="0">
              <a:lnSpc>
                <a:spcPct val="120000"/>
              </a:lnSpc>
              <a:spcBef>
                <a:spcPts val="1000"/>
              </a:spcBef>
              <a:spcAft>
                <a:spcPts val="0"/>
              </a:spcAft>
              <a:buClr>
                <a:schemeClr val="accent1"/>
              </a:buClr>
              <a:buSzPts val="2000"/>
              <a:buFont typeface="Arial"/>
              <a:buNone/>
            </a:pPr>
            <a:r>
              <a:rPr lang="es-ES" sz="2000" b="0" i="0" u="none" strike="noStrike" cap="none">
                <a:solidFill>
                  <a:schemeClr val="lt1"/>
                </a:solidFill>
                <a:latin typeface="Garamond"/>
                <a:ea typeface="Garamond"/>
                <a:cs typeface="Garamond"/>
                <a:sym typeface="Garamond"/>
              </a:rPr>
              <a:t>material para la academia. En las compras del primer año vemos que se han comprado 10 puestos. Esto está pensado solamente el gasto en material para alumnos y no se ha realizado la compra de ningún ordenador para el docente. Pues el dinero que sobrara del año anterior iría posiblemente para la compra de un PC, de mayor capacidad que el de los alumnos.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3200"/>
              <a:buFont typeface="Garamond"/>
              <a:buNone/>
            </a:pPr>
            <a:r>
              <a:rPr lang="es-ES" sz="3200" b="0" i="0" u="none" strike="noStrike" cap="none">
                <a:solidFill>
                  <a:schemeClr val="lt1"/>
                </a:solidFill>
                <a:latin typeface="Garamond"/>
                <a:ea typeface="Garamond"/>
                <a:cs typeface="Garamond"/>
                <a:sym typeface="Garamond"/>
              </a:rPr>
              <a:t>EXPLCIACIÓN PREVIA</a:t>
            </a:r>
            <a:endParaRPr/>
          </a:p>
        </p:txBody>
      </p:sp>
      <p:sp>
        <p:nvSpPr>
          <p:cNvPr id="107" name="Google Shape;107;p14"/>
          <p:cNvSpPr txBox="1">
            <a:spLocks noGrp="1"/>
          </p:cNvSpPr>
          <p:nvPr>
            <p:ph type="body" idx="1"/>
          </p:nvPr>
        </p:nvSpPr>
        <p:spPr>
          <a:xfrm>
            <a:off x="1451579" y="1955409"/>
            <a:ext cx="9886981" cy="4220307"/>
          </a:xfrm>
          <a:prstGeom prst="rect">
            <a:avLst/>
          </a:prstGeom>
          <a:noFill/>
          <a:ln>
            <a:noFill/>
          </a:ln>
        </p:spPr>
        <p:txBody>
          <a:bodyPr spcFirstLastPara="1" wrap="square" lIns="91425" tIns="45700" rIns="91425" bIns="45700" anchor="t" anchorCtr="0">
            <a:noAutofit/>
          </a:bodyPr>
          <a:lstStyle/>
          <a:p>
            <a:pPr marL="1143000" marR="0" lvl="2" indent="-228600" algn="l" rtl="0">
              <a:lnSpc>
                <a:spcPct val="100000"/>
              </a:lnSpc>
              <a:spcBef>
                <a:spcPts val="0"/>
              </a:spcBef>
              <a:spcAft>
                <a:spcPts val="0"/>
              </a:spcAft>
              <a:buClr>
                <a:schemeClr val="accent1"/>
              </a:buClr>
              <a:buSzPts val="1480"/>
              <a:buFont typeface="Arial"/>
              <a:buChar char="•"/>
            </a:pPr>
            <a:r>
              <a:rPr lang="es-ES" sz="1480" b="0" i="0" u="none" strike="noStrike" cap="none">
                <a:solidFill>
                  <a:schemeClr val="lt1"/>
                </a:solidFill>
                <a:latin typeface="Garamond"/>
                <a:ea typeface="Garamond"/>
                <a:cs typeface="Garamond"/>
                <a:sym typeface="Garamond"/>
              </a:rPr>
              <a:t>Todos los gastos calculados en las gráficas están la mitad va subvencionado por una ayuda que encontré en el BOE para la creación de nuevas empresas. Las ayudas van dirigidas a lo siguiente:</a:t>
            </a:r>
            <a:endParaRPr/>
          </a:p>
          <a:p>
            <a:pPr marL="1143000" marR="0" lvl="2" indent="-228600" algn="l" rtl="0">
              <a:lnSpc>
                <a:spcPct val="100000"/>
              </a:lnSpc>
              <a:spcBef>
                <a:spcPts val="500"/>
              </a:spcBef>
              <a:spcAft>
                <a:spcPts val="0"/>
              </a:spcAft>
              <a:buClr>
                <a:schemeClr val="accent1"/>
              </a:buClr>
              <a:buSzPts val="1480"/>
              <a:buFont typeface="Arial"/>
              <a:buChar char="•"/>
            </a:pPr>
            <a:r>
              <a:rPr lang="es-ES" sz="1480" b="0" i="0" u="none" strike="noStrike" cap="none">
                <a:solidFill>
                  <a:schemeClr val="lt1"/>
                </a:solidFill>
                <a:latin typeface="Garamond"/>
                <a:ea typeface="Garamond"/>
                <a:cs typeface="Garamond"/>
                <a:sym typeface="Garamond"/>
              </a:rPr>
              <a:t> Subministracións e gastos correntes:</a:t>
            </a:r>
            <a:endParaRPr sz="1295" b="0" i="0" u="none" strike="noStrike" cap="none">
              <a:solidFill>
                <a:schemeClr val="lt1"/>
              </a:solidFill>
              <a:latin typeface="Garamond"/>
              <a:ea typeface="Garamond"/>
              <a:cs typeface="Garamond"/>
              <a:sym typeface="Garamond"/>
            </a:endParaRPr>
          </a:p>
          <a:p>
            <a:pPr marL="1143000" marR="0" lvl="2" indent="-228600" algn="l" rtl="0">
              <a:lnSpc>
                <a:spcPct val="100000"/>
              </a:lnSpc>
              <a:spcBef>
                <a:spcPts val="500"/>
              </a:spcBef>
              <a:spcAft>
                <a:spcPts val="0"/>
              </a:spcAft>
              <a:buClr>
                <a:schemeClr val="accent1"/>
              </a:buClr>
              <a:buSzPts val="1480"/>
              <a:buFont typeface="Arial"/>
              <a:buChar char="•"/>
            </a:pPr>
            <a:r>
              <a:rPr lang="es-ES" sz="1480" b="0" i="0" u="none" strike="noStrike" cap="none">
                <a:solidFill>
                  <a:schemeClr val="lt1"/>
                </a:solidFill>
                <a:latin typeface="Garamond"/>
                <a:ea typeface="Garamond"/>
                <a:cs typeface="Garamond"/>
                <a:sym typeface="Garamond"/>
              </a:rPr>
              <a:t>Serán subvencionables o 50% dos seguintes gastos correntes derivados directamente da realización da actividade </a:t>
            </a:r>
            <a:endParaRPr sz="1295" b="0" i="0" u="none" strike="noStrike" cap="none">
              <a:solidFill>
                <a:schemeClr val="lt1"/>
              </a:solidFill>
              <a:latin typeface="Garamond"/>
              <a:ea typeface="Garamond"/>
              <a:cs typeface="Garamond"/>
              <a:sym typeface="Garamond"/>
            </a:endParaRPr>
          </a:p>
          <a:p>
            <a:pPr marL="1143000" marR="0" lvl="2" indent="-228600" algn="l" rtl="0">
              <a:lnSpc>
                <a:spcPct val="100000"/>
              </a:lnSpc>
              <a:spcBef>
                <a:spcPts val="500"/>
              </a:spcBef>
              <a:spcAft>
                <a:spcPts val="0"/>
              </a:spcAft>
              <a:buClr>
                <a:schemeClr val="accent1"/>
              </a:buClr>
              <a:buSzPts val="1480"/>
              <a:buFont typeface="Arial"/>
              <a:buChar char="•"/>
            </a:pPr>
            <a:r>
              <a:rPr lang="es-ES" sz="1480" b="0" i="0" u="none" strike="noStrike" cap="none">
                <a:solidFill>
                  <a:schemeClr val="lt1"/>
                </a:solidFill>
                <a:latin typeface="Garamond"/>
                <a:ea typeface="Garamond"/>
                <a:cs typeface="Garamond"/>
                <a:sym typeface="Garamond"/>
              </a:rPr>
              <a:t>empresarial:</a:t>
            </a:r>
            <a:endParaRPr/>
          </a:p>
          <a:p>
            <a:pPr marL="1600200" marR="0" lvl="3" indent="-228600" algn="l" rtl="0">
              <a:lnSpc>
                <a:spcPct val="100000"/>
              </a:lnSpc>
              <a:spcBef>
                <a:spcPts val="500"/>
              </a:spcBef>
              <a:spcAft>
                <a:spcPts val="0"/>
              </a:spcAft>
              <a:buClr>
                <a:schemeClr val="accent1"/>
              </a:buClr>
              <a:buSzPts val="1110"/>
              <a:buFont typeface="Arial"/>
              <a:buChar char="•"/>
            </a:pPr>
            <a:r>
              <a:rPr lang="es-ES" sz="1110" b="0" i="0" u="none" strike="noStrike" cap="none">
                <a:solidFill>
                  <a:schemeClr val="lt1"/>
                </a:solidFill>
                <a:latin typeface="Garamond"/>
                <a:ea typeface="Garamond"/>
                <a:cs typeface="Garamond"/>
                <a:sym typeface="Garamond"/>
              </a:rPr>
              <a:t>Salarios</a:t>
            </a:r>
            <a:endParaRPr/>
          </a:p>
          <a:p>
            <a:pPr marL="1600200" marR="0" lvl="3" indent="-228600" algn="l" rtl="0">
              <a:lnSpc>
                <a:spcPct val="100000"/>
              </a:lnSpc>
              <a:spcBef>
                <a:spcPts val="500"/>
              </a:spcBef>
              <a:spcAft>
                <a:spcPts val="0"/>
              </a:spcAft>
              <a:buClr>
                <a:schemeClr val="accent1"/>
              </a:buClr>
              <a:buSzPts val="1295"/>
              <a:buFont typeface="Arial"/>
              <a:buChar char="•"/>
            </a:pPr>
            <a:r>
              <a:rPr lang="es-ES" sz="1295" b="0" i="0" u="none" strike="noStrike" cap="none">
                <a:solidFill>
                  <a:schemeClr val="lt1"/>
                </a:solidFill>
                <a:latin typeface="Garamond"/>
                <a:ea typeface="Garamond"/>
                <a:cs typeface="Garamond"/>
                <a:sym typeface="Garamond"/>
              </a:rPr>
              <a:t>Auga</a:t>
            </a:r>
            <a:endParaRPr sz="1110" b="0" i="0" u="none" strike="noStrike" cap="none">
              <a:solidFill>
                <a:schemeClr val="lt1"/>
              </a:solidFill>
              <a:latin typeface="Garamond"/>
              <a:ea typeface="Garamond"/>
              <a:cs typeface="Garamond"/>
              <a:sym typeface="Garamond"/>
            </a:endParaRPr>
          </a:p>
          <a:p>
            <a:pPr marL="1600200" marR="0" lvl="3" indent="-228600" algn="l" rtl="0">
              <a:lnSpc>
                <a:spcPct val="100000"/>
              </a:lnSpc>
              <a:spcBef>
                <a:spcPts val="500"/>
              </a:spcBef>
              <a:spcAft>
                <a:spcPts val="0"/>
              </a:spcAft>
              <a:buClr>
                <a:schemeClr val="accent1"/>
              </a:buClr>
              <a:buSzPts val="1295"/>
              <a:buFont typeface="Arial"/>
              <a:buChar char="•"/>
            </a:pPr>
            <a:r>
              <a:rPr lang="es-ES" sz="1295" b="0" i="0" u="none" strike="noStrike" cap="none">
                <a:solidFill>
                  <a:schemeClr val="lt1"/>
                </a:solidFill>
                <a:latin typeface="Garamond"/>
                <a:ea typeface="Garamond"/>
                <a:cs typeface="Garamond"/>
                <a:sym typeface="Garamond"/>
              </a:rPr>
              <a:t>Teléfono</a:t>
            </a:r>
            <a:endParaRPr sz="1110" b="0" i="0" u="none" strike="noStrike" cap="none">
              <a:solidFill>
                <a:schemeClr val="lt1"/>
              </a:solidFill>
              <a:latin typeface="Garamond"/>
              <a:ea typeface="Garamond"/>
              <a:cs typeface="Garamond"/>
              <a:sym typeface="Garamond"/>
            </a:endParaRPr>
          </a:p>
          <a:p>
            <a:pPr marL="1600200" marR="0" lvl="3" indent="-228600" algn="l" rtl="0">
              <a:lnSpc>
                <a:spcPct val="100000"/>
              </a:lnSpc>
              <a:spcBef>
                <a:spcPts val="500"/>
              </a:spcBef>
              <a:spcAft>
                <a:spcPts val="0"/>
              </a:spcAft>
              <a:buClr>
                <a:schemeClr val="accent1"/>
              </a:buClr>
              <a:buSzPts val="1295"/>
              <a:buFont typeface="Arial"/>
              <a:buChar char="•"/>
            </a:pPr>
            <a:r>
              <a:rPr lang="es-ES" sz="1295" b="0" i="0" u="none" strike="noStrike" cap="none">
                <a:solidFill>
                  <a:schemeClr val="lt1"/>
                </a:solidFill>
                <a:latin typeface="Garamond"/>
                <a:ea typeface="Garamond"/>
                <a:cs typeface="Garamond"/>
                <a:sym typeface="Garamond"/>
              </a:rPr>
              <a:t>Electricidade</a:t>
            </a:r>
            <a:endParaRPr sz="1110" b="0" i="0" u="none" strike="noStrike" cap="none">
              <a:solidFill>
                <a:schemeClr val="lt1"/>
              </a:solidFill>
              <a:latin typeface="Garamond"/>
              <a:ea typeface="Garamond"/>
              <a:cs typeface="Garamond"/>
              <a:sym typeface="Garamond"/>
            </a:endParaRPr>
          </a:p>
          <a:p>
            <a:pPr marL="1600200" marR="0" lvl="3" indent="-228600" algn="l" rtl="0">
              <a:lnSpc>
                <a:spcPct val="100000"/>
              </a:lnSpc>
              <a:spcBef>
                <a:spcPts val="500"/>
              </a:spcBef>
              <a:spcAft>
                <a:spcPts val="0"/>
              </a:spcAft>
              <a:buClr>
                <a:schemeClr val="accent1"/>
              </a:buClr>
              <a:buSzPts val="1295"/>
              <a:buFont typeface="Arial"/>
              <a:buChar char="•"/>
            </a:pPr>
            <a:r>
              <a:rPr lang="es-ES" sz="1295" b="0" i="0" u="none" strike="noStrike" cap="none">
                <a:solidFill>
                  <a:schemeClr val="lt1"/>
                </a:solidFill>
                <a:latin typeface="Garamond"/>
                <a:ea typeface="Garamond"/>
                <a:cs typeface="Garamond"/>
                <a:sym typeface="Garamond"/>
              </a:rPr>
              <a:t>Combustible (sempre que sexa imprescindible na actividade a desenvolver)</a:t>
            </a:r>
            <a:endParaRPr sz="1110" b="0" i="0" u="none" strike="noStrike" cap="none">
              <a:solidFill>
                <a:schemeClr val="lt1"/>
              </a:solidFill>
              <a:latin typeface="Garamond"/>
              <a:ea typeface="Garamond"/>
              <a:cs typeface="Garamond"/>
              <a:sym typeface="Garamond"/>
            </a:endParaRPr>
          </a:p>
          <a:p>
            <a:pPr marL="1600200" marR="0" lvl="3" indent="-228600" algn="l" rtl="0">
              <a:lnSpc>
                <a:spcPct val="100000"/>
              </a:lnSpc>
              <a:spcBef>
                <a:spcPts val="500"/>
              </a:spcBef>
              <a:spcAft>
                <a:spcPts val="0"/>
              </a:spcAft>
              <a:buClr>
                <a:schemeClr val="accent1"/>
              </a:buClr>
              <a:buSzPts val="1295"/>
              <a:buFont typeface="Arial"/>
              <a:buChar char="•"/>
            </a:pPr>
            <a:r>
              <a:rPr lang="es-ES" sz="1295" b="0" i="0" u="none" strike="noStrike" cap="none">
                <a:solidFill>
                  <a:schemeClr val="lt1"/>
                </a:solidFill>
                <a:latin typeface="Garamond"/>
                <a:ea typeface="Garamond"/>
                <a:cs typeface="Garamond"/>
                <a:sym typeface="Garamond"/>
              </a:rPr>
              <a:t>Material de oficina. </a:t>
            </a:r>
            <a:endParaRPr sz="1110" b="0" i="0" u="none" strike="noStrike" cap="none">
              <a:solidFill>
                <a:schemeClr val="lt1"/>
              </a:solidFill>
              <a:latin typeface="Garamond"/>
              <a:ea typeface="Garamond"/>
              <a:cs typeface="Garamond"/>
              <a:sym typeface="Garamond"/>
            </a:endParaRPr>
          </a:p>
          <a:p>
            <a:pPr marL="1600200" marR="0" lvl="3" indent="-228600" algn="l" rtl="0">
              <a:lnSpc>
                <a:spcPct val="100000"/>
              </a:lnSpc>
              <a:spcBef>
                <a:spcPts val="500"/>
              </a:spcBef>
              <a:spcAft>
                <a:spcPts val="0"/>
              </a:spcAft>
              <a:buClr>
                <a:schemeClr val="accent1"/>
              </a:buClr>
              <a:buSzPts val="1295"/>
              <a:buFont typeface="Arial"/>
              <a:buChar char="•"/>
            </a:pPr>
            <a:r>
              <a:rPr lang="es-ES" sz="1295" b="0" i="0" u="none" strike="noStrike" cap="none">
                <a:solidFill>
                  <a:schemeClr val="lt1"/>
                </a:solidFill>
                <a:latin typeface="Garamond"/>
                <a:ea typeface="Garamond"/>
                <a:cs typeface="Garamond"/>
                <a:sym typeface="Garamond"/>
              </a:rPr>
              <a:t>Asesoría.</a:t>
            </a:r>
            <a:endParaRPr sz="1110" b="0" i="0" u="none" strike="noStrike" cap="none">
              <a:solidFill>
                <a:schemeClr val="lt1"/>
              </a:solidFill>
              <a:latin typeface="Garamond"/>
              <a:ea typeface="Garamond"/>
              <a:cs typeface="Garamond"/>
              <a:sym typeface="Garamond"/>
            </a:endParaRPr>
          </a:p>
          <a:p>
            <a:pPr marL="1600200" marR="0" lvl="3" indent="-228600" algn="l" rtl="0">
              <a:lnSpc>
                <a:spcPct val="100000"/>
              </a:lnSpc>
              <a:spcBef>
                <a:spcPts val="500"/>
              </a:spcBef>
              <a:spcAft>
                <a:spcPts val="0"/>
              </a:spcAft>
              <a:buClr>
                <a:schemeClr val="accent1"/>
              </a:buClr>
              <a:buSzPts val="1295"/>
              <a:buFont typeface="Arial"/>
              <a:buChar char="•"/>
            </a:pPr>
            <a:r>
              <a:rPr lang="es-ES" sz="1295" b="0" i="0" u="none" strike="noStrike" cap="none">
                <a:solidFill>
                  <a:schemeClr val="lt1"/>
                </a:solidFill>
                <a:latin typeface="Garamond"/>
                <a:ea typeface="Garamond"/>
                <a:cs typeface="Garamond"/>
                <a:sym typeface="Garamond"/>
              </a:rPr>
              <a:t>Gas.</a:t>
            </a:r>
            <a:endParaRPr sz="1110" b="0" i="0" u="none" strike="noStrike" cap="none">
              <a:solidFill>
                <a:schemeClr val="lt1"/>
              </a:solidFill>
              <a:latin typeface="Garamond"/>
              <a:ea typeface="Garamond"/>
              <a:cs typeface="Garamond"/>
              <a:sym typeface="Garamond"/>
            </a:endParaRPr>
          </a:p>
          <a:p>
            <a:pPr marL="1600200" marR="0" lvl="3" indent="-228600" algn="l" rtl="0">
              <a:lnSpc>
                <a:spcPct val="100000"/>
              </a:lnSpc>
              <a:spcBef>
                <a:spcPts val="500"/>
              </a:spcBef>
              <a:spcAft>
                <a:spcPts val="0"/>
              </a:spcAft>
              <a:buClr>
                <a:schemeClr val="accent1"/>
              </a:buClr>
              <a:buSzPts val="1295"/>
              <a:buFont typeface="Arial"/>
              <a:buChar char="•"/>
            </a:pPr>
            <a:r>
              <a:rPr lang="es-ES" sz="1295" b="0" i="0" u="none" strike="noStrike" cap="none">
                <a:solidFill>
                  <a:schemeClr val="lt1"/>
                </a:solidFill>
                <a:latin typeface="Garamond"/>
                <a:ea typeface="Garamond"/>
                <a:cs typeface="Garamond"/>
                <a:sym typeface="Garamond"/>
              </a:rPr>
              <a:t>Servizos de seguridade (só cotas mensuais proporcionais aos meses nos que proceda a subvención).</a:t>
            </a:r>
            <a:endParaRPr sz="1110" b="0" i="0" u="none" strike="noStrike" cap="none">
              <a:solidFill>
                <a:schemeClr val="lt1"/>
              </a:solidFill>
              <a:latin typeface="Garamond"/>
              <a:ea typeface="Garamond"/>
              <a:cs typeface="Garamond"/>
              <a:sym typeface="Garamond"/>
            </a:endParaRPr>
          </a:p>
          <a:p>
            <a:pPr marL="1600200" marR="0" lvl="3" indent="-228600" algn="l" rtl="0">
              <a:lnSpc>
                <a:spcPct val="100000"/>
              </a:lnSpc>
              <a:spcBef>
                <a:spcPts val="500"/>
              </a:spcBef>
              <a:spcAft>
                <a:spcPts val="0"/>
              </a:spcAft>
              <a:buClr>
                <a:schemeClr val="accent1"/>
              </a:buClr>
              <a:buSzPts val="1295"/>
              <a:buFont typeface="Arial"/>
              <a:buChar char="•"/>
            </a:pPr>
            <a:r>
              <a:rPr lang="es-ES" sz="1295" b="0" i="0" u="none" strike="noStrike" cap="none">
                <a:solidFill>
                  <a:schemeClr val="lt1"/>
                </a:solidFill>
                <a:latin typeface="Garamond"/>
                <a:ea typeface="Garamond"/>
                <a:cs typeface="Garamond"/>
                <a:sym typeface="Garamond"/>
              </a:rPr>
              <a:t>Gastos de publicidade e difusión da actividade empresarial</a:t>
            </a:r>
            <a:endParaRPr sz="1110" b="0" i="0" u="none" strike="noStrike" cap="none">
              <a:solidFill>
                <a:schemeClr val="lt1"/>
              </a:solidFill>
              <a:latin typeface="Garamond"/>
              <a:ea typeface="Garamond"/>
              <a:cs typeface="Garamond"/>
              <a:sym typeface="Garamond"/>
            </a:endParaRPr>
          </a:p>
          <a:p>
            <a:pPr marL="228600" marR="0" lvl="0" indent="-111125" algn="l" rtl="0">
              <a:lnSpc>
                <a:spcPct val="100000"/>
              </a:lnSpc>
              <a:spcBef>
                <a:spcPts val="1000"/>
              </a:spcBef>
              <a:spcAft>
                <a:spcPts val="0"/>
              </a:spcAft>
              <a:buClr>
                <a:schemeClr val="accent1"/>
              </a:buClr>
              <a:buSzPts val="1850"/>
              <a:buFont typeface="Arial"/>
              <a:buNone/>
            </a:pPr>
            <a:endParaRPr sz="1850" b="0" i="0" u="none" strike="noStrike" cap="none">
              <a:solidFill>
                <a:schemeClr val="lt1"/>
              </a:solidFill>
              <a:latin typeface="Garamond"/>
              <a:ea typeface="Garamond"/>
              <a:cs typeface="Garamond"/>
              <a:sym typeface="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3200"/>
              <a:buFont typeface="Garamond"/>
              <a:buNone/>
            </a:pPr>
            <a:r>
              <a:rPr lang="es-ES" sz="3200" b="0" i="0" u="none" strike="noStrike" cap="none">
                <a:solidFill>
                  <a:schemeClr val="lt1"/>
                </a:solidFill>
                <a:latin typeface="Garamond"/>
                <a:ea typeface="Garamond"/>
                <a:cs typeface="Garamond"/>
                <a:sym typeface="Garamond"/>
              </a:rPr>
              <a:t>1. CLIENTES</a:t>
            </a:r>
            <a:endParaRPr/>
          </a:p>
        </p:txBody>
      </p:sp>
      <p:sp>
        <p:nvSpPr>
          <p:cNvPr id="113" name="Google Shape;113;p15"/>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accent1"/>
              </a:buClr>
              <a:buSzPts val="2000"/>
              <a:buFont typeface="Arial"/>
              <a:buChar char="•"/>
            </a:pPr>
            <a:r>
              <a:rPr lang="es-ES" sz="2000" b="0" i="0" u="none" strike="noStrike" cap="none">
                <a:solidFill>
                  <a:schemeClr val="lt1"/>
                </a:solidFill>
                <a:latin typeface="Garamond"/>
                <a:ea typeface="Garamond"/>
                <a:cs typeface="Garamond"/>
                <a:sym typeface="Garamond"/>
              </a:rPr>
              <a:t>Se llevarán a cabo, CURSOS DE INCICIACIÓN a la informática de 2 horas semanales en horario de mañana o de tarde, durante 2 meses. El cobro de estos cursos será de 120€. cobrando el 60% el primer mes y el 40% el segundo 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3200"/>
              <a:buFont typeface="Garamond"/>
              <a:buNone/>
            </a:pPr>
            <a:r>
              <a:rPr lang="es-ES" sz="3200" b="0" i="0" u="none" strike="noStrike" cap="none">
                <a:solidFill>
                  <a:schemeClr val="lt1"/>
                </a:solidFill>
                <a:latin typeface="Garamond"/>
                <a:ea typeface="Garamond"/>
                <a:cs typeface="Garamond"/>
                <a:sym typeface="Garamond"/>
              </a:rPr>
              <a:t>1. CLIENTES</a:t>
            </a:r>
            <a:endParaRPr/>
          </a:p>
        </p:txBody>
      </p:sp>
      <p:sp>
        <p:nvSpPr>
          <p:cNvPr id="119" name="Google Shape;119;p16"/>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accent1"/>
              </a:buClr>
              <a:buSzPts val="2000"/>
              <a:buFont typeface="Arial"/>
              <a:buChar char="•"/>
            </a:pPr>
            <a:r>
              <a:rPr lang="es-ES" sz="2000" b="0" i="0" u="none" strike="noStrike" cap="none">
                <a:solidFill>
                  <a:schemeClr val="lt1"/>
                </a:solidFill>
                <a:latin typeface="Garamond"/>
                <a:ea typeface="Garamond"/>
                <a:cs typeface="Garamond"/>
                <a:sym typeface="Garamond"/>
              </a:rPr>
              <a:t>Se llevarán a cabo, CURSOS DE INCICIACIÓN a la informática de 2 horas semanales en horario de mañana o de tarde, durante 2 meses. El cobro de estos cursos será de 120€ cobrando el 60% el primer mes y el 40% el segundo mes.</a:t>
            </a:r>
            <a:endParaRPr/>
          </a:p>
          <a:p>
            <a:pPr marL="228600" marR="0" lvl="0" indent="-228600" algn="l" rtl="0">
              <a:lnSpc>
                <a:spcPct val="120000"/>
              </a:lnSpc>
              <a:spcBef>
                <a:spcPts val="1000"/>
              </a:spcBef>
              <a:spcAft>
                <a:spcPts val="0"/>
              </a:spcAft>
              <a:buClr>
                <a:schemeClr val="accent1"/>
              </a:buClr>
              <a:buSzPts val="2000"/>
              <a:buFont typeface="Arial"/>
              <a:buChar char="•"/>
            </a:pPr>
            <a:r>
              <a:rPr lang="es-ES" sz="2000" b="0" i="0" u="none" strike="noStrike" cap="none">
                <a:solidFill>
                  <a:schemeClr val="lt1"/>
                </a:solidFill>
                <a:latin typeface="Garamond"/>
                <a:ea typeface="Garamond"/>
                <a:cs typeface="Garamond"/>
                <a:sym typeface="Garamond"/>
              </a:rPr>
              <a:t>A mayores se impartirán clases de apoyo para ciclos/institutos y universidad.</a:t>
            </a:r>
            <a:endParaRPr/>
          </a:p>
          <a:p>
            <a:pPr marL="228600" marR="0" lvl="0" indent="-101600" algn="l" rtl="0">
              <a:lnSpc>
                <a:spcPct val="120000"/>
              </a:lnSpc>
              <a:spcBef>
                <a:spcPts val="1000"/>
              </a:spcBef>
              <a:spcAft>
                <a:spcPts val="0"/>
              </a:spcAft>
              <a:buClr>
                <a:schemeClr val="accent1"/>
              </a:buClr>
              <a:buSzPts val="2000"/>
              <a:buFont typeface="Arial"/>
              <a:buNone/>
            </a:pPr>
            <a:endParaRPr sz="2000" b="0" i="0" u="none" strike="noStrike" cap="none">
              <a:solidFill>
                <a:schemeClr val="lt1"/>
              </a:solidFill>
              <a:latin typeface="Garamond"/>
              <a:ea typeface="Garamond"/>
              <a:cs typeface="Garamond"/>
              <a:sym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3200"/>
              <a:buFont typeface="Garamond"/>
              <a:buNone/>
            </a:pPr>
            <a:r>
              <a:rPr lang="es-ES" sz="3200" b="0" i="0" u="none" strike="noStrike" cap="none">
                <a:solidFill>
                  <a:schemeClr val="lt1"/>
                </a:solidFill>
                <a:latin typeface="Garamond"/>
                <a:ea typeface="Garamond"/>
                <a:cs typeface="Garamond"/>
                <a:sym typeface="Garamond"/>
              </a:rPr>
              <a:t>1. CLIENTES</a:t>
            </a:r>
            <a:endParaRPr/>
          </a:p>
        </p:txBody>
      </p:sp>
      <p:sp>
        <p:nvSpPr>
          <p:cNvPr id="125" name="Google Shape;125;p17"/>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10000"/>
              </a:lnSpc>
              <a:spcBef>
                <a:spcPts val="0"/>
              </a:spcBef>
              <a:spcAft>
                <a:spcPts val="0"/>
              </a:spcAft>
              <a:buClr>
                <a:schemeClr val="accent1"/>
              </a:buClr>
              <a:buSzPts val="1850"/>
              <a:buFont typeface="Arial"/>
              <a:buChar char="•"/>
            </a:pPr>
            <a:r>
              <a:rPr lang="es-ES" sz="1850" b="0" i="0" u="none" strike="noStrike" cap="none">
                <a:solidFill>
                  <a:schemeClr val="lt1"/>
                </a:solidFill>
                <a:latin typeface="Garamond"/>
                <a:ea typeface="Garamond"/>
                <a:cs typeface="Garamond"/>
                <a:sym typeface="Garamond"/>
              </a:rPr>
              <a:t>Se llevarán a cabo, CURSOS DE INCICIACIÓN a la informática de 2 horas semanales en horario de mañana o de tarde, durante 2 meses. El cobro de estos cursos será de 120€ cobrando el 60% el primer mes y el 40% el segundo mes.</a:t>
            </a:r>
            <a:endParaRPr/>
          </a:p>
          <a:p>
            <a:pPr marL="228600" marR="0" lvl="0" indent="-228600" algn="l" rtl="0">
              <a:lnSpc>
                <a:spcPct val="110000"/>
              </a:lnSpc>
              <a:spcBef>
                <a:spcPts val="1000"/>
              </a:spcBef>
              <a:spcAft>
                <a:spcPts val="0"/>
              </a:spcAft>
              <a:buClr>
                <a:schemeClr val="accent1"/>
              </a:buClr>
              <a:buSzPts val="1850"/>
              <a:buFont typeface="Arial"/>
              <a:buChar char="•"/>
            </a:pPr>
            <a:r>
              <a:rPr lang="es-ES" sz="1850" b="0" i="0" u="none" strike="noStrike" cap="none">
                <a:solidFill>
                  <a:schemeClr val="lt1"/>
                </a:solidFill>
                <a:latin typeface="Garamond"/>
                <a:ea typeface="Garamond"/>
                <a:cs typeface="Garamond"/>
                <a:sym typeface="Garamond"/>
              </a:rPr>
              <a:t>A mayores se impartirán clases de apoyo para ciclos/institutos y universidad.</a:t>
            </a:r>
            <a:endParaRPr/>
          </a:p>
          <a:p>
            <a:pPr marL="228600" marR="0" lvl="0" indent="-228600" algn="l" rtl="0">
              <a:lnSpc>
                <a:spcPct val="110000"/>
              </a:lnSpc>
              <a:spcBef>
                <a:spcPts val="1000"/>
              </a:spcBef>
              <a:spcAft>
                <a:spcPts val="0"/>
              </a:spcAft>
              <a:buClr>
                <a:schemeClr val="accent1"/>
              </a:buClr>
              <a:buSzPts val="1850"/>
              <a:buFont typeface="Arial"/>
              <a:buChar char="•"/>
            </a:pPr>
            <a:r>
              <a:rPr lang="es-ES" sz="1850" b="0" i="0" u="none" strike="noStrike" cap="none">
                <a:solidFill>
                  <a:schemeClr val="lt1"/>
                </a:solidFill>
                <a:latin typeface="Garamond"/>
                <a:ea typeface="Garamond"/>
                <a:cs typeface="Garamond"/>
                <a:sym typeface="Garamond"/>
              </a:rPr>
              <a:t>La estimación de afluencia a estos cursos, durante el primer año, será:</a:t>
            </a:r>
            <a:endParaRPr/>
          </a:p>
          <a:p>
            <a:pPr marL="685800" marR="0" lvl="1" indent="-228600" algn="l" rtl="0">
              <a:lnSpc>
                <a:spcPct val="110000"/>
              </a:lnSpc>
              <a:spcBef>
                <a:spcPts val="500"/>
              </a:spcBef>
              <a:spcAft>
                <a:spcPts val="0"/>
              </a:spcAft>
              <a:buClr>
                <a:schemeClr val="accent1"/>
              </a:buClr>
              <a:buSzPts val="1665"/>
              <a:buFont typeface="Arial"/>
              <a:buChar char="•"/>
            </a:pPr>
            <a:r>
              <a:rPr lang="es-ES" sz="1665" b="0" i="0" u="none" strike="noStrike" cap="none">
                <a:solidFill>
                  <a:schemeClr val="lt1"/>
                </a:solidFill>
                <a:latin typeface="Garamond"/>
                <a:ea typeface="Garamond"/>
                <a:cs typeface="Garamond"/>
                <a:sym typeface="Garamond"/>
              </a:rPr>
              <a:t>Primer curso: 4 alumnos.</a:t>
            </a:r>
            <a:endParaRPr/>
          </a:p>
          <a:p>
            <a:pPr marL="685800" marR="0" lvl="1" indent="-228600" algn="l" rtl="0">
              <a:lnSpc>
                <a:spcPct val="110000"/>
              </a:lnSpc>
              <a:spcBef>
                <a:spcPts val="500"/>
              </a:spcBef>
              <a:spcAft>
                <a:spcPts val="0"/>
              </a:spcAft>
              <a:buClr>
                <a:schemeClr val="accent1"/>
              </a:buClr>
              <a:buSzPts val="1665"/>
              <a:buFont typeface="Arial"/>
              <a:buChar char="•"/>
            </a:pPr>
            <a:r>
              <a:rPr lang="es-ES" sz="1665" b="0" i="0" u="none" strike="noStrike" cap="none">
                <a:solidFill>
                  <a:schemeClr val="lt1"/>
                </a:solidFill>
                <a:latin typeface="Garamond"/>
                <a:ea typeface="Garamond"/>
                <a:cs typeface="Garamond"/>
                <a:sym typeface="Garamond"/>
              </a:rPr>
              <a:t>Segundo curso: 6 alumnos.</a:t>
            </a:r>
            <a:endParaRPr/>
          </a:p>
          <a:p>
            <a:pPr marL="685800" marR="0" lvl="1" indent="-228600" algn="l" rtl="0">
              <a:lnSpc>
                <a:spcPct val="110000"/>
              </a:lnSpc>
              <a:spcBef>
                <a:spcPts val="500"/>
              </a:spcBef>
              <a:spcAft>
                <a:spcPts val="0"/>
              </a:spcAft>
              <a:buClr>
                <a:schemeClr val="accent1"/>
              </a:buClr>
              <a:buSzPts val="1665"/>
              <a:buFont typeface="Arial"/>
              <a:buChar char="•"/>
            </a:pPr>
            <a:r>
              <a:rPr lang="es-ES" sz="1665" b="0" i="0" u="none" strike="noStrike" cap="none">
                <a:solidFill>
                  <a:schemeClr val="lt1"/>
                </a:solidFill>
                <a:latin typeface="Garamond"/>
                <a:ea typeface="Garamond"/>
                <a:cs typeface="Garamond"/>
                <a:sym typeface="Garamond"/>
              </a:rPr>
              <a:t>Tercer curso: 10 alumnos.</a:t>
            </a:r>
            <a:endParaRPr/>
          </a:p>
          <a:p>
            <a:pPr marL="685800" marR="0" lvl="1" indent="-228600" algn="l" rtl="0">
              <a:lnSpc>
                <a:spcPct val="110000"/>
              </a:lnSpc>
              <a:spcBef>
                <a:spcPts val="500"/>
              </a:spcBef>
              <a:spcAft>
                <a:spcPts val="0"/>
              </a:spcAft>
              <a:buClr>
                <a:schemeClr val="accent1"/>
              </a:buClr>
              <a:buSzPts val="1665"/>
              <a:buFont typeface="Arial"/>
              <a:buChar char="•"/>
            </a:pPr>
            <a:r>
              <a:rPr lang="es-ES" sz="1665" b="0" i="0" u="none" strike="noStrike" cap="none">
                <a:solidFill>
                  <a:schemeClr val="lt1"/>
                </a:solidFill>
                <a:latin typeface="Garamond"/>
                <a:ea typeface="Garamond"/>
                <a:cs typeface="Garamond"/>
                <a:sym typeface="Garamond"/>
              </a:rPr>
              <a:t>Cuarto Curso: 10 alumnos.</a:t>
            </a:r>
            <a:endParaRPr/>
          </a:p>
          <a:p>
            <a:pPr marL="228600" marR="0" lvl="0" indent="-111125" algn="l" rtl="0">
              <a:lnSpc>
                <a:spcPct val="110000"/>
              </a:lnSpc>
              <a:spcBef>
                <a:spcPts val="1000"/>
              </a:spcBef>
              <a:spcAft>
                <a:spcPts val="0"/>
              </a:spcAft>
              <a:buClr>
                <a:schemeClr val="accent1"/>
              </a:buClr>
              <a:buSzPts val="1850"/>
              <a:buFont typeface="Arial"/>
              <a:buNone/>
            </a:pPr>
            <a:endParaRPr sz="1850" b="0" i="0" u="none" strike="noStrike" cap="none">
              <a:solidFill>
                <a:schemeClr val="lt1"/>
              </a:solidFill>
              <a:latin typeface="Garamond"/>
              <a:ea typeface="Garamond"/>
              <a:cs typeface="Garamond"/>
              <a:sym typeface="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3200"/>
              <a:buFont typeface="Garamond"/>
              <a:buNone/>
            </a:pPr>
            <a:r>
              <a:rPr lang="es-ES" sz="3200" b="0" i="0" u="none" strike="noStrike" cap="none">
                <a:solidFill>
                  <a:schemeClr val="lt1"/>
                </a:solidFill>
                <a:latin typeface="Garamond"/>
                <a:ea typeface="Garamond"/>
                <a:cs typeface="Garamond"/>
                <a:sym typeface="Garamond"/>
              </a:rPr>
              <a:t>1. CLIENTES</a:t>
            </a:r>
            <a:endParaRPr/>
          </a:p>
        </p:txBody>
      </p:sp>
      <p:sp>
        <p:nvSpPr>
          <p:cNvPr id="131" name="Google Shape;131;p18"/>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10000"/>
              </a:lnSpc>
              <a:spcBef>
                <a:spcPts val="0"/>
              </a:spcBef>
              <a:spcAft>
                <a:spcPts val="0"/>
              </a:spcAft>
              <a:buClr>
                <a:schemeClr val="accent1"/>
              </a:buClr>
              <a:buSzPts val="1850"/>
              <a:buFont typeface="Arial"/>
              <a:buChar char="•"/>
            </a:pPr>
            <a:r>
              <a:rPr lang="es-ES" sz="1850" b="0" i="0" u="none" strike="noStrike" cap="none">
                <a:solidFill>
                  <a:schemeClr val="lt1"/>
                </a:solidFill>
                <a:latin typeface="Garamond"/>
                <a:ea typeface="Garamond"/>
                <a:cs typeface="Garamond"/>
                <a:sym typeface="Garamond"/>
              </a:rPr>
              <a:t>Se llevarán a cabo, CURSOS DE INCICIACIÓN a la informática de 2 horas semanales en horario de mañana o de tarde, durante 2 meses. El cobro de estos cursos será de 120€.cobrando el 60% el primer mes y el 40% el segundo mes.</a:t>
            </a:r>
            <a:endParaRPr/>
          </a:p>
          <a:p>
            <a:pPr marL="228600" marR="0" lvl="0" indent="-228600" algn="l" rtl="0">
              <a:lnSpc>
                <a:spcPct val="110000"/>
              </a:lnSpc>
              <a:spcBef>
                <a:spcPts val="1000"/>
              </a:spcBef>
              <a:spcAft>
                <a:spcPts val="0"/>
              </a:spcAft>
              <a:buClr>
                <a:schemeClr val="accent1"/>
              </a:buClr>
              <a:buSzPts val="1850"/>
              <a:buFont typeface="Arial"/>
              <a:buChar char="•"/>
            </a:pPr>
            <a:r>
              <a:rPr lang="es-ES" sz="1850" b="0" i="0" u="none" strike="noStrike" cap="none">
                <a:solidFill>
                  <a:schemeClr val="lt1"/>
                </a:solidFill>
                <a:latin typeface="Garamond"/>
                <a:ea typeface="Garamond"/>
                <a:cs typeface="Garamond"/>
                <a:sym typeface="Garamond"/>
              </a:rPr>
              <a:t>A mayores se impartirán clases de apoyo para ciclos/institutos y universidad.</a:t>
            </a:r>
            <a:endParaRPr/>
          </a:p>
          <a:p>
            <a:pPr marL="228600" marR="0" lvl="0" indent="-228600" algn="l" rtl="0">
              <a:lnSpc>
                <a:spcPct val="110000"/>
              </a:lnSpc>
              <a:spcBef>
                <a:spcPts val="1000"/>
              </a:spcBef>
              <a:spcAft>
                <a:spcPts val="0"/>
              </a:spcAft>
              <a:buClr>
                <a:schemeClr val="accent1"/>
              </a:buClr>
              <a:buSzPts val="1850"/>
              <a:buFont typeface="Arial"/>
              <a:buChar char="•"/>
            </a:pPr>
            <a:r>
              <a:rPr lang="es-ES" sz="1850" b="0" i="0" u="none" strike="noStrike" cap="none">
                <a:solidFill>
                  <a:schemeClr val="lt1"/>
                </a:solidFill>
                <a:latin typeface="Garamond"/>
                <a:ea typeface="Garamond"/>
                <a:cs typeface="Garamond"/>
                <a:sym typeface="Garamond"/>
              </a:rPr>
              <a:t>La estimación de afluencia a estos cursos, durante el primer año, será:</a:t>
            </a:r>
            <a:endParaRPr/>
          </a:p>
          <a:p>
            <a:pPr marL="685800" marR="0" lvl="1" indent="-228600" algn="l" rtl="0">
              <a:lnSpc>
                <a:spcPct val="110000"/>
              </a:lnSpc>
              <a:spcBef>
                <a:spcPts val="500"/>
              </a:spcBef>
              <a:spcAft>
                <a:spcPts val="0"/>
              </a:spcAft>
              <a:buClr>
                <a:schemeClr val="accent1"/>
              </a:buClr>
              <a:buSzPts val="1665"/>
              <a:buFont typeface="Arial"/>
              <a:buChar char="•"/>
            </a:pPr>
            <a:r>
              <a:rPr lang="es-ES" sz="1665" b="0" i="0" u="none" strike="noStrike" cap="none">
                <a:solidFill>
                  <a:schemeClr val="lt1"/>
                </a:solidFill>
                <a:latin typeface="Garamond"/>
                <a:ea typeface="Garamond"/>
                <a:cs typeface="Garamond"/>
                <a:sym typeface="Garamond"/>
              </a:rPr>
              <a:t>Primer curso: 4 alumnos.</a:t>
            </a:r>
            <a:endParaRPr/>
          </a:p>
          <a:p>
            <a:pPr marL="685800" marR="0" lvl="1" indent="-228600" algn="l" rtl="0">
              <a:lnSpc>
                <a:spcPct val="110000"/>
              </a:lnSpc>
              <a:spcBef>
                <a:spcPts val="500"/>
              </a:spcBef>
              <a:spcAft>
                <a:spcPts val="0"/>
              </a:spcAft>
              <a:buClr>
                <a:schemeClr val="accent1"/>
              </a:buClr>
              <a:buSzPts val="1665"/>
              <a:buFont typeface="Arial"/>
              <a:buChar char="•"/>
            </a:pPr>
            <a:r>
              <a:rPr lang="es-ES" sz="1665" b="0" i="0" u="none" strike="noStrike" cap="none">
                <a:solidFill>
                  <a:schemeClr val="lt1"/>
                </a:solidFill>
                <a:latin typeface="Garamond"/>
                <a:ea typeface="Garamond"/>
                <a:cs typeface="Garamond"/>
                <a:sym typeface="Garamond"/>
              </a:rPr>
              <a:t>Segundo curso: 6 alumnos.</a:t>
            </a:r>
            <a:endParaRPr/>
          </a:p>
          <a:p>
            <a:pPr marL="685800" marR="0" lvl="1" indent="-228600" algn="l" rtl="0">
              <a:lnSpc>
                <a:spcPct val="110000"/>
              </a:lnSpc>
              <a:spcBef>
                <a:spcPts val="500"/>
              </a:spcBef>
              <a:spcAft>
                <a:spcPts val="0"/>
              </a:spcAft>
              <a:buClr>
                <a:schemeClr val="accent1"/>
              </a:buClr>
              <a:buSzPts val="1665"/>
              <a:buFont typeface="Arial"/>
              <a:buChar char="•"/>
            </a:pPr>
            <a:r>
              <a:rPr lang="es-ES" sz="1665" b="0" i="0" u="none" strike="noStrike" cap="none">
                <a:solidFill>
                  <a:schemeClr val="lt1"/>
                </a:solidFill>
                <a:latin typeface="Garamond"/>
                <a:ea typeface="Garamond"/>
                <a:cs typeface="Garamond"/>
                <a:sym typeface="Garamond"/>
              </a:rPr>
              <a:t>Tercer curso: 10 alumnos.</a:t>
            </a:r>
            <a:endParaRPr/>
          </a:p>
          <a:p>
            <a:pPr marL="685800" marR="0" lvl="1" indent="-228600" algn="l" rtl="0">
              <a:lnSpc>
                <a:spcPct val="110000"/>
              </a:lnSpc>
              <a:spcBef>
                <a:spcPts val="500"/>
              </a:spcBef>
              <a:spcAft>
                <a:spcPts val="0"/>
              </a:spcAft>
              <a:buClr>
                <a:schemeClr val="accent1"/>
              </a:buClr>
              <a:buSzPts val="1665"/>
              <a:buFont typeface="Arial"/>
              <a:buChar char="•"/>
            </a:pPr>
            <a:r>
              <a:rPr lang="es-ES" sz="1665" b="0" i="0" u="none" strike="noStrike" cap="none">
                <a:solidFill>
                  <a:schemeClr val="lt1"/>
                </a:solidFill>
                <a:latin typeface="Garamond"/>
                <a:ea typeface="Garamond"/>
                <a:cs typeface="Garamond"/>
                <a:sym typeface="Garamond"/>
              </a:rPr>
              <a:t>Cuarto Curso: 10 alumnos.</a:t>
            </a:r>
            <a:endParaRPr/>
          </a:p>
          <a:p>
            <a:pPr marL="228600" marR="0" lvl="0" indent="-111125" algn="l" rtl="0">
              <a:lnSpc>
                <a:spcPct val="110000"/>
              </a:lnSpc>
              <a:spcBef>
                <a:spcPts val="1000"/>
              </a:spcBef>
              <a:spcAft>
                <a:spcPts val="0"/>
              </a:spcAft>
              <a:buClr>
                <a:schemeClr val="accent1"/>
              </a:buClr>
              <a:buSzPts val="1850"/>
              <a:buFont typeface="Arial"/>
              <a:buNone/>
            </a:pPr>
            <a:endParaRPr sz="1850" b="0" i="0" u="none" strike="noStrike" cap="none">
              <a:solidFill>
                <a:schemeClr val="lt1"/>
              </a:solidFill>
              <a:latin typeface="Garamond"/>
              <a:ea typeface="Garamond"/>
              <a:cs typeface="Garamond"/>
              <a:sym typeface="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3200"/>
              <a:buFont typeface="Garamond"/>
              <a:buNone/>
            </a:pPr>
            <a:r>
              <a:rPr lang="es-ES" sz="3200" b="0" i="0" u="none" strike="noStrike" cap="none">
                <a:solidFill>
                  <a:schemeClr val="lt1"/>
                </a:solidFill>
                <a:latin typeface="Garamond"/>
                <a:ea typeface="Garamond"/>
                <a:cs typeface="Garamond"/>
                <a:sym typeface="Garamond"/>
              </a:rPr>
              <a:t>1. CLIENTES</a:t>
            </a:r>
            <a:endParaRPr/>
          </a:p>
        </p:txBody>
      </p:sp>
      <p:sp>
        <p:nvSpPr>
          <p:cNvPr id="137" name="Google Shape;137;p19"/>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accent1"/>
              </a:buClr>
              <a:buSzPts val="2000"/>
              <a:buFont typeface="Arial"/>
              <a:buChar char="•"/>
            </a:pPr>
            <a:r>
              <a:rPr lang="es-ES" sz="2000" b="0" i="0" u="none" strike="noStrike" cap="none">
                <a:solidFill>
                  <a:schemeClr val="lt1"/>
                </a:solidFill>
                <a:latin typeface="Garamond"/>
                <a:ea typeface="Garamond"/>
                <a:cs typeface="Garamond"/>
                <a:sym typeface="Garamond"/>
              </a:rPr>
              <a:t>En instututos/ciclos la previsión será de 5 alumnos el mes. Y precio 10 € la hora.</a:t>
            </a:r>
            <a:endParaRPr/>
          </a:p>
          <a:p>
            <a:pPr marL="228600" marR="0" lvl="0" indent="-228600" algn="l" rtl="0">
              <a:lnSpc>
                <a:spcPct val="120000"/>
              </a:lnSpc>
              <a:spcBef>
                <a:spcPts val="1000"/>
              </a:spcBef>
              <a:spcAft>
                <a:spcPts val="0"/>
              </a:spcAft>
              <a:buClr>
                <a:schemeClr val="accent1"/>
              </a:buClr>
              <a:buSzPts val="2000"/>
              <a:buFont typeface="Arial"/>
              <a:buChar char="•"/>
            </a:pPr>
            <a:r>
              <a:rPr lang="es-ES" sz="2000" b="0" i="0" u="none" strike="noStrike" cap="none">
                <a:solidFill>
                  <a:schemeClr val="lt1"/>
                </a:solidFill>
                <a:latin typeface="Garamond"/>
                <a:ea typeface="Garamond"/>
                <a:cs typeface="Garamond"/>
                <a:sym typeface="Garamond"/>
              </a:rPr>
              <a:t>De universidad: 1 alumno al mes excecptuando los meses de Julio, Agosto y Septiembre a 15 € la hora.</a:t>
            </a:r>
            <a:endParaRPr/>
          </a:p>
          <a:p>
            <a:pPr marL="228600" marR="0" lvl="0" indent="-228600" algn="l" rtl="0">
              <a:lnSpc>
                <a:spcPct val="120000"/>
              </a:lnSpc>
              <a:spcBef>
                <a:spcPts val="1000"/>
              </a:spcBef>
              <a:spcAft>
                <a:spcPts val="0"/>
              </a:spcAft>
              <a:buClr>
                <a:schemeClr val="accent1"/>
              </a:buClr>
              <a:buSzPts val="2000"/>
              <a:buFont typeface="Arial"/>
              <a:buChar char="•"/>
            </a:pPr>
            <a:r>
              <a:rPr lang="es-ES" sz="2000" b="0" i="0" u="none" strike="noStrike" cap="none">
                <a:solidFill>
                  <a:schemeClr val="lt1"/>
                </a:solidFill>
                <a:latin typeface="Garamond"/>
                <a:ea typeface="Garamond"/>
                <a:cs typeface="Garamond"/>
                <a:sym typeface="Garamond"/>
              </a:rPr>
              <a:t>Adémás se impartirán cursos libres que también serán de 10 € la hora.</a:t>
            </a:r>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lt1"/>
              </a:solidFill>
              <a:latin typeface="Garamond"/>
              <a:ea typeface="Garamond"/>
              <a:cs typeface="Garamond"/>
              <a:sym typeface="Garamond"/>
            </a:endParaRPr>
          </a:p>
        </p:txBody>
      </p:sp>
    </p:spTree>
  </p:cSld>
  <p:clrMapOvr>
    <a:masterClrMapping/>
  </p:clrMapOvr>
  <mc:AlternateContent xmlns:mc="http://schemas.openxmlformats.org/markup-compatibility/2006" xmlns:p14="http://schemas.microsoft.com/office/powerpoint/2010/main">
    <mc:Choice Requires="p14">
      <p:transition spd="slow" p14:dur="34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3200"/>
              <a:buFont typeface="Garamond"/>
              <a:buNone/>
            </a:pPr>
            <a:r>
              <a:rPr lang="es-ES" sz="3200" b="0" i="0" u="none" strike="noStrike" cap="none">
                <a:solidFill>
                  <a:schemeClr val="lt1"/>
                </a:solidFill>
                <a:latin typeface="Garamond"/>
                <a:ea typeface="Garamond"/>
                <a:cs typeface="Garamond"/>
                <a:sym typeface="Garamond"/>
              </a:rPr>
              <a:t>CLIENTES</a:t>
            </a:r>
            <a:endParaRPr/>
          </a:p>
        </p:txBody>
      </p:sp>
      <p:sp>
        <p:nvSpPr>
          <p:cNvPr id="143" name="Google Shape;143;p20"/>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accent1"/>
              </a:buClr>
              <a:buSzPts val="2000"/>
              <a:buFont typeface="Arial"/>
              <a:buChar char="•"/>
            </a:pPr>
            <a:r>
              <a:rPr lang="es-ES" sz="2000" b="0" i="0" u="none" strike="noStrike" cap="none">
                <a:solidFill>
                  <a:schemeClr val="lt1"/>
                </a:solidFill>
                <a:latin typeface="Garamond"/>
                <a:ea typeface="Garamond"/>
                <a:cs typeface="Garamond"/>
                <a:sym typeface="Garamond"/>
              </a:rPr>
              <a:t>En instututos/ciclos la previsión será de 5 alumnos el mes. Y precio 10 € la hora.</a:t>
            </a:r>
            <a:endParaRPr/>
          </a:p>
          <a:p>
            <a:pPr marL="228600" marR="0" lvl="0" indent="-228600" algn="l" rtl="0">
              <a:lnSpc>
                <a:spcPct val="120000"/>
              </a:lnSpc>
              <a:spcBef>
                <a:spcPts val="1000"/>
              </a:spcBef>
              <a:spcAft>
                <a:spcPts val="0"/>
              </a:spcAft>
              <a:buClr>
                <a:schemeClr val="accent1"/>
              </a:buClr>
              <a:buSzPts val="2000"/>
              <a:buFont typeface="Arial"/>
              <a:buChar char="•"/>
            </a:pPr>
            <a:r>
              <a:rPr lang="es-ES" sz="2000" b="0" i="0" u="none" strike="noStrike" cap="none">
                <a:solidFill>
                  <a:schemeClr val="lt1"/>
                </a:solidFill>
                <a:latin typeface="Garamond"/>
                <a:ea typeface="Garamond"/>
                <a:cs typeface="Garamond"/>
                <a:sym typeface="Garamond"/>
              </a:rPr>
              <a:t>De universidad: 1 alumno al mes excecptuando los meses de Julio, Agosto y Septiembre a 15 € la hora.</a:t>
            </a:r>
            <a:endParaRPr/>
          </a:p>
          <a:p>
            <a:pPr marL="228600" marR="0" lvl="0" indent="-228600" algn="l" rtl="0">
              <a:lnSpc>
                <a:spcPct val="120000"/>
              </a:lnSpc>
              <a:spcBef>
                <a:spcPts val="1000"/>
              </a:spcBef>
              <a:spcAft>
                <a:spcPts val="0"/>
              </a:spcAft>
              <a:buClr>
                <a:schemeClr val="accent1"/>
              </a:buClr>
              <a:buSzPts val="2000"/>
              <a:buFont typeface="Arial"/>
              <a:buChar char="•"/>
            </a:pPr>
            <a:r>
              <a:rPr lang="es-ES" sz="2000" b="0" i="0" u="none" strike="noStrike" cap="none">
                <a:solidFill>
                  <a:schemeClr val="lt1"/>
                </a:solidFill>
                <a:latin typeface="Garamond"/>
                <a:ea typeface="Garamond"/>
                <a:cs typeface="Garamond"/>
                <a:sym typeface="Garamond"/>
              </a:rPr>
              <a:t>Adémás se impartirán cursos libres que también serán de 10 € la hora.</a:t>
            </a:r>
            <a:endParaRPr/>
          </a:p>
          <a:p>
            <a:pPr marL="0" marR="0" lvl="0" indent="0" algn="l" rtl="0">
              <a:lnSpc>
                <a:spcPct val="120000"/>
              </a:lnSpc>
              <a:spcBef>
                <a:spcPts val="1000"/>
              </a:spcBef>
              <a:spcAft>
                <a:spcPts val="0"/>
              </a:spcAft>
              <a:buClr>
                <a:schemeClr val="accent1"/>
              </a:buClr>
              <a:buSzPts val="2000"/>
              <a:buFont typeface="Arial"/>
              <a:buNone/>
            </a:pPr>
            <a:endParaRPr sz="2000" b="0" i="0" u="none" strike="noStrike" cap="none">
              <a:solidFill>
                <a:schemeClr val="lt1"/>
              </a:solidFill>
              <a:latin typeface="Garamond"/>
              <a:ea typeface="Garamond"/>
              <a:cs typeface="Garamond"/>
              <a:sym typeface="Garamond"/>
            </a:endParaRPr>
          </a:p>
        </p:txBody>
      </p:sp>
      <p:pic>
        <p:nvPicPr>
          <p:cNvPr id="144" name="Google Shape;144;p20"/>
          <p:cNvPicPr preferRelativeResize="0"/>
          <p:nvPr/>
        </p:nvPicPr>
        <p:blipFill rotWithShape="1">
          <a:blip r:embed="rId3">
            <a:alphaModFix/>
          </a:blip>
          <a:srcRect/>
          <a:stretch/>
        </p:blipFill>
        <p:spPr>
          <a:xfrm>
            <a:off x="247903" y="1222698"/>
            <a:ext cx="11696194" cy="33032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3200"/>
              <a:buFont typeface="Garamond"/>
              <a:buNone/>
            </a:pPr>
            <a:r>
              <a:rPr lang="es-ES" sz="3200" b="0" i="0" u="none" strike="noStrike" cap="none">
                <a:solidFill>
                  <a:schemeClr val="lt1"/>
                </a:solidFill>
                <a:latin typeface="Garamond"/>
                <a:ea typeface="Garamond"/>
                <a:cs typeface="Garamond"/>
                <a:sym typeface="Garamond"/>
              </a:rPr>
              <a:t>2. COMPRA DE MATERIALES</a:t>
            </a:r>
            <a:endParaRPr/>
          </a:p>
        </p:txBody>
      </p:sp>
      <p:sp>
        <p:nvSpPr>
          <p:cNvPr id="150" name="Google Shape;150;p21"/>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10000"/>
              </a:lnSpc>
              <a:spcBef>
                <a:spcPts val="0"/>
              </a:spcBef>
              <a:spcAft>
                <a:spcPts val="0"/>
              </a:spcAft>
              <a:buClr>
                <a:schemeClr val="accent1"/>
              </a:buClr>
              <a:buSzPts val="1700"/>
              <a:buFont typeface="Arial"/>
              <a:buChar char="•"/>
            </a:pPr>
            <a:r>
              <a:rPr lang="es-ES" sz="1700" b="0" i="0" u="none" strike="noStrike" cap="none">
                <a:solidFill>
                  <a:schemeClr val="lt1"/>
                </a:solidFill>
                <a:latin typeface="Garamond"/>
                <a:ea typeface="Garamond"/>
                <a:cs typeface="Garamond"/>
                <a:sym typeface="Garamond"/>
              </a:rPr>
              <a:t>5 mesas dobles fijas a 99€ por mesa.</a:t>
            </a:r>
            <a:endParaRPr/>
          </a:p>
          <a:p>
            <a:pPr marL="228600" marR="0" lvl="0" indent="-228600" algn="l" rtl="0">
              <a:lnSpc>
                <a:spcPct val="110000"/>
              </a:lnSpc>
              <a:spcBef>
                <a:spcPts val="1000"/>
              </a:spcBef>
              <a:spcAft>
                <a:spcPts val="0"/>
              </a:spcAft>
              <a:buClr>
                <a:schemeClr val="accent1"/>
              </a:buClr>
              <a:buSzPts val="1700"/>
              <a:buFont typeface="Arial"/>
              <a:buChar char="•"/>
            </a:pPr>
            <a:r>
              <a:rPr lang="es-ES" sz="1700" b="0" i="0" u="none" strike="noStrike" cap="none">
                <a:solidFill>
                  <a:schemeClr val="lt1"/>
                </a:solidFill>
                <a:latin typeface="Garamond"/>
                <a:ea typeface="Garamond"/>
                <a:cs typeface="Garamond"/>
                <a:sym typeface="Garamond"/>
              </a:rPr>
              <a:t>1 mesa de escritorio individual a 89€.</a:t>
            </a:r>
            <a:endParaRPr/>
          </a:p>
          <a:p>
            <a:pPr marL="228600" marR="0" lvl="0" indent="-228600" algn="l" rtl="0">
              <a:lnSpc>
                <a:spcPct val="110000"/>
              </a:lnSpc>
              <a:spcBef>
                <a:spcPts val="1000"/>
              </a:spcBef>
              <a:spcAft>
                <a:spcPts val="0"/>
              </a:spcAft>
              <a:buClr>
                <a:schemeClr val="accent1"/>
              </a:buClr>
              <a:buSzPts val="1700"/>
              <a:buFont typeface="Arial"/>
              <a:buChar char="•"/>
            </a:pPr>
            <a:r>
              <a:rPr lang="es-ES" sz="1700" b="0" i="0" u="none" strike="noStrike" cap="none">
                <a:solidFill>
                  <a:schemeClr val="lt1"/>
                </a:solidFill>
                <a:latin typeface="Garamond"/>
                <a:ea typeface="Garamond"/>
                <a:cs typeface="Garamond"/>
                <a:sym typeface="Garamond"/>
              </a:rPr>
              <a:t>11 sillas de 37,58€ cada silla.</a:t>
            </a:r>
            <a:endParaRPr/>
          </a:p>
          <a:p>
            <a:pPr marL="228600" marR="0" lvl="0" indent="-228600" algn="l" rtl="0">
              <a:lnSpc>
                <a:spcPct val="110000"/>
              </a:lnSpc>
              <a:spcBef>
                <a:spcPts val="1000"/>
              </a:spcBef>
              <a:spcAft>
                <a:spcPts val="0"/>
              </a:spcAft>
              <a:buClr>
                <a:schemeClr val="accent1"/>
              </a:buClr>
              <a:buSzPts val="1700"/>
              <a:buFont typeface="Arial"/>
              <a:buChar char="•"/>
            </a:pPr>
            <a:r>
              <a:rPr lang="es-ES" sz="1700" b="0" i="0" u="none" strike="noStrike" cap="none">
                <a:solidFill>
                  <a:schemeClr val="lt1"/>
                </a:solidFill>
                <a:latin typeface="Garamond"/>
                <a:ea typeface="Garamond"/>
                <a:cs typeface="Garamond"/>
                <a:sym typeface="Garamond"/>
              </a:rPr>
              <a:t>1 pizarra de 45€.</a:t>
            </a:r>
            <a:endParaRPr/>
          </a:p>
          <a:p>
            <a:pPr marL="228600" marR="0" lvl="0" indent="-228600" algn="l" rtl="0">
              <a:lnSpc>
                <a:spcPct val="110000"/>
              </a:lnSpc>
              <a:spcBef>
                <a:spcPts val="1000"/>
              </a:spcBef>
              <a:spcAft>
                <a:spcPts val="0"/>
              </a:spcAft>
              <a:buClr>
                <a:schemeClr val="accent1"/>
              </a:buClr>
              <a:buSzPts val="1700"/>
              <a:buFont typeface="Arial"/>
              <a:buChar char="•"/>
            </a:pPr>
            <a:r>
              <a:rPr lang="es-ES" sz="1700" b="0" i="0" u="none" strike="noStrike" cap="none">
                <a:solidFill>
                  <a:schemeClr val="lt1"/>
                </a:solidFill>
                <a:latin typeface="Garamond"/>
                <a:ea typeface="Garamond"/>
                <a:cs typeface="Garamond"/>
                <a:sym typeface="Garamond"/>
              </a:rPr>
              <a:t>Caja de 10 rotuladores rellenables a 16.16€.</a:t>
            </a:r>
            <a:endParaRPr/>
          </a:p>
          <a:p>
            <a:pPr marL="228600" marR="0" lvl="0" indent="-228600" algn="l" rtl="0">
              <a:lnSpc>
                <a:spcPct val="110000"/>
              </a:lnSpc>
              <a:spcBef>
                <a:spcPts val="1000"/>
              </a:spcBef>
              <a:spcAft>
                <a:spcPts val="0"/>
              </a:spcAft>
              <a:buClr>
                <a:schemeClr val="accent1"/>
              </a:buClr>
              <a:buSzPts val="1700"/>
              <a:buFont typeface="Arial"/>
              <a:buChar char="•"/>
            </a:pPr>
            <a:r>
              <a:rPr lang="es-ES" sz="1700" b="0" i="0" u="none" strike="noStrike" cap="none">
                <a:solidFill>
                  <a:schemeClr val="lt1"/>
                </a:solidFill>
                <a:latin typeface="Garamond"/>
                <a:ea typeface="Garamond"/>
                <a:cs typeface="Garamond"/>
                <a:sym typeface="Garamond"/>
              </a:rPr>
              <a:t>3 botes de tinta para rellenar a 11.05€.</a:t>
            </a:r>
            <a:endParaRPr/>
          </a:p>
          <a:p>
            <a:pPr marL="228600" marR="0" lvl="0" indent="-228600" algn="l" rtl="0">
              <a:lnSpc>
                <a:spcPct val="110000"/>
              </a:lnSpc>
              <a:spcBef>
                <a:spcPts val="1000"/>
              </a:spcBef>
              <a:spcAft>
                <a:spcPts val="0"/>
              </a:spcAft>
              <a:buClr>
                <a:schemeClr val="accent1"/>
              </a:buClr>
              <a:buSzPts val="1700"/>
              <a:buFont typeface="Arial"/>
              <a:buChar char="•"/>
            </a:pPr>
            <a:r>
              <a:rPr lang="es-ES" sz="1700" b="0" i="0" u="none" strike="noStrike" cap="none">
                <a:solidFill>
                  <a:schemeClr val="lt1"/>
                </a:solidFill>
                <a:latin typeface="Garamond"/>
                <a:ea typeface="Garamond"/>
                <a:cs typeface="Garamond"/>
                <a:sym typeface="Garamond"/>
              </a:rPr>
              <a:t>ESTE MATERIAL IRÁ FINANCIADO A 12 MESES SIN INTERESES, EXCEPTUANDO LA PIZARRA, LOS ROTULADORES Y LA TINTA QUE SE REALIZARÁ EL PAGO EL PRIMER MES.</a:t>
            </a:r>
            <a:endParaRPr/>
          </a:p>
        </p:txBody>
      </p:sp>
    </p:spTree>
  </p:cSld>
  <p:clrMapOvr>
    <a:masterClrMapping/>
  </p:clrMapOvr>
</p:sld>
</file>

<file path=ppt/theme/theme1.xml><?xml version="1.0" encoding="utf-8"?>
<a:theme xmlns:a="http://schemas.openxmlformats.org/drawingml/2006/main" name="Galería">
  <a:themeElements>
    <a:clrScheme name="Galería">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1065</Words>
  <Application>Microsoft Office PowerPoint</Application>
  <PresentationFormat>Panorámica</PresentationFormat>
  <Paragraphs>78</Paragraphs>
  <Slides>19</Slides>
  <Notes>19</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Garamond</vt:lpstr>
      <vt:lpstr>Arial</vt:lpstr>
      <vt:lpstr>Galería</vt:lpstr>
      <vt:lpstr>PRESUPUESTO DE TESORERÍA</vt:lpstr>
      <vt:lpstr>EXPLCIACIÓN PREVIA</vt:lpstr>
      <vt:lpstr>1. CLIENTES</vt:lpstr>
      <vt:lpstr>1. CLIENTES</vt:lpstr>
      <vt:lpstr>1. CLIENTES</vt:lpstr>
      <vt:lpstr>1. CLIENTES</vt:lpstr>
      <vt:lpstr>1. CLIENTES</vt:lpstr>
      <vt:lpstr>CLIENTES</vt:lpstr>
      <vt:lpstr>2. COMPRA DE MATERIALES</vt:lpstr>
      <vt:lpstr>2. COMPRA DE MATERIALES</vt:lpstr>
      <vt:lpstr>GASTOS DE LUZ</vt:lpstr>
      <vt:lpstr>GASTO DE AGUA</vt:lpstr>
      <vt:lpstr>2. COMPRAS Y COMERCIAL</vt:lpstr>
      <vt:lpstr>3. RECURSOS HUMANOS </vt:lpstr>
      <vt:lpstr>3. RECURSOS HUMANOS</vt:lpstr>
      <vt:lpstr>4. ADMINISTRACIÓN PÚBLICA</vt:lpstr>
      <vt:lpstr>4. ADMINISTRACIÓN PÚBLICA</vt:lpstr>
      <vt:lpstr>5. RESUMEN </vt:lpstr>
      <vt:lpstr>¿EN QUE SE GASTARÍA EL POSIBLE BENEFICIO DEL PRIMER AÑO?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PRESUPUESTO DE TESORERÍA</dc:title>
  <dc:creator>Mónica</dc:creator>
  <cp:lastModifiedBy>Mónica</cp:lastModifiedBy>
  <cp:revision>1</cp:revision>
  <dcterms:modified xsi:type="dcterms:W3CDTF">2024-02-08T11:55:06Z</dcterms:modified>
</cp:coreProperties>
</file>