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313AB9-12E4-4A3D-9521-BEE7A1A7D7D2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13.01.21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4DEB01-CECD-440B-85B3-C23E7175BBE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3DE674-ABF6-4994-8128-B4B4E288EF6A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13.01.21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F8BC03-70F8-492A-B41C-B05EEE6A419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psychopy.org/download.html" TargetMode="External"/><Relationship Id="rId2" Type="http://schemas.openxmlformats.org/officeDocument/2006/relationships/hyperlink" Target="https://pavlovia.org/" TargetMode="External"/><Relationship Id="rId3" Type="http://schemas.openxmlformats.org/officeDocument/2006/relationships/hyperlink" Target="https://www.jspsych.org/tutorials/hello-world/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igmmgi/TuebingenWorkshopOnlineExperiments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zoom.us/my/karin.bausenhart?pwd=S3JSTFNBN0p2SW9vZGhLZHlOakQ2dz09" TargetMode="External"/><Relationship Id="rId2" Type="http://schemas.openxmlformats.org/officeDocument/2006/relationships/hyperlink" Target="https://zoom.us/j/97157831091?pwd=d0lLK002R1R2czk1V3ZBeHJ4d1FZQT09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(Online-)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Experiments with PsychoPy and jsPsych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4500" spc="-1" strike="noStrike">
                <a:solidFill>
                  <a:srgbClr val="000000"/>
                </a:solidFill>
                <a:latin typeface="Calibri"/>
              </a:rPr>
              <a:t>Mini-Workshop 19./26.01.2021</a:t>
            </a:r>
            <a:endParaRPr b="0" lang="en-US" sz="45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5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Karin  Bausenhart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Ian Mackenzie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Nicoletta Simi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Grafik 4" descr=""/>
          <p:cNvPicPr/>
          <p:nvPr/>
        </p:nvPicPr>
        <p:blipFill>
          <a:blip r:embed="rId1"/>
          <a:stretch/>
        </p:blipFill>
        <p:spPr>
          <a:xfrm>
            <a:off x="9798480" y="84600"/>
            <a:ext cx="2159640" cy="15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Background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Multiplication“ of PsychoPy course on programming and online-testing with Pavlovia 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Implementation of two basic experiments: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Posner Cueing Task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IAT Task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each in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PsychoPy 3 (Builder)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jsPsych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For example, we will cover: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presenting text and image stimuli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balancing / counterbalancing conditions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presenting feedback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Mouse and keyboard responses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Synchronizing with / collaborating on / testing online on Pavlovia / GitLab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Use of GitHub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What you need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recent release of PsychoPy (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https://www.psychopy.org/download.html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register for pavlovia (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https://pavlovia.org/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), preferably using “uni-tuebingen.de” credentials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recent release of jsPsych (for infos see here: 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https://www.jspsych.org/tutorials/hello-world/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recent release of Git (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https://git-scm.com/downloads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download the course materials at  </a:t>
            </a: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https://github.com/igmmgi/TuebingenWorkshopOnlineExperiments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(timely to the workshop)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Time Table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19.01.2021 Basic programming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11:00-11:45: Basic programming with PsychoPy 3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Posner Cueing Task with mouseclick responses and randomized target location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11:45-12:45: Adding custom code components in PsychoPy 3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Implicit Association Task (IAT) with keyboard responses, counterbalancing, feedback, selection trials and trial numbers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12:45 - 13:15: Lunch Break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13:15 – 15:00: Introduction to jsPSych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brief introduction to GitHub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implementation of Posner Cueing Task and IAT in jsPsych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Time Table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</a:rPr>
              <a:t>26.01.2021 Gettting things online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11:00-11:45: introduction to Pavlovia and GitLab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exploring Pavlovia, forking experiments and version control, group projects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11:45-12:45: IAT experiment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synchronizing with pavlovia, troubleshooting, counterbalancing online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12:45 - 13:15: lunch break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13:15 – 15:00: jsPsych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Testing online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…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Q&amp;A sessions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Karin: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Thursday, Jan 21st, 13-14 pm </a:t>
            </a:r>
            <a:r>
              <a:rPr b="0" lang="de-DE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https://zoom.us/my/karin.bausenhart?pwd=S3JSTFNBN0p2SW9vZGhLZHlOakQ2dz09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Nicoletta: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Thursday, Jan 21st, 12-13 pm,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hlinkClick r:id="rId2"/>
              </a:rPr>
              <a:t>https://zoom.us/j/97157831091?pwd=d0lLK002R1R2czk1V3ZBeHJ4d1FZQT09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Ian: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Thursday, Jan 21st, 14-15 pm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https://zoom.us/j/9739524166?pwd=MjBsbE9veW93U2RyWmpUMjFwS0pzZz09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LibreOffice/7.0.3.1$Linux_X86_64 LibreOffice_project/00$Build-1</Application>
  <Words>363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2021-01-12T13:05:40Z</dcterms:created>
  <dc:creator>Karin Bausenhart</dc:creator>
  <dc:description/>
  <dc:language>en-US</dc:language>
  <cp:lastModifiedBy/>
  <dcterms:modified xsi:type="dcterms:W3CDTF">2021-01-13T11:32:35Z</dcterms:modified>
  <cp:revision>16</cp:revision>
  <dc:subject/>
  <dc:title>(Online-) Experiments with PsychoPy and jsPsych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