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3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9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B50F-0A8B-CC01-E49E-1AB6B619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AFCF-9DFC-F988-4154-89BEBC83A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99962-5C60-273C-A2D8-89DAE635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C98B-4500-D944-7E6A-6C98750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C757-86B6-FD4D-8908-EA73F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4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178386-0CD9-49C3-8CDB-8EA3E0923BB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1B18C7-D00C-414C-AE40-12126C27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77AA-24BF-7364-AB48-4318029A3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Shopping Cart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6CE5-FCFA-6C63-5D33-103601493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Automated Cart Management with Checkout and Expiry System</a:t>
            </a:r>
          </a:p>
        </p:txBody>
      </p:sp>
    </p:spTree>
    <p:extLst>
      <p:ext uri="{BB962C8B-B14F-4D97-AF65-F5344CB8AC3E}">
        <p14:creationId xmlns:p14="http://schemas.microsoft.com/office/powerpoint/2010/main" val="102436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D80-FF66-8028-9680-C60D940E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BE3C-B525-1386-0A58-C8B97EC88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Disposes the cart when the application is closed.</a:t>
            </a:r>
          </a:p>
          <a:p>
            <a:r>
              <a:rPr lang="en-US"/>
              <a:t>• Ensures no items are left in the cart at exit.</a:t>
            </a:r>
          </a:p>
        </p:txBody>
      </p:sp>
    </p:spTree>
    <p:extLst>
      <p:ext uri="{BB962C8B-B14F-4D97-AF65-F5344CB8AC3E}">
        <p14:creationId xmlns:p14="http://schemas.microsoft.com/office/powerpoint/2010/main" val="2626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28C1-4E83-02EC-CE63-CB6A0080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5FF8-6228-0978-E629-02149D97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shopping cart system manages products, user information, and checkout functionality, with automatic cart expiry.</a:t>
            </a:r>
          </a:p>
        </p:txBody>
      </p:sp>
    </p:spTree>
    <p:extLst>
      <p:ext uri="{BB962C8B-B14F-4D97-AF65-F5344CB8AC3E}">
        <p14:creationId xmlns:p14="http://schemas.microsoft.com/office/powerpoint/2010/main" val="166498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2961-1F01-E264-0E59-153C18E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50B8-43CC-16C6-F7D9-B874E0C9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Represents a product with ID, name, price, and quantity.</a:t>
            </a:r>
          </a:p>
          <a:p>
            <a:r>
              <a:rPr lang="en-US"/>
              <a:t>• Constructor initializes product details upon creation.</a:t>
            </a:r>
          </a:p>
        </p:txBody>
      </p:sp>
    </p:spTree>
    <p:extLst>
      <p:ext uri="{BB962C8B-B14F-4D97-AF65-F5344CB8AC3E}">
        <p14:creationId xmlns:p14="http://schemas.microsoft.com/office/powerpoint/2010/main" val="305181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92A-CA70-5165-D8E6-344F9C4B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E51A-13FA-7000-85D8-ED04CE87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Represents user details like ID, name, and contact number.</a:t>
            </a:r>
          </a:p>
          <a:p>
            <a:r>
              <a:rPr lang="en-US"/>
              <a:t>• Used to store customer information at checkout.</a:t>
            </a:r>
          </a:p>
        </p:txBody>
      </p:sp>
    </p:spTree>
    <p:extLst>
      <p:ext uri="{BB962C8B-B14F-4D97-AF65-F5344CB8AC3E}">
        <p14:creationId xmlns:p14="http://schemas.microsoft.com/office/powerpoint/2010/main" val="322777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FF33-7F90-0FFB-D2BF-00FFCFE7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ShoppingCart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3449C-2075-5122-EB01-C5BE7210C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Holds a list of products and manages cart operations.</a:t>
            </a:r>
          </a:p>
          <a:p>
            <a:r>
              <a:rPr lang="en-US"/>
              <a:t>• Includes add, view, and remove product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40184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02BB-4B46-7BF6-EB84-FC0EE60E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 Expiry Timer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B34DB-249C-8B02-0692-5B75E93A1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Timer set to expire after 160 seconds.</a:t>
            </a:r>
          </a:p>
          <a:p>
            <a:r>
              <a:rPr lang="en-US"/>
              <a:t>• Automatically clears the cart when expired.</a:t>
            </a:r>
          </a:p>
        </p:txBody>
      </p:sp>
    </p:spTree>
    <p:extLst>
      <p:ext uri="{BB962C8B-B14F-4D97-AF65-F5344CB8AC3E}">
        <p14:creationId xmlns:p14="http://schemas.microsoft.com/office/powerpoint/2010/main" val="392532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1041-AEDD-85FE-ECE6-F9A7FB53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and Remove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EEB9-7CD2-4F85-4628-08A36C216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AddProduct: Adds products based on ID and quantity.</a:t>
            </a:r>
          </a:p>
          <a:p>
            <a:r>
              <a:rPr lang="en-US"/>
              <a:t>• RemoveProduct: Removes specified product by ID.</a:t>
            </a:r>
          </a:p>
        </p:txBody>
      </p:sp>
    </p:spTree>
    <p:extLst>
      <p:ext uri="{BB962C8B-B14F-4D97-AF65-F5344CB8AC3E}">
        <p14:creationId xmlns:p14="http://schemas.microsoft.com/office/powerpoint/2010/main" val="37731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1396-153A-893E-6CFF-A2AD48D5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Cart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766CA-B054-A0AE-1C83-EC1EA6EC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Displays all items in the cart with their ID, name, price, and quantity.</a:t>
            </a:r>
          </a:p>
          <a:p>
            <a:r>
              <a:rPr lang="en-US"/>
              <a:t>• Outputs a message if the cart is empty.</a:t>
            </a:r>
          </a:p>
        </p:txBody>
      </p:sp>
    </p:spTree>
    <p:extLst>
      <p:ext uri="{BB962C8B-B14F-4D97-AF65-F5344CB8AC3E}">
        <p14:creationId xmlns:p14="http://schemas.microsoft.com/office/powerpoint/2010/main" val="19521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9BF-DED5-9E0F-FCFE-C8A8FD3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Checkout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68BE-49BD-F328-D8D5-968480575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Calculates total, sales tax (18%), and discount (5%).</a:t>
            </a:r>
          </a:p>
          <a:p>
            <a:r>
              <a:rPr lang="en-US"/>
              <a:t>• Creates a text file receipt with all purchase details.</a:t>
            </a:r>
          </a:p>
        </p:txBody>
      </p:sp>
    </p:spTree>
    <p:extLst>
      <p:ext uri="{BB962C8B-B14F-4D97-AF65-F5344CB8AC3E}">
        <p14:creationId xmlns:p14="http://schemas.microsoft.com/office/powerpoint/2010/main" val="227176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228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Shopping Cart System</vt:lpstr>
      <vt:lpstr>Introduction</vt:lpstr>
      <vt:lpstr>Product Class</vt:lpstr>
      <vt:lpstr>User Class</vt:lpstr>
      <vt:lpstr>ShoppingCart Class</vt:lpstr>
      <vt:lpstr>Cart Expiry Timer</vt:lpstr>
      <vt:lpstr>Add and Remove Products</vt:lpstr>
      <vt:lpstr>View Cart</vt:lpstr>
      <vt:lpstr>Checkout Process</vt:lpstr>
      <vt:lpstr>Exit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kinza Javed</dc:creator>
  <cp:lastModifiedBy>kinza Javed</cp:lastModifiedBy>
  <cp:revision>1</cp:revision>
  <dcterms:created xsi:type="dcterms:W3CDTF">2024-10-25T16:45:32Z</dcterms:created>
  <dcterms:modified xsi:type="dcterms:W3CDTF">2024-10-25T16:49:41Z</dcterms:modified>
</cp:coreProperties>
</file>