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7F7EC-D42F-4705-A3B9-007C17612E37}" type="datetimeFigureOut">
              <a:rPr lang="fr-CA" smtClean="0"/>
              <a:pPr/>
              <a:t>2013-04-07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99F84-2F62-444C-A423-B603AA85F6C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4CC8-4CD5-4996-9AAF-FBD6AF004E92}" type="datetime1">
              <a:rPr lang="fr-CA" smtClean="0"/>
              <a:pPr/>
              <a:t>2013-04-07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0376-7C37-47A3-BFB2-E6D6DE3FBCC7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3405-79D0-4397-8710-DF8353770914}" type="datetime1">
              <a:rPr lang="fr-CA" smtClean="0"/>
              <a:pPr/>
              <a:t>2013-04-07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0376-7C37-47A3-BFB2-E6D6DE3FBCC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3EFA-EB66-4890-B40D-46E0BA53871E}" type="datetime1">
              <a:rPr lang="fr-CA" smtClean="0"/>
              <a:pPr/>
              <a:t>2013-04-07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0376-7C37-47A3-BFB2-E6D6DE3FBCC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6F6C-C049-4E44-951E-39C69C669808}" type="datetime1">
              <a:rPr lang="fr-CA" smtClean="0"/>
              <a:pPr/>
              <a:t>2013-04-07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0376-7C37-47A3-BFB2-E6D6DE3FBCC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4EF4-F880-4F73-A10E-E47393BCD177}" type="datetime1">
              <a:rPr lang="fr-CA" smtClean="0"/>
              <a:pPr/>
              <a:t>2013-04-07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0376-7C37-47A3-BFB2-E6D6DE3FBCC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A9AA-E07F-42DE-832A-CF5AD7371494}" type="datetime1">
              <a:rPr lang="fr-CA" smtClean="0"/>
              <a:pPr/>
              <a:t>2013-04-07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0376-7C37-47A3-BFB2-E6D6DE3FBCC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3119-85D2-46E9-BA2A-7D562D457C54}" type="datetime1">
              <a:rPr lang="fr-CA" smtClean="0"/>
              <a:pPr/>
              <a:t>2013-04-07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0376-7C37-47A3-BFB2-E6D6DE3FBCC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C344-7EA9-4540-8590-E0FD534F17D3}" type="datetime1">
              <a:rPr lang="fr-CA" smtClean="0"/>
              <a:pPr/>
              <a:t>2013-04-07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0376-7C37-47A3-BFB2-E6D6DE3FBCC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C09B-B290-4D8C-B0BA-9875E0069A22}" type="datetime1">
              <a:rPr lang="fr-CA" smtClean="0"/>
              <a:pPr/>
              <a:t>2013-04-07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0376-7C37-47A3-BFB2-E6D6DE3FBCC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AD0D-15C9-4550-80AD-BA2C84362C68}" type="datetime1">
              <a:rPr lang="fr-CA" smtClean="0"/>
              <a:pPr/>
              <a:t>2013-04-07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0376-7C37-47A3-BFB2-E6D6DE3FBCC7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6E080B2-1978-4832-95F0-67E608256F1A}" type="datetime1">
              <a:rPr lang="fr-CA" smtClean="0"/>
              <a:pPr/>
              <a:t>2013-04-07</a:t>
            </a:fld>
            <a:endParaRPr lang="fr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D060376-7C37-47A3-BFB2-E6D6DE3FBCC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BAE3BDE-375C-4E38-97AD-F6B46D99FA2C}" type="datetime1">
              <a:rPr lang="fr-CA" smtClean="0"/>
              <a:pPr/>
              <a:t>2013-04-07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060376-7C37-47A3-BFB2-E6D6DE3FBCC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8077200" cy="1673352"/>
          </a:xfrm>
        </p:spPr>
        <p:txBody>
          <a:bodyPr/>
          <a:lstStyle/>
          <a:p>
            <a:r>
              <a:rPr lang="en-CA" dirty="0" err="1" smtClean="0"/>
              <a:t>Sporacid</a:t>
            </a:r>
            <a:r>
              <a:rPr lang="en-CA" dirty="0" smtClean="0"/>
              <a:t>-Scalper</a:t>
            </a:r>
            <a:endParaRPr lang="fr-CA" dirty="0"/>
          </a:p>
        </p:txBody>
      </p:sp>
      <p:pic>
        <p:nvPicPr>
          <p:cNvPr id="1027" name="Picture 3" descr="C:\Users\JulienPM\Desktop\sporacid-scalper\gti515-sporacid-scalper\web-content\styles\images\hea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33056"/>
            <a:ext cx="9144000" cy="1171687"/>
          </a:xfrm>
          <a:prstGeom prst="rect">
            <a:avLst/>
          </a:prstGeom>
          <a:noFill/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5536" y="4593680"/>
            <a:ext cx="3096344" cy="419496"/>
          </a:xfrm>
        </p:spPr>
        <p:txBody>
          <a:bodyPr/>
          <a:lstStyle/>
          <a:p>
            <a:r>
              <a:rPr lang="en-CA" dirty="0" smtClean="0"/>
              <a:t>GTI525   -   Application Web </a:t>
            </a:r>
            <a:endParaRPr lang="fr-CA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596336" y="6453336"/>
            <a:ext cx="1296144" cy="274320"/>
          </a:xfrm>
        </p:spPr>
        <p:txBody>
          <a:bodyPr/>
          <a:lstStyle/>
          <a:p>
            <a:pPr algn="ctr"/>
            <a:fld id="{62362B3E-C4D3-4BB0-B192-58978A553C79}" type="datetime1">
              <a:rPr lang="fr-CA" smtClean="0"/>
              <a:pPr algn="ctr"/>
              <a:t>2013-04-07</a:t>
            </a:fld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467544" y="5445224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dirty="0" smtClean="0"/>
              <a:t>Turcotte-Langevin, Simon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Gagné, François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Lavallée, Patrick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Pelletier-Morin, Julien</a:t>
            </a:r>
            <a:endParaRPr lang="fr-CA" dirty="0"/>
          </a:p>
        </p:txBody>
      </p:sp>
      <p:pic>
        <p:nvPicPr>
          <p:cNvPr id="8" name="Picture 2" descr="C:\Users\JulienPM\Desktop\sporacid-scalper\gti515-sporacid-scalper\web-content\styles\images\portal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4687" y="0"/>
            <a:ext cx="1049313" cy="13990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Plan de la présentation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Introduction		</a:t>
            </a:r>
            <a:r>
              <a:rPr lang="fr-CA" dirty="0" smtClean="0"/>
              <a:t> </a:t>
            </a:r>
            <a:r>
              <a:rPr lang="fr-CA" dirty="0" smtClean="0"/>
              <a:t>   		</a:t>
            </a:r>
            <a:r>
              <a:rPr lang="fr-CA" dirty="0" smtClean="0"/>
              <a:t>François</a:t>
            </a:r>
            <a:endParaRPr lang="fr-CA" dirty="0" smtClean="0"/>
          </a:p>
          <a:p>
            <a:r>
              <a:rPr lang="fr-CA" dirty="0" smtClean="0"/>
              <a:t>Points </a:t>
            </a:r>
            <a:r>
              <a:rPr lang="fr-CA" dirty="0" smtClean="0"/>
              <a:t>forts		      		Patrick</a:t>
            </a:r>
            <a:endParaRPr lang="fr-CA" dirty="0" smtClean="0"/>
          </a:p>
          <a:p>
            <a:pPr lvl="1"/>
            <a:r>
              <a:rPr lang="fr-CA" dirty="0" smtClean="0"/>
              <a:t>Site Statique</a:t>
            </a:r>
          </a:p>
          <a:p>
            <a:pPr lvl="1"/>
            <a:r>
              <a:rPr lang="fr-CA" dirty="0" smtClean="0"/>
              <a:t>Site Dynamique</a:t>
            </a:r>
          </a:p>
          <a:p>
            <a:pPr lvl="1"/>
            <a:r>
              <a:rPr lang="fr-CA" dirty="0" smtClean="0"/>
              <a:t>Couche de persistance</a:t>
            </a:r>
          </a:p>
          <a:p>
            <a:r>
              <a:rPr lang="fr-CA" dirty="0" smtClean="0"/>
              <a:t>Points </a:t>
            </a:r>
            <a:r>
              <a:rPr lang="fr-CA" dirty="0" smtClean="0"/>
              <a:t>faibles		</a:t>
            </a:r>
            <a:r>
              <a:rPr lang="fr-CA" dirty="0" smtClean="0"/>
              <a:t> </a:t>
            </a:r>
            <a:r>
              <a:rPr lang="fr-CA" dirty="0" smtClean="0"/>
              <a:t>      		Julien</a:t>
            </a:r>
            <a:endParaRPr lang="fr-CA" dirty="0" smtClean="0"/>
          </a:p>
          <a:p>
            <a:r>
              <a:rPr lang="fr-CA" dirty="0" smtClean="0"/>
              <a:t>Démonstration		</a:t>
            </a:r>
            <a:r>
              <a:rPr lang="fr-CA" dirty="0" smtClean="0"/>
              <a:t>	</a:t>
            </a:r>
            <a:r>
              <a:rPr lang="fr-CA" dirty="0" smtClean="0"/>
              <a:t>Simon </a:t>
            </a:r>
            <a:r>
              <a:rPr lang="fr-CA" dirty="0" smtClean="0"/>
              <a:t>	         </a:t>
            </a:r>
            <a:endParaRPr lang="fr-CA" dirty="0" smtClean="0"/>
          </a:p>
          <a:p>
            <a:r>
              <a:rPr lang="fr-CA" dirty="0" smtClean="0"/>
              <a:t>Conclusion				Julien</a:t>
            </a:r>
            <a:endParaRPr lang="fr-CA" dirty="0" smtClean="0"/>
          </a:p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5264-5642-44D8-8708-A809E5749952}" type="datetime1">
              <a:rPr lang="fr-CA" smtClean="0"/>
              <a:pPr/>
              <a:t>2013-04-07</a:t>
            </a:fld>
            <a:endParaRPr lang="fr-CA"/>
          </a:p>
        </p:txBody>
      </p:sp>
      <p:pic>
        <p:nvPicPr>
          <p:cNvPr id="5" name="Picture 2" descr="C:\Users\JulienPM\Desktop\sporacid-scalper\gti515-sporacid-scalper\web-content\styles\images\porta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4687" y="0"/>
            <a:ext cx="1049313" cy="1399084"/>
          </a:xfrm>
          <a:prstGeom prst="rect">
            <a:avLst/>
          </a:prstGeom>
          <a:noFill/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395536" y="1052736"/>
            <a:ext cx="3096344" cy="419496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fr-CA" sz="3200" b="0" i="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GTI525   -   Application Web </a:t>
            </a:r>
            <a:endParaRPr kumimoji="0" lang="fr-CA" sz="3200" b="0" i="0" u="none" strike="noStrike" kern="120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	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Sporacid-Scalper : Les fonctionnalités</a:t>
            </a:r>
          </a:p>
          <a:p>
            <a:pPr lvl="1"/>
            <a:r>
              <a:rPr lang="en-CA" dirty="0" smtClean="0"/>
              <a:t>Système de vente de billets par internet.</a:t>
            </a:r>
          </a:p>
          <a:p>
            <a:pPr lvl="2"/>
            <a:r>
              <a:rPr lang="en-CA" dirty="0" smtClean="0"/>
              <a:t>Présenter des spectacles</a:t>
            </a:r>
          </a:p>
          <a:p>
            <a:pPr lvl="2"/>
            <a:r>
              <a:rPr lang="en-CA" dirty="0" smtClean="0"/>
              <a:t>Vendre des billets</a:t>
            </a:r>
          </a:p>
          <a:p>
            <a:pPr lvl="3"/>
            <a:r>
              <a:rPr lang="en-CA" dirty="0" smtClean="0"/>
              <a:t>Panier d’achat</a:t>
            </a:r>
          </a:p>
          <a:p>
            <a:pPr lvl="3">
              <a:buNone/>
            </a:pPr>
            <a:endParaRPr lang="en-CA" dirty="0" smtClean="0"/>
          </a:p>
          <a:p>
            <a:r>
              <a:rPr lang="en-CA" dirty="0" smtClean="0"/>
              <a:t>3 itérations</a:t>
            </a:r>
          </a:p>
          <a:p>
            <a:pPr lvl="1"/>
            <a:r>
              <a:rPr lang="en-CA" dirty="0" smtClean="0"/>
              <a:t>Site statique</a:t>
            </a:r>
          </a:p>
          <a:p>
            <a:pPr lvl="1"/>
            <a:r>
              <a:rPr lang="en-CA" dirty="0" smtClean="0"/>
              <a:t>Site dynamique</a:t>
            </a:r>
          </a:p>
          <a:p>
            <a:pPr lvl="1"/>
            <a:r>
              <a:rPr lang="en-CA" dirty="0" smtClean="0"/>
              <a:t>Couche de persistance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6F6C-C049-4E44-951E-39C69C669808}" type="datetime1">
              <a:rPr lang="fr-CA" smtClean="0"/>
              <a:pPr/>
              <a:t>2013-04-07</a:t>
            </a:fld>
            <a:endParaRPr lang="fr-CA"/>
          </a:p>
        </p:txBody>
      </p:sp>
      <p:pic>
        <p:nvPicPr>
          <p:cNvPr id="5" name="Picture 2" descr="C:\Users\JulienPM\Desktop\sporacid-scalper\gti515-sporacid-scalper\web-content\styles\images\porta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4687" y="0"/>
            <a:ext cx="1049313" cy="1399084"/>
          </a:xfrm>
          <a:prstGeom prst="rect">
            <a:avLst/>
          </a:prstGeom>
          <a:noFill/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395536" y="1052736"/>
            <a:ext cx="3096344" cy="419496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GTI525   -   Application Web </a:t>
            </a:r>
            <a:endParaRPr kumimoji="0" lang="fr-C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Points forts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dirty="0" smtClean="0"/>
              <a:t>Toute les règles d’affaires sont implémentées</a:t>
            </a:r>
          </a:p>
          <a:p>
            <a:pPr>
              <a:buNone/>
            </a:pPr>
            <a:r>
              <a:rPr lang="fr-CA" sz="2100" dirty="0" smtClean="0"/>
              <a:t>							</a:t>
            </a:r>
            <a:endParaRPr lang="fr-CA" sz="2100" b="1" dirty="0" smtClean="0"/>
          </a:p>
          <a:p>
            <a:r>
              <a:rPr lang="fr-CA" dirty="0" smtClean="0"/>
              <a:t>Site statique</a:t>
            </a:r>
            <a:r>
              <a:rPr lang="fr-CA" dirty="0" smtClean="0"/>
              <a:t>:				         </a:t>
            </a:r>
            <a:r>
              <a:rPr lang="fr-CA" sz="2100" b="1" dirty="0" smtClean="0"/>
              <a:t>AVANTAGES</a:t>
            </a:r>
            <a:endParaRPr lang="fr-CA" sz="2100" dirty="0" smtClean="0"/>
          </a:p>
          <a:p>
            <a:pPr lvl="1"/>
            <a:r>
              <a:rPr lang="fr-CA" dirty="0" smtClean="0"/>
              <a:t>HTML/CSS</a:t>
            </a:r>
            <a:r>
              <a:rPr lang="fr-CA" dirty="0" smtClean="0"/>
              <a:t>	   </a:t>
            </a:r>
            <a:r>
              <a:rPr lang="fr-CA" sz="1900" dirty="0" smtClean="0"/>
              <a:t>Structure </a:t>
            </a:r>
            <a:r>
              <a:rPr lang="fr-CA" sz="1900" dirty="0" smtClean="0"/>
              <a:t>des pages </a:t>
            </a:r>
            <a:r>
              <a:rPr lang="fr-CA" sz="1900" dirty="0" smtClean="0"/>
              <a:t>web	            </a:t>
            </a:r>
            <a:r>
              <a:rPr lang="fr-CA" sz="1900" b="1" dirty="0" smtClean="0"/>
              <a:t>À échelle variable</a:t>
            </a:r>
            <a:endParaRPr lang="fr-CA" sz="1900" b="1" dirty="0" smtClean="0"/>
          </a:p>
          <a:p>
            <a:pPr lvl="1"/>
            <a:r>
              <a:rPr lang="fr-CA" dirty="0" smtClean="0"/>
              <a:t>Jquery		</a:t>
            </a:r>
            <a:r>
              <a:rPr lang="fr-CA" dirty="0" smtClean="0"/>
              <a:t>   </a:t>
            </a:r>
            <a:r>
              <a:rPr lang="fr-CA" sz="1900" dirty="0" smtClean="0"/>
              <a:t>Librairie </a:t>
            </a:r>
            <a:r>
              <a:rPr lang="fr-CA" sz="1900" dirty="0" smtClean="0"/>
              <a:t>d’outils </a:t>
            </a:r>
            <a:r>
              <a:rPr lang="fr-CA" sz="1900" dirty="0" smtClean="0"/>
              <a:t>en </a:t>
            </a:r>
            <a:r>
              <a:rPr lang="fr-CA" sz="1900" dirty="0" smtClean="0"/>
              <a:t>JavaScript	</a:t>
            </a:r>
            <a:r>
              <a:rPr lang="fr-CA" sz="1900" b="1" dirty="0" smtClean="0"/>
              <a:t> </a:t>
            </a:r>
            <a:r>
              <a:rPr lang="fr-CA" sz="1900" b="1" dirty="0" smtClean="0"/>
              <a:t>           </a:t>
            </a:r>
            <a:r>
              <a:rPr lang="fr-CA" sz="1900" b="1" dirty="0" smtClean="0"/>
              <a:t>Facile d’utilisation</a:t>
            </a:r>
            <a:endParaRPr lang="fr-CA" sz="1900" b="1" dirty="0" smtClean="0"/>
          </a:p>
          <a:p>
            <a:r>
              <a:rPr lang="fr-CA" dirty="0" smtClean="0"/>
              <a:t>Site dynamique:</a:t>
            </a:r>
          </a:p>
          <a:p>
            <a:pPr lvl="1"/>
            <a:r>
              <a:rPr lang="fr-CA" dirty="0" smtClean="0"/>
              <a:t>Spring		</a:t>
            </a:r>
            <a:r>
              <a:rPr lang="fr-CA" dirty="0" smtClean="0"/>
              <a:t>   </a:t>
            </a:r>
            <a:r>
              <a:rPr lang="fr-CA" sz="1900" dirty="0" smtClean="0"/>
              <a:t>Web </a:t>
            </a:r>
            <a:r>
              <a:rPr lang="fr-CA" sz="1900" dirty="0" err="1" smtClean="0"/>
              <a:t>Development</a:t>
            </a:r>
            <a:r>
              <a:rPr lang="fr-CA" sz="1900" dirty="0" smtClean="0"/>
              <a:t> </a:t>
            </a:r>
            <a:r>
              <a:rPr lang="fr-CA" sz="1900" dirty="0" smtClean="0"/>
              <a:t>Framework            </a:t>
            </a:r>
            <a:r>
              <a:rPr lang="fr-CA" sz="1900" b="1" dirty="0" smtClean="0"/>
              <a:t>Annotation </a:t>
            </a:r>
            <a:r>
              <a:rPr lang="fr-CA" sz="1900" b="1" dirty="0" err="1" smtClean="0"/>
              <a:t>servlet</a:t>
            </a:r>
            <a:endParaRPr lang="fr-CA" sz="1900" b="1" dirty="0" smtClean="0"/>
          </a:p>
          <a:p>
            <a:pPr lvl="1"/>
            <a:r>
              <a:rPr lang="fr-CA" dirty="0" err="1" smtClean="0"/>
              <a:t>Jquery</a:t>
            </a:r>
            <a:r>
              <a:rPr lang="fr-CA" dirty="0" smtClean="0"/>
              <a:t> </a:t>
            </a:r>
            <a:r>
              <a:rPr lang="fr-CA" dirty="0" smtClean="0"/>
              <a:t>– Ajax</a:t>
            </a:r>
            <a:r>
              <a:rPr lang="fr-CA" dirty="0" smtClean="0"/>
              <a:t>	   </a:t>
            </a:r>
            <a:r>
              <a:rPr lang="fr-CA" sz="1900" dirty="0" smtClean="0"/>
              <a:t>Accès </a:t>
            </a:r>
            <a:r>
              <a:rPr lang="fr-CA" sz="1900" dirty="0" smtClean="0"/>
              <a:t>asynchrone aux </a:t>
            </a:r>
            <a:r>
              <a:rPr lang="fr-CA" sz="1900" dirty="0" smtClean="0"/>
              <a:t>données           </a:t>
            </a:r>
            <a:r>
              <a:rPr lang="fr-CA" sz="1900" b="1" dirty="0" smtClean="0"/>
              <a:t>Requête en arrière plan</a:t>
            </a:r>
            <a:endParaRPr lang="fr-CA" sz="1900" b="1" dirty="0" smtClean="0"/>
          </a:p>
          <a:p>
            <a:r>
              <a:rPr lang="fr-CA" dirty="0" smtClean="0"/>
              <a:t>Couche de persistance:</a:t>
            </a:r>
          </a:p>
          <a:p>
            <a:pPr lvl="1"/>
            <a:r>
              <a:rPr lang="fr-CA" dirty="0" smtClean="0"/>
              <a:t>Hibernate</a:t>
            </a:r>
            <a:r>
              <a:rPr lang="fr-CA" dirty="0" smtClean="0"/>
              <a:t>	</a:t>
            </a:r>
            <a:r>
              <a:rPr lang="fr-CA" dirty="0" smtClean="0"/>
              <a:t>   </a:t>
            </a:r>
            <a:r>
              <a:rPr lang="fr-CA" sz="1900" dirty="0" smtClean="0"/>
              <a:t>Object-</a:t>
            </a:r>
            <a:r>
              <a:rPr lang="en-CA" sz="1900" dirty="0" smtClean="0"/>
              <a:t>Relational</a:t>
            </a:r>
            <a:r>
              <a:rPr lang="fr-CA" sz="1900" dirty="0" smtClean="0"/>
              <a:t> Mapping </a:t>
            </a:r>
            <a:r>
              <a:rPr lang="fr-CA" sz="1900" dirty="0" smtClean="0"/>
              <a:t>	</a:t>
            </a:r>
            <a:r>
              <a:rPr lang="fr-CA" sz="1900" dirty="0" smtClean="0"/>
              <a:t>            </a:t>
            </a:r>
            <a:r>
              <a:rPr lang="fr-CA" sz="1900" b="1" dirty="0" err="1" smtClean="0"/>
              <a:t>Mapping</a:t>
            </a:r>
            <a:r>
              <a:rPr lang="fr-CA" sz="1900" b="1" dirty="0" smtClean="0"/>
              <a:t> d’objets</a:t>
            </a:r>
          </a:p>
          <a:p>
            <a:pPr lvl="1"/>
            <a:r>
              <a:rPr lang="fr-CA" dirty="0" smtClean="0"/>
              <a:t>PostgreSQL 	   </a:t>
            </a:r>
            <a:r>
              <a:rPr lang="fr-CA" sz="2100" dirty="0" smtClean="0"/>
              <a:t>B</a:t>
            </a:r>
            <a:r>
              <a:rPr lang="fr-CA" sz="1900" dirty="0" smtClean="0"/>
              <a:t>ase de donnée relationnelle</a:t>
            </a:r>
            <a:r>
              <a:rPr lang="fr-CA" sz="1900" dirty="0" smtClean="0"/>
              <a:t> </a:t>
            </a:r>
            <a:r>
              <a:rPr lang="fr-CA" sz="1900" dirty="0" smtClean="0"/>
              <a:t>              </a:t>
            </a:r>
            <a:r>
              <a:rPr lang="fr-CA" sz="1900" b="1" dirty="0" smtClean="0"/>
              <a:t>Disponible 24h/24</a:t>
            </a:r>
          </a:p>
          <a:p>
            <a:pPr lvl="1">
              <a:buNone/>
            </a:pPr>
            <a:endParaRPr lang="fr-CA" sz="1900" dirty="0" smtClean="0"/>
          </a:p>
          <a:p>
            <a:r>
              <a:rPr lang="fr-CA" dirty="0" smtClean="0"/>
              <a:t>Automatisation d’une suite de tests JUnit</a:t>
            </a:r>
          </a:p>
          <a:p>
            <a:pPr lvl="1"/>
            <a:endParaRPr lang="fr-CA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6F6C-C049-4E44-951E-39C69C669808}" type="datetime1">
              <a:rPr lang="fr-CA" smtClean="0"/>
              <a:pPr/>
              <a:t>2013-04-07</a:t>
            </a:fld>
            <a:endParaRPr lang="fr-CA"/>
          </a:p>
        </p:txBody>
      </p:sp>
      <p:pic>
        <p:nvPicPr>
          <p:cNvPr id="5" name="Picture 2" descr="C:\Users\JulienPM\Desktop\sporacid-scalper\gti515-sporacid-scalper\web-content\styles\images\porta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4687" y="0"/>
            <a:ext cx="1049313" cy="1399084"/>
          </a:xfrm>
          <a:prstGeom prst="rect">
            <a:avLst/>
          </a:prstGeom>
          <a:noFill/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395536" y="1052736"/>
            <a:ext cx="3096344" cy="419496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GTI525   -   Application Web </a:t>
            </a:r>
            <a:endParaRPr kumimoji="0" lang="fr-C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987824" y="3068960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2987824" y="3429000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2987824" y="4149080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2987824" y="4509120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987824" y="5229200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987824" y="5589240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Points faibles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 smtClean="0"/>
              <a:t>Performance et robustesse:</a:t>
            </a:r>
          </a:p>
          <a:p>
            <a:pPr lvl="1"/>
            <a:r>
              <a:rPr lang="fr-CA" dirty="0" smtClean="0"/>
              <a:t>DoS</a:t>
            </a:r>
          </a:p>
          <a:p>
            <a:pPr lvl="1"/>
            <a:r>
              <a:rPr lang="fr-CA" dirty="0" smtClean="0"/>
              <a:t>Difficulté à effectué tous les tests demandés</a:t>
            </a:r>
          </a:p>
          <a:p>
            <a:pPr lvl="1">
              <a:buNone/>
            </a:pPr>
            <a:endParaRPr lang="fr-CA" dirty="0" smtClean="0"/>
          </a:p>
          <a:p>
            <a:r>
              <a:rPr lang="fr-CA" dirty="0" smtClean="0"/>
              <a:t>Améliorations possibles</a:t>
            </a:r>
            <a:r>
              <a:rPr lang="fr-CA" dirty="0" smtClean="0"/>
              <a:t>:</a:t>
            </a:r>
          </a:p>
          <a:p>
            <a:pPr lvl="1"/>
            <a:r>
              <a:rPr lang="en-CA" dirty="0" smtClean="0"/>
              <a:t>Résistance </a:t>
            </a:r>
            <a:r>
              <a:rPr lang="fr-CA" dirty="0" smtClean="0"/>
              <a:t>à la surcharge de requêtes</a:t>
            </a:r>
            <a:endParaRPr lang="fr-CA" dirty="0" smtClean="0"/>
          </a:p>
          <a:p>
            <a:pPr lvl="1"/>
            <a:r>
              <a:rPr lang="fr-CA" dirty="0" smtClean="0"/>
              <a:t>Étendre </a:t>
            </a:r>
            <a:r>
              <a:rPr lang="fr-CA" dirty="0" smtClean="0"/>
              <a:t>internationalement</a:t>
            </a:r>
            <a:endParaRPr lang="fr-CA" dirty="0" smtClean="0"/>
          </a:p>
          <a:p>
            <a:pPr lvl="1"/>
            <a:r>
              <a:rPr lang="fr-CA" dirty="0" smtClean="0"/>
              <a:t>Offrir plus d’un type de billets</a:t>
            </a:r>
          </a:p>
          <a:p>
            <a:pPr lvl="1"/>
            <a:r>
              <a:rPr lang="fr-CA" dirty="0" smtClean="0"/>
              <a:t>Avoir un vrai système de paiement</a:t>
            </a:r>
          </a:p>
          <a:p>
            <a:pPr lvl="2"/>
            <a:r>
              <a:rPr lang="fr-CA" dirty="0" smtClean="0"/>
              <a:t>Permettre le paiement par plusieurs </a:t>
            </a:r>
            <a:r>
              <a:rPr lang="fr-CA" dirty="0" smtClean="0"/>
              <a:t>canaux (</a:t>
            </a:r>
            <a:r>
              <a:rPr lang="fr-CA" dirty="0" smtClean="0"/>
              <a:t>débit, paypal)</a:t>
            </a:r>
          </a:p>
          <a:p>
            <a:pPr lvl="2"/>
            <a:r>
              <a:rPr lang="fr-CA" dirty="0" smtClean="0"/>
              <a:t>Rajouter l’appel vers un service web calculant les taxes</a:t>
            </a:r>
          </a:p>
          <a:p>
            <a:endParaRPr lang="fr-CA" b="1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6F6C-C049-4E44-951E-39C69C669808}" type="datetime1">
              <a:rPr lang="fr-CA" smtClean="0"/>
              <a:pPr/>
              <a:t>2013-04-07</a:t>
            </a:fld>
            <a:endParaRPr lang="fr-CA"/>
          </a:p>
        </p:txBody>
      </p:sp>
      <p:pic>
        <p:nvPicPr>
          <p:cNvPr id="5" name="Picture 2" descr="C:\Users\JulienPM\Desktop\sporacid-scalper\gti515-sporacid-scalper\web-content\styles\images\porta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4687" y="0"/>
            <a:ext cx="1049313" cy="1399084"/>
          </a:xfrm>
          <a:prstGeom prst="rect">
            <a:avLst/>
          </a:prstGeom>
          <a:noFill/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395536" y="1052736"/>
            <a:ext cx="3096344" cy="419496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GTI525   -   Application Web </a:t>
            </a:r>
            <a:endParaRPr kumimoji="0" lang="fr-C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Démonstration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6F6C-C049-4E44-951E-39C69C669808}" type="datetime1">
              <a:rPr lang="fr-CA" smtClean="0"/>
              <a:pPr/>
              <a:t>2013-04-07</a:t>
            </a:fld>
            <a:endParaRPr lang="fr-CA"/>
          </a:p>
        </p:txBody>
      </p:sp>
      <p:pic>
        <p:nvPicPr>
          <p:cNvPr id="5" name="Picture 2" descr="C:\Users\JulienPM\Desktop\sporacid-scalper\gti515-sporacid-scalper\web-content\styles\images\porta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4687" y="0"/>
            <a:ext cx="1049313" cy="1399084"/>
          </a:xfrm>
          <a:prstGeom prst="rect">
            <a:avLst/>
          </a:prstGeom>
          <a:noFill/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395536" y="1052736"/>
            <a:ext cx="3096344" cy="419496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GTI525   -   Application Web </a:t>
            </a:r>
            <a:endParaRPr kumimoji="0" lang="fr-C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fr-CA" dirty="0" smtClean="0"/>
              <a:t>CU1 – Rechercher Représentation</a:t>
            </a:r>
          </a:p>
          <a:p>
            <a:pPr>
              <a:buNone/>
            </a:pPr>
            <a:endParaRPr lang="fr-CA" dirty="0" smtClean="0"/>
          </a:p>
          <a:p>
            <a:r>
              <a:rPr lang="fr-CA" dirty="0" smtClean="0"/>
              <a:t>Cu2 – Achat de billets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Conclusion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dirty="0" smtClean="0"/>
              <a:t>Plus grande difficulté:</a:t>
            </a:r>
          </a:p>
          <a:p>
            <a:pPr lvl="1"/>
            <a:r>
              <a:rPr lang="fr-CA" dirty="0" smtClean="0"/>
              <a:t>Apprendre à utiliser Spring</a:t>
            </a:r>
          </a:p>
          <a:p>
            <a:pPr lvl="1">
              <a:buNone/>
            </a:pPr>
            <a:endParaRPr lang="fr-CA" dirty="0" smtClean="0"/>
          </a:p>
          <a:p>
            <a:r>
              <a:rPr lang="fr-CA" dirty="0" smtClean="0"/>
              <a:t>Application réalisé à raison d’une rencontre semaine.</a:t>
            </a:r>
          </a:p>
          <a:p>
            <a:pPr>
              <a:buNone/>
            </a:pPr>
            <a:endParaRPr lang="fr-CA" dirty="0" smtClean="0"/>
          </a:p>
          <a:p>
            <a:r>
              <a:rPr lang="fr-CA" dirty="0" smtClean="0"/>
              <a:t>Appréciation globale du projet:</a:t>
            </a:r>
          </a:p>
          <a:p>
            <a:pPr lvl="1"/>
            <a:r>
              <a:rPr lang="fr-CA" dirty="0" smtClean="0"/>
              <a:t>Très formateur dû au nombre de technologies à l’étude.</a:t>
            </a:r>
          </a:p>
          <a:p>
            <a:pPr lvl="1"/>
            <a:r>
              <a:rPr lang="fr-CA" dirty="0" smtClean="0"/>
              <a:t>Grande liberté quand aux outils utilisés.</a:t>
            </a:r>
          </a:p>
          <a:p>
            <a:pPr lvl="1"/>
            <a:r>
              <a:rPr lang="fr-CA" dirty="0" smtClean="0"/>
              <a:t>Le produit est un très bon outil pour futur référence.</a:t>
            </a:r>
          </a:p>
          <a:p>
            <a:pPr>
              <a:buNone/>
            </a:pPr>
            <a:endParaRPr lang="fr-CA" dirty="0" smtClean="0"/>
          </a:p>
          <a:p>
            <a:r>
              <a:rPr lang="fr-CA" dirty="0" smtClean="0"/>
              <a:t>Améliorations possibles du laboratoire:</a:t>
            </a:r>
          </a:p>
          <a:p>
            <a:pPr lvl="1"/>
            <a:r>
              <a:rPr lang="fr-CA" dirty="0" smtClean="0"/>
              <a:t>Trouver un moyen de diviser la seconde itération en de plus petites itérations. </a:t>
            </a:r>
          </a:p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6F6C-C049-4E44-951E-39C69C669808}" type="datetime1">
              <a:rPr lang="fr-CA" smtClean="0"/>
              <a:pPr/>
              <a:t>2013-04-07</a:t>
            </a:fld>
            <a:endParaRPr lang="fr-CA"/>
          </a:p>
        </p:txBody>
      </p:sp>
      <p:pic>
        <p:nvPicPr>
          <p:cNvPr id="2050" name="Picture 2" descr="C:\Users\JulienPM\Desktop\sporacid-scalper\gti515-sporacid-scalper\web-content\styles\images\porta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4687" y="0"/>
            <a:ext cx="1049313" cy="1399084"/>
          </a:xfrm>
          <a:prstGeom prst="rect">
            <a:avLst/>
          </a:prstGeom>
          <a:noFill/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395536" y="1052736"/>
            <a:ext cx="3096344" cy="419496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fr-CA" sz="3200" b="0" i="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GTI525   -   Application Web </a:t>
            </a:r>
            <a:endParaRPr kumimoji="0" lang="fr-CA" sz="3200" b="0" i="0" u="none" strike="noStrike" kern="120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Questions?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6F6C-C049-4E44-951E-39C69C669808}" type="datetime1">
              <a:rPr lang="fr-CA" smtClean="0"/>
              <a:pPr/>
              <a:t>2013-04-07</a:t>
            </a:fld>
            <a:endParaRPr lang="fr-CA"/>
          </a:p>
        </p:txBody>
      </p:sp>
      <p:pic>
        <p:nvPicPr>
          <p:cNvPr id="1026" name="Picture 2" descr="C:\Users\JulienPM\Desktop\Question-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340768"/>
            <a:ext cx="4000444" cy="5184576"/>
          </a:xfrm>
          <a:prstGeom prst="rect">
            <a:avLst/>
          </a:prstGeom>
          <a:noFill/>
        </p:spPr>
      </p:pic>
      <p:pic>
        <p:nvPicPr>
          <p:cNvPr id="6" name="Picture 2" descr="C:\Users\JulienPM\Desktop\sporacid-scalper\gti515-sporacid-scalper\web-content\styles\images\portal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4687" y="0"/>
            <a:ext cx="1049313" cy="13990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203</TotalTime>
  <Words>230</Words>
  <Application>Microsoft Office PowerPoint</Application>
  <PresentationFormat>Affichage à l'écran (4:3)</PresentationFormat>
  <Paragraphs>84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Module</vt:lpstr>
      <vt:lpstr>Sporacid-Scalper</vt:lpstr>
      <vt:lpstr>Plan de la présentation</vt:lpstr>
      <vt:lpstr>Introduction </vt:lpstr>
      <vt:lpstr>Points forts</vt:lpstr>
      <vt:lpstr>Points faibles</vt:lpstr>
      <vt:lpstr>Démonstration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Sporacid-Scalper</dc:title>
  <dc:creator>JulienPM</dc:creator>
  <cp:lastModifiedBy>JulienPM</cp:lastModifiedBy>
  <cp:revision>31</cp:revision>
  <dcterms:created xsi:type="dcterms:W3CDTF">2013-04-07T16:21:23Z</dcterms:created>
  <dcterms:modified xsi:type="dcterms:W3CDTF">2013-04-07T20:22:41Z</dcterms:modified>
</cp:coreProperties>
</file>