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7F7EC-D42F-4705-A3B9-007C17612E37}" type="datetimeFigureOut">
              <a:rPr lang="fr-CA" smtClean="0"/>
              <a:pPr/>
              <a:t>2013-04-07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9F84-2F62-444C-A423-B603AA85F6C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4CC8-4CD5-4996-9AAF-FBD6AF004E92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3405-79D0-4397-8710-DF835377091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3EFA-EB66-4890-B40D-46E0BA53871E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4EF4-F880-4F73-A10E-E47393BCD177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9AA-E07F-42DE-832A-CF5AD737149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3119-85D2-46E9-BA2A-7D562D457C54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4-7EA9-4540-8590-E0FD534F17D3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C09B-B290-4D8C-B0BA-9875E0069A22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D0D-15C9-4550-80AD-BA2C84362C68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E080B2-1978-4832-95F0-67E608256F1A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AE3BDE-375C-4E38-97AD-F6B46D99FA2C}" type="datetime1">
              <a:rPr lang="fr-CA" smtClean="0"/>
              <a:pPr/>
              <a:t>2013-04-07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060376-7C37-47A3-BFB2-E6D6DE3FBCC7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077200" cy="1673352"/>
          </a:xfrm>
        </p:spPr>
        <p:txBody>
          <a:bodyPr/>
          <a:lstStyle/>
          <a:p>
            <a:r>
              <a:rPr lang="en-CA" dirty="0" err="1" smtClean="0"/>
              <a:t>Sporacid</a:t>
            </a:r>
            <a:r>
              <a:rPr lang="en-CA" dirty="0" smtClean="0"/>
              <a:t>-Scalper</a:t>
            </a:r>
            <a:endParaRPr lang="fr-CA" dirty="0"/>
          </a:p>
        </p:txBody>
      </p:sp>
      <p:pic>
        <p:nvPicPr>
          <p:cNvPr id="1027" name="Picture 3" descr="C:\Users\JulienPM\Desktop\sporacid-scalper\gti515-sporacid-scalper\web-content\styles\images\he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056"/>
            <a:ext cx="9144000" cy="1171687"/>
          </a:xfrm>
          <a:prstGeom prst="rect">
            <a:avLst/>
          </a:prstGeom>
          <a:noFill/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4593680"/>
            <a:ext cx="3096344" cy="419496"/>
          </a:xfrm>
        </p:spPr>
        <p:txBody>
          <a:bodyPr/>
          <a:lstStyle/>
          <a:p>
            <a:r>
              <a:rPr lang="en-CA" dirty="0" smtClean="0"/>
              <a:t>GTI525   -   Application Web </a:t>
            </a:r>
            <a:endParaRPr lang="fr-CA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7596336" y="6453336"/>
            <a:ext cx="1296144" cy="274320"/>
          </a:xfrm>
        </p:spPr>
        <p:txBody>
          <a:bodyPr/>
          <a:lstStyle/>
          <a:p>
            <a:pPr algn="ctr"/>
            <a:fld id="{62362B3E-C4D3-4BB0-B192-58978A553C79}" type="datetime1">
              <a:rPr lang="fr-CA" smtClean="0"/>
              <a:pPr algn="ctr"/>
              <a:t>2013-04-07</a:t>
            </a:fld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544522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Turcotte-Langevin, Simon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Gagné, François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Lavallée, Patrick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Pelletier-Morin, Julien</a:t>
            </a:r>
            <a:endParaRPr lang="fr-CA" dirty="0"/>
          </a:p>
        </p:txBody>
      </p:sp>
      <p:pic>
        <p:nvPicPr>
          <p:cNvPr id="8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Plan de </a:t>
            </a:r>
            <a:r>
              <a:rPr lang="fr-CA" smtClean="0"/>
              <a:t>la </a:t>
            </a:r>
            <a:r>
              <a:rPr lang="fr-CA" smtClean="0"/>
              <a:t>présentation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mtClean="0"/>
              <a:t>Introduction</a:t>
            </a:r>
          </a:p>
          <a:p>
            <a:r>
              <a:rPr lang="fr-CA" smtClean="0"/>
              <a:t>Points </a:t>
            </a:r>
            <a:r>
              <a:rPr lang="fr-CA" smtClean="0"/>
              <a:t>forts</a:t>
            </a:r>
            <a:endParaRPr lang="fr-CA" smtClean="0"/>
          </a:p>
          <a:p>
            <a:pPr lvl="1"/>
            <a:r>
              <a:rPr lang="fr-CA" smtClean="0"/>
              <a:t>Site </a:t>
            </a:r>
            <a:r>
              <a:rPr lang="fr-CA" smtClean="0"/>
              <a:t>Statique</a:t>
            </a:r>
            <a:endParaRPr lang="fr-CA" smtClean="0"/>
          </a:p>
          <a:p>
            <a:pPr lvl="1"/>
            <a:r>
              <a:rPr lang="fr-CA" smtClean="0"/>
              <a:t>Site </a:t>
            </a:r>
            <a:r>
              <a:rPr lang="fr-CA" smtClean="0"/>
              <a:t>Dynamique</a:t>
            </a:r>
            <a:endParaRPr lang="fr-CA" smtClean="0"/>
          </a:p>
          <a:p>
            <a:pPr lvl="1"/>
            <a:r>
              <a:rPr lang="fr-CA" smtClean="0"/>
              <a:t>Couche de </a:t>
            </a:r>
            <a:r>
              <a:rPr lang="fr-CA" smtClean="0"/>
              <a:t>persistance</a:t>
            </a:r>
            <a:endParaRPr lang="fr-CA" smtClean="0"/>
          </a:p>
          <a:p>
            <a:r>
              <a:rPr lang="fr-CA" smtClean="0"/>
              <a:t>Points </a:t>
            </a:r>
            <a:r>
              <a:rPr lang="fr-CA" smtClean="0"/>
              <a:t>faibles</a:t>
            </a:r>
            <a:endParaRPr lang="fr-CA" smtClean="0"/>
          </a:p>
          <a:p>
            <a:r>
              <a:rPr lang="fr-CA" smtClean="0"/>
              <a:t>Demo</a:t>
            </a:r>
            <a:endParaRPr lang="fr-CA" smtClean="0"/>
          </a:p>
          <a:p>
            <a:r>
              <a:rPr lang="fr-CA" smtClean="0"/>
              <a:t>Conclusion</a:t>
            </a:r>
            <a:endParaRPr lang="fr-CA" smtClean="0"/>
          </a:p>
          <a:p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5264-5642-44D8-8708-A809E5749952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CA" sz="32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	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Sporacid-Scalper : Les fonctionnalités</a:t>
            </a:r>
          </a:p>
          <a:p>
            <a:pPr lvl="1"/>
            <a:r>
              <a:rPr lang="en-CA" dirty="0" smtClean="0"/>
              <a:t>Système de vente de billets par internet.</a:t>
            </a:r>
          </a:p>
          <a:p>
            <a:pPr lvl="2"/>
            <a:r>
              <a:rPr lang="en-CA" dirty="0" smtClean="0"/>
              <a:t>Présenter des spectacles</a:t>
            </a:r>
          </a:p>
          <a:p>
            <a:pPr lvl="2"/>
            <a:r>
              <a:rPr lang="en-CA" dirty="0" smtClean="0"/>
              <a:t>Vendre des billets</a:t>
            </a:r>
          </a:p>
          <a:p>
            <a:pPr lvl="3"/>
            <a:r>
              <a:rPr lang="en-CA" dirty="0" smtClean="0"/>
              <a:t>Panier d’achat</a:t>
            </a:r>
          </a:p>
          <a:p>
            <a:pPr lvl="3">
              <a:buNone/>
            </a:pPr>
            <a:endParaRPr lang="en-CA" dirty="0" smtClean="0"/>
          </a:p>
          <a:p>
            <a:r>
              <a:rPr lang="en-CA" dirty="0" smtClean="0"/>
              <a:t>3 itérations</a:t>
            </a:r>
          </a:p>
          <a:p>
            <a:pPr lvl="1"/>
            <a:r>
              <a:rPr lang="en-CA" dirty="0" smtClean="0"/>
              <a:t>Site statique</a:t>
            </a:r>
          </a:p>
          <a:p>
            <a:pPr lvl="1"/>
            <a:r>
              <a:rPr lang="en-CA" dirty="0" smtClean="0"/>
              <a:t>Site dynamique</a:t>
            </a:r>
          </a:p>
          <a:p>
            <a:pPr lvl="1"/>
            <a:r>
              <a:rPr lang="en-CA" dirty="0" smtClean="0"/>
              <a:t>Couche de persistance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Points forts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Toute les règles d’affaires sont implémentées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Site statique:</a:t>
            </a:r>
          </a:p>
          <a:p>
            <a:pPr lvl="1"/>
            <a:r>
              <a:rPr lang="fr-CA" dirty="0" smtClean="0"/>
              <a:t>HTML/CSS		    </a:t>
            </a:r>
            <a:r>
              <a:rPr lang="fr-CA" sz="1900" dirty="0" smtClean="0"/>
              <a:t>Structure des pages web</a:t>
            </a:r>
            <a:endParaRPr lang="fr-CA" sz="1900" dirty="0" smtClean="0"/>
          </a:p>
          <a:p>
            <a:pPr lvl="1"/>
            <a:r>
              <a:rPr lang="fr-CA" dirty="0" smtClean="0"/>
              <a:t>Jquery			    </a:t>
            </a:r>
            <a:r>
              <a:rPr lang="fr-CA" sz="1900" dirty="0" smtClean="0"/>
              <a:t>Librairie d’outils JavaScript</a:t>
            </a:r>
            <a:endParaRPr lang="fr-CA" sz="1900" dirty="0" smtClean="0"/>
          </a:p>
          <a:p>
            <a:r>
              <a:rPr lang="fr-CA" dirty="0" smtClean="0"/>
              <a:t>Site dynamique:</a:t>
            </a:r>
            <a:endParaRPr lang="fr-CA" dirty="0" smtClean="0"/>
          </a:p>
          <a:p>
            <a:pPr lvl="1"/>
            <a:r>
              <a:rPr lang="fr-CA" dirty="0" smtClean="0"/>
              <a:t>Spring		</a:t>
            </a:r>
            <a:r>
              <a:rPr lang="fr-CA" dirty="0" smtClean="0"/>
              <a:t> </a:t>
            </a:r>
            <a:r>
              <a:rPr lang="fr-CA" dirty="0" smtClean="0"/>
              <a:t>         	    </a:t>
            </a:r>
            <a:r>
              <a:rPr lang="fr-CA" sz="1900" dirty="0" smtClean="0"/>
              <a:t>Web Development Framework</a:t>
            </a:r>
            <a:endParaRPr lang="fr-CA" sz="1900" dirty="0" smtClean="0"/>
          </a:p>
          <a:p>
            <a:pPr lvl="1"/>
            <a:r>
              <a:rPr lang="fr-CA" dirty="0" smtClean="0"/>
              <a:t>Jquery </a:t>
            </a:r>
            <a:r>
              <a:rPr lang="fr-CA" dirty="0" smtClean="0"/>
              <a:t>- Ajax</a:t>
            </a:r>
            <a:r>
              <a:rPr lang="fr-CA" dirty="0" smtClean="0"/>
              <a:t>		    </a:t>
            </a:r>
            <a:r>
              <a:rPr lang="fr-CA" sz="1900" dirty="0" smtClean="0"/>
              <a:t>Accès asynchrone aux données</a:t>
            </a:r>
            <a:endParaRPr lang="fr-CA" sz="1900" dirty="0" smtClean="0"/>
          </a:p>
          <a:p>
            <a:r>
              <a:rPr lang="fr-CA" dirty="0" smtClean="0"/>
              <a:t>Couche de </a:t>
            </a:r>
            <a:r>
              <a:rPr lang="fr-CA" dirty="0" smtClean="0"/>
              <a:t>persistance:</a:t>
            </a:r>
            <a:endParaRPr lang="fr-CA" dirty="0" smtClean="0"/>
          </a:p>
          <a:p>
            <a:pPr lvl="1"/>
            <a:r>
              <a:rPr lang="fr-CA" dirty="0" smtClean="0"/>
              <a:t>Hibernate		    </a:t>
            </a:r>
            <a:r>
              <a:rPr lang="fr-CA" sz="1900" dirty="0" smtClean="0"/>
              <a:t>Object-</a:t>
            </a:r>
            <a:r>
              <a:rPr lang="en-CA" sz="1900" dirty="0" smtClean="0"/>
              <a:t>Relational</a:t>
            </a:r>
            <a:r>
              <a:rPr lang="fr-CA" sz="1900" dirty="0" smtClean="0"/>
              <a:t> Mapping Framework</a:t>
            </a:r>
            <a:endParaRPr lang="fr-CA" sz="1900" dirty="0" smtClean="0"/>
          </a:p>
          <a:p>
            <a:pPr lvl="1"/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923928" y="3356992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923928" y="378904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923928" y="465313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923928" y="508518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23928" y="5877272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Points faibles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Performance et robustesse:</a:t>
            </a:r>
          </a:p>
          <a:p>
            <a:pPr lvl="1"/>
            <a:r>
              <a:rPr lang="fr-CA" dirty="0" smtClean="0"/>
              <a:t>DoS</a:t>
            </a:r>
          </a:p>
          <a:p>
            <a:pPr lvl="1"/>
            <a:r>
              <a:rPr lang="fr-CA" dirty="0" smtClean="0"/>
              <a:t>Difficulté à effectué tous les tests demandés</a:t>
            </a:r>
          </a:p>
          <a:p>
            <a:pPr lvl="1">
              <a:buNone/>
            </a:pPr>
            <a:endParaRPr lang="fr-CA" dirty="0" smtClean="0"/>
          </a:p>
          <a:p>
            <a:r>
              <a:rPr lang="fr-CA" dirty="0" smtClean="0"/>
              <a:t>Améliorations possibles:</a:t>
            </a:r>
          </a:p>
          <a:p>
            <a:pPr lvl="1"/>
            <a:r>
              <a:rPr lang="fr-CA" dirty="0" smtClean="0"/>
              <a:t>Étendre internationalement Canada</a:t>
            </a:r>
            <a:endParaRPr lang="fr-CA" dirty="0" smtClean="0"/>
          </a:p>
          <a:p>
            <a:pPr lvl="1"/>
            <a:r>
              <a:rPr lang="fr-CA" dirty="0" smtClean="0"/>
              <a:t>Offrir plus d’un type </a:t>
            </a:r>
            <a:r>
              <a:rPr lang="fr-CA" dirty="0" smtClean="0"/>
              <a:t>de billets</a:t>
            </a:r>
          </a:p>
          <a:p>
            <a:pPr lvl="1"/>
            <a:r>
              <a:rPr lang="fr-CA" dirty="0" smtClean="0"/>
              <a:t>Avoir un vrai système de paiement</a:t>
            </a:r>
          </a:p>
          <a:p>
            <a:pPr lvl="2"/>
            <a:r>
              <a:rPr lang="fr-CA" dirty="0" smtClean="0"/>
              <a:t>Permettre le paiement par plusieurs canaux(débit, paypal)</a:t>
            </a:r>
          </a:p>
          <a:p>
            <a:pPr lvl="2"/>
            <a:r>
              <a:rPr lang="fr-CA" dirty="0" smtClean="0"/>
              <a:t>Rajouter l’appel vers un service web calculant les taxes</a:t>
            </a:r>
          </a:p>
          <a:p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Demo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5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Application Web </a:t>
            </a:r>
            <a:endParaRPr kumimoji="0" lang="fr-CA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fr-CA" dirty="0" smtClean="0"/>
              <a:t>CU1 – Rechercher Représentation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Cu2 – Achat de billets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smtClean="0"/>
              <a:t>Plus grande difficulté:</a:t>
            </a:r>
          </a:p>
          <a:p>
            <a:pPr lvl="1"/>
            <a:r>
              <a:rPr lang="fr-CA" dirty="0" smtClean="0"/>
              <a:t>Apprendre à utiliser Spring</a:t>
            </a:r>
          </a:p>
          <a:p>
            <a:pPr lvl="1">
              <a:buNone/>
            </a:pPr>
            <a:endParaRPr lang="fr-CA" dirty="0" smtClean="0"/>
          </a:p>
          <a:p>
            <a:r>
              <a:rPr lang="fr-CA" dirty="0" smtClean="0"/>
              <a:t>Application réalisé à raison d’une rencontre semaine.</a:t>
            </a:r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Appréciation globale du projet:</a:t>
            </a:r>
          </a:p>
          <a:p>
            <a:pPr lvl="1"/>
            <a:r>
              <a:rPr lang="fr-CA" dirty="0" smtClean="0"/>
              <a:t>Très formateur dû au nombre de technologies à l’étude.</a:t>
            </a:r>
          </a:p>
          <a:p>
            <a:pPr lvl="1"/>
            <a:r>
              <a:rPr lang="fr-CA" dirty="0" smtClean="0"/>
              <a:t>Grande liberté quand aux outils utilisés.</a:t>
            </a:r>
          </a:p>
          <a:p>
            <a:pPr lvl="1"/>
            <a:r>
              <a:rPr lang="fr-CA" dirty="0" smtClean="0"/>
              <a:t>Le produit est un très bon outil pour futur référence.</a:t>
            </a:r>
            <a:endParaRPr lang="fr-CA" dirty="0" smtClean="0"/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Améliorations possibles du laboratoire:</a:t>
            </a:r>
          </a:p>
          <a:p>
            <a:pPr lvl="1"/>
            <a:r>
              <a:rPr lang="fr-CA" dirty="0" smtClean="0"/>
              <a:t>Trouver un moyen de diviser la seconde itération en de plus petites itérations. 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2050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395536" y="1052736"/>
            <a:ext cx="3096344" cy="419496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CA" sz="32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GTI525   -   </a:t>
            </a:r>
            <a:r>
              <a:rPr kumimoji="0" lang="fr-CA" sz="32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Web </a:t>
            </a:r>
            <a:endParaRPr kumimoji="0" lang="fr-CA" sz="3200" b="0" i="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Questions?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6F6C-C049-4E44-951E-39C69C669808}" type="datetime1">
              <a:rPr lang="fr-CA" smtClean="0"/>
              <a:pPr/>
              <a:t>2013-04-07</a:t>
            </a:fld>
            <a:endParaRPr lang="fr-CA"/>
          </a:p>
        </p:txBody>
      </p:sp>
      <p:pic>
        <p:nvPicPr>
          <p:cNvPr id="1026" name="Picture 2" descr="C:\Users\JulienPM\Desktop\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340768"/>
            <a:ext cx="4000444" cy="5184576"/>
          </a:xfrm>
          <a:prstGeom prst="rect">
            <a:avLst/>
          </a:prstGeom>
          <a:noFill/>
        </p:spPr>
      </p:pic>
      <p:pic>
        <p:nvPicPr>
          <p:cNvPr id="6" name="Picture 2" descr="C:\Users\JulienPM\Desktop\sporacid-scalper\gti515-sporacid-scalper\web-content\styles\images\porta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7" y="0"/>
            <a:ext cx="1049313" cy="1399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156</TotalTime>
  <Words>240</Words>
  <Application>Microsoft Office PowerPoint</Application>
  <PresentationFormat>Affichage à l'écran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Module</vt:lpstr>
      <vt:lpstr>Sporacid-Scalper</vt:lpstr>
      <vt:lpstr>Plan de la présentation</vt:lpstr>
      <vt:lpstr>Introduction </vt:lpstr>
      <vt:lpstr>Points forts</vt:lpstr>
      <vt:lpstr>Points faibles</vt:lpstr>
      <vt:lpstr>Demo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Sporacid-Scalper</dc:title>
  <dc:creator>JulienPM</dc:creator>
  <cp:lastModifiedBy>JulienPM</cp:lastModifiedBy>
  <cp:revision>21</cp:revision>
  <dcterms:created xsi:type="dcterms:W3CDTF">2013-04-07T16:21:23Z</dcterms:created>
  <dcterms:modified xsi:type="dcterms:W3CDTF">2013-04-07T18:59:01Z</dcterms:modified>
</cp:coreProperties>
</file>