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789BC-6E67-6FCA-4020-B88C919BD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FD604-E12D-076C-E362-B4E28099F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NZ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B6CF3F-9931-DE28-07E0-ED9D3BA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75F33-9703-FB8C-E05B-E187C367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7D047-F558-7E05-FE82-FA050628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396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F5B28-B636-B136-3F8E-88D4CE57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8FA915-AB31-7214-D588-323D846A7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NZ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3F3768-41A2-4058-C023-016316FC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F38A63-9EB7-81DA-93C3-DDB9B68E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45B00-6C9F-93F0-588D-70EFAAE8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381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A00302-7A86-277B-3212-F3852AB12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9BFC17-DA51-8B54-8A63-F27901BE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NZ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F0E41-908B-1108-5541-1C534319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A1B7C-4E37-582F-A048-215C9A6D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E143E-8A13-D112-DEFB-93C9D1BC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752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2852E-853B-FABB-C686-8D484456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6769A-EB85-92BE-68B2-AB942851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NZ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59091-3799-AF1F-EC2C-1896426A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6D5A7-6639-8C71-C57A-1F717812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25A49-0F58-F67F-EBDE-2C509377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778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D475F-E74B-CFCA-C6E9-CD55231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7105D8-E377-7BF4-ACAC-149D8AB6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479D0-1A43-6ED9-ACB3-0123B812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2E723-C00B-A51A-080E-8F2C05D1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4C0F7-78EA-7FDB-A47A-66DB9FB5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26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14118-B228-DF07-3C6C-40091EF9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0E6B3-764A-8B4A-9510-8389CFE63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NZ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C9BB5-16FC-C821-B3F2-A40F2385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NZ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77D8D-F46B-1FE2-5B28-646A0DFB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E41D0D-1F73-BFD6-B2F0-D38DBD2E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B0AEB6-7F13-67DA-F147-F1730A3F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84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DAD50-33F1-D473-FE08-EF91DDC8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BA71A7-D7F1-73BF-F7BB-9DC14B26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B8391E-CD2C-297C-37F6-C3CD13C0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NZ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0F66D-3673-2651-BA17-1416FC680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6D5B6B-B6C2-7AC8-298A-4FC556F37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NZ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0D190E-67D5-36F2-3A15-28A4DEC6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3CEB4F-9308-9A46-DA0B-FD2D049D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F0CF0E-1FE1-68F3-4D9B-DF16AEA9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110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5254-F2D6-A7EF-346C-3948EC71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F85676-69C1-60A8-6C33-9B70B4A7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1EE4AF-0A47-9CDF-023A-F1683A82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DEC741-EE1B-766B-F3BE-82142CF9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260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83B074-F032-5929-08E2-19A541FF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6AAFBC-0712-BB20-DF07-5C89DFF3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25772C-FB35-1C07-B4D4-D9174DE0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6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1FAB2-3203-AC2C-0193-978EC4DB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7A993-178E-F274-4E03-599525E8E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NZ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6F5D71-68A3-B643-4D53-D28E7C4E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6404EA-7783-2152-7EE6-F77648C3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094121-5176-BBA4-68F4-E4B4A286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6FC98B-2017-2626-3FAC-DB4CD293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18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3C241-2B3B-FB75-8C4C-C23B32FD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40F4F0-152F-2324-E8D8-E4147500B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5BC8C5-251E-A2AE-786A-14C5C1EB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011DD2-1DB9-599D-6002-5F0D094C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23184-5EB5-F9DC-81D9-FD012F35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32BA1B-C9FC-E78E-EBF7-4D1434ED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005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C20376-61FD-DDA1-E0D0-A7F612F4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NZ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03F43F-FC25-DF0F-BC40-58B34871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NZ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9E7761-8B09-CADB-F6C9-64AEFA40C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0436-EEE0-4D3D-9346-A64B1DABB772}" type="datetimeFigureOut">
              <a:rPr lang="en-NZ" smtClean="0"/>
              <a:t>21/02/2024</a:t>
            </a:fld>
            <a:endParaRPr lang="en-NZ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1BFDC-CE1F-ADF6-A94D-FF41F134C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AE05E-046C-7ED9-5164-4E6923902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1DB2-BCB8-4047-B836-2914D873F1CE}" type="slidenum">
              <a:rPr lang="en-NZ" smtClean="0"/>
              <a:t>‹Nº›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97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ignaci326/Proyecto_mlOps-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ampanini/mlops-xgboost" TargetMode="External"/><Relationship Id="rId2" Type="http://schemas.openxmlformats.org/officeDocument/2006/relationships/hyperlink" Target="https://codelabs.developers.google.com/vertex-pipelines-custom-model#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12BC2-588C-69AE-BD18-7544E185E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Tarea</a:t>
            </a:r>
            <a:r>
              <a:rPr lang="en-NZ" dirty="0"/>
              <a:t> </a:t>
            </a:r>
            <a:r>
              <a:rPr lang="en-NZ" dirty="0" err="1"/>
              <a:t>MLOps</a:t>
            </a:r>
            <a:endParaRPr lang="en-NZ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8BE17-43FC-6FF5-6A9E-FC2BA8CD0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Ignacio </a:t>
            </a:r>
            <a:r>
              <a:rPr lang="en-NZ" dirty="0" err="1"/>
              <a:t>Tasc</a:t>
            </a:r>
            <a:r>
              <a:rPr lang="en-US" dirty="0" err="1"/>
              <a:t>ón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378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77A7F-8358-A01F-FFEE-9EA1C1363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2B6D7-C72A-D202-F080-17376C2F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Paso 6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7FC1E65-41E3-11C0-69BA-5B981764E611}"/>
              </a:ext>
            </a:extLst>
          </p:cNvPr>
          <p:cNvSpPr txBox="1">
            <a:spLocks/>
          </p:cNvSpPr>
          <p:nvPr/>
        </p:nvSpPr>
        <p:spPr>
          <a:xfrm>
            <a:off x="838200" y="1095556"/>
            <a:ext cx="5726502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crea</a:t>
            </a:r>
            <a:r>
              <a:rPr lang="en-US" sz="2000" dirty="0"/>
              <a:t> y </a:t>
            </a:r>
            <a:r>
              <a:rPr lang="en-US" sz="2000" dirty="0" err="1"/>
              <a:t>ejecuta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pipeline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ADCF05-4927-0581-5FBB-66C9B737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79" y="1567624"/>
            <a:ext cx="8893834" cy="49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2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64B7E-0BFD-DF77-F639-BF1FF48EA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E7969-6924-52EC-74F4-7F8193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Paso 7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9399C22-7B6C-8C59-0F73-905F3548B65B}"/>
              </a:ext>
            </a:extLst>
          </p:cNvPr>
          <p:cNvSpPr txBox="1">
            <a:spLocks/>
          </p:cNvSpPr>
          <p:nvPr/>
        </p:nvSpPr>
        <p:spPr>
          <a:xfrm>
            <a:off x="838200" y="1095556"/>
            <a:ext cx="5726502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queda</a:t>
            </a:r>
            <a:r>
              <a:rPr lang="en-US" sz="2000" dirty="0"/>
              <a:t> </a:t>
            </a:r>
            <a:r>
              <a:rPr lang="en-US" sz="2000" dirty="0" err="1"/>
              <a:t>desplegado</a:t>
            </a: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E0B6DB-E225-F0B1-DCE6-D378E010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96" y="1743945"/>
            <a:ext cx="6732410" cy="18707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44F187-38E5-680D-67EA-6B3CDE2ED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3" y="4649258"/>
            <a:ext cx="10855473" cy="154450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954491F-BC46-FB2E-34CD-63A7FDA240F5}"/>
              </a:ext>
            </a:extLst>
          </p:cNvPr>
          <p:cNvSpPr txBox="1">
            <a:spLocks/>
          </p:cNvSpPr>
          <p:nvPr/>
        </p:nvSpPr>
        <p:spPr>
          <a:xfrm>
            <a:off x="838200" y="3807791"/>
            <a:ext cx="5726502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usar para </a:t>
            </a:r>
            <a:r>
              <a:rPr lang="en-US" sz="2000" dirty="0" err="1"/>
              <a:t>predecir</a:t>
            </a:r>
            <a:r>
              <a:rPr lang="en-US" sz="2000" dirty="0"/>
              <a:t> con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siguiente</a:t>
            </a:r>
            <a:r>
              <a:rPr lang="en-US" sz="2000" dirty="0"/>
              <a:t> Código (</a:t>
            </a:r>
            <a:r>
              <a:rPr lang="en-US" sz="2000" dirty="0" err="1"/>
              <a:t>tuve</a:t>
            </a:r>
            <a:r>
              <a:rPr lang="en-US" sz="2000" dirty="0"/>
              <a:t> </a:t>
            </a:r>
            <a:r>
              <a:rPr lang="en-US" sz="2000" dirty="0" err="1"/>
              <a:t>dificultades</a:t>
            </a:r>
            <a:r>
              <a:rPr lang="en-US" sz="2000" dirty="0"/>
              <a:t> con la </a:t>
            </a:r>
            <a:r>
              <a:rPr lang="en-US" sz="2000" dirty="0" err="1"/>
              <a:t>predicción</a:t>
            </a:r>
            <a:r>
              <a:rPr lang="en-US" sz="2000" dirty="0"/>
              <a:t> batch)</a:t>
            </a:r>
          </a:p>
        </p:txBody>
      </p:sp>
    </p:spTree>
    <p:extLst>
      <p:ext uri="{BB962C8B-B14F-4D97-AF65-F5344CB8AC3E}">
        <p14:creationId xmlns:p14="http://schemas.microsoft.com/office/powerpoint/2010/main" val="112370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BCCA-E36D-B831-6541-AD65EBE3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606D9-E8CE-A992-6A82-5BEFB48D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Paso 8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8FCF8D9-440C-A516-C426-F0691E85F24C}"/>
              </a:ext>
            </a:extLst>
          </p:cNvPr>
          <p:cNvSpPr txBox="1">
            <a:spLocks/>
          </p:cNvSpPr>
          <p:nvPr/>
        </p:nvSpPr>
        <p:spPr>
          <a:xfrm>
            <a:off x="838199" y="1095556"/>
            <a:ext cx="8279921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almacena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Proyecto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repositorio</a:t>
            </a:r>
            <a:r>
              <a:rPr lang="en-US" sz="2000" dirty="0"/>
              <a:t> de </a:t>
            </a:r>
            <a:r>
              <a:rPr lang="en-US" sz="2000" dirty="0" err="1"/>
              <a:t>github</a:t>
            </a:r>
            <a:r>
              <a:rPr lang="en-US" sz="2000" dirty="0"/>
              <a:t>, </a:t>
            </a:r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cual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ser </a:t>
            </a:r>
            <a:r>
              <a:rPr lang="en-US" sz="2000" dirty="0" err="1"/>
              <a:t>clonado</a:t>
            </a:r>
            <a:r>
              <a:rPr lang="en-US" sz="2000" dirty="0"/>
              <a:t>. La </a:t>
            </a:r>
            <a:r>
              <a:rPr lang="en-US" sz="2000" dirty="0" err="1"/>
              <a:t>ruta</a:t>
            </a:r>
            <a:r>
              <a:rPr lang="en-US" sz="2000" dirty="0"/>
              <a:t> es la </a:t>
            </a:r>
            <a:r>
              <a:rPr lang="en-US" sz="2000" dirty="0" err="1"/>
              <a:t>siguiente</a:t>
            </a:r>
            <a:r>
              <a:rPr lang="en-US" sz="2000" dirty="0"/>
              <a:t>:  </a:t>
            </a:r>
            <a:r>
              <a:rPr lang="en-US" sz="2000" dirty="0">
                <a:hlinkClick r:id="rId2"/>
              </a:rPr>
              <a:t>https://github.com/ignaci326/Proyecto_mlOps-</a:t>
            </a:r>
            <a:r>
              <a:rPr lang="en-US" sz="2000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E1E9DA-C26A-72B4-4998-C213F431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17" y="2014778"/>
            <a:ext cx="10369422" cy="38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780F-7644-871C-BC06-F9D701BB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Documentación</a:t>
            </a:r>
            <a:r>
              <a:rPr lang="en-US" dirty="0"/>
              <a:t> </a:t>
            </a:r>
            <a:r>
              <a:rPr lang="en-US" dirty="0" err="1"/>
              <a:t>utilizada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448B9A9-E191-29FE-E36E-A385FC22FF4A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trabajo</a:t>
            </a:r>
            <a:r>
              <a:rPr lang="en-US" sz="2000" dirty="0"/>
              <a:t> </a:t>
            </a:r>
            <a:r>
              <a:rPr lang="en-US" sz="2000" dirty="0" err="1"/>
              <a:t>fue</a:t>
            </a:r>
            <a:r>
              <a:rPr lang="en-US" sz="2000" dirty="0"/>
              <a:t> </a:t>
            </a:r>
            <a:r>
              <a:rPr lang="en-US" sz="2000" dirty="0" err="1"/>
              <a:t>realizado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guía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siguiente</a:t>
            </a:r>
            <a:r>
              <a:rPr lang="en-US" sz="2000" dirty="0"/>
              <a:t> link: </a:t>
            </a:r>
            <a:r>
              <a:rPr lang="en-US" sz="2000" dirty="0">
                <a:hlinkClick r:id="rId2"/>
              </a:rPr>
              <a:t>https://codelabs.developers.google.com/vertex-pipelines-custom-model#0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Además</a:t>
            </a:r>
            <a:r>
              <a:rPr lang="en-US" sz="2000" dirty="0"/>
              <a:t> se </a:t>
            </a:r>
            <a:r>
              <a:rPr lang="en-US" sz="2000" dirty="0" err="1"/>
              <a:t>toma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referencia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 visto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ayudantia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repositorio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https://github.com/dcampanini/mlops-xgboost</a:t>
            </a:r>
            <a:r>
              <a:rPr lang="en-US" sz="2000" dirty="0"/>
              <a:t> 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24477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53F09-D401-C868-82C6-7E7F11F5A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EAFB8-81B0-B22E-D7D3-FAF12E49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1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EAF1439-3117-A151-15BF-B3A89CB1393D}"/>
              </a:ext>
            </a:extLst>
          </p:cNvPr>
          <p:cNvSpPr txBox="1">
            <a:spLocks/>
          </p:cNvSpPr>
          <p:nvPr/>
        </p:nvSpPr>
        <p:spPr>
          <a:xfrm>
            <a:off x="838200" y="14219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instancia</a:t>
            </a:r>
            <a:r>
              <a:rPr lang="en-US" sz="2000" dirty="0"/>
              <a:t> de Vertex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NZ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497714-925D-ED93-9247-A96026C2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6" y="2101985"/>
            <a:ext cx="9138087" cy="45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1A47-2ACC-127D-139E-D3FC79077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97333-1C6F-56E5-5347-D6C7F31B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Paso 2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007D88-6654-87BF-B65F-55BBEDA8F0D4}"/>
              </a:ext>
            </a:extLst>
          </p:cNvPr>
          <p:cNvSpPr txBox="1">
            <a:spLocks/>
          </p:cNvSpPr>
          <p:nvPr/>
        </p:nvSpPr>
        <p:spPr>
          <a:xfrm>
            <a:off x="838200" y="934558"/>
            <a:ext cx="2293189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Instalar</a:t>
            </a:r>
            <a:r>
              <a:rPr lang="en-US" sz="2000" dirty="0"/>
              <a:t> </a:t>
            </a:r>
            <a:r>
              <a:rPr lang="en-US" sz="2000" dirty="0" err="1"/>
              <a:t>librerías</a:t>
            </a:r>
            <a:r>
              <a:rPr lang="en-US" sz="2000" dirty="0"/>
              <a:t>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5628F2-8A2E-6CE0-D9C4-20C5C89F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72" y="808678"/>
            <a:ext cx="7763773" cy="12357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A214DD4-65A0-A755-451D-5FA0D717E048}"/>
              </a:ext>
            </a:extLst>
          </p:cNvPr>
          <p:cNvSpPr txBox="1">
            <a:spLocks/>
          </p:cNvSpPr>
          <p:nvPr/>
        </p:nvSpPr>
        <p:spPr>
          <a:xfrm>
            <a:off x="838200" y="2272256"/>
            <a:ext cx="3260066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 project id and bucket: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B5072A-DF4C-A8F6-D7EE-5BA4F3C5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49" y="2238460"/>
            <a:ext cx="7473351" cy="15265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2222E0B-2269-AF02-01CD-463BB96F8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557" y="3959037"/>
            <a:ext cx="7550989" cy="8672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DF29CB-56AF-ECDD-CF99-E6E6D5C6F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460" y="4941737"/>
            <a:ext cx="7768085" cy="1438198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DFF5F274-B9E1-7E3E-F203-E229BFD9D36F}"/>
              </a:ext>
            </a:extLst>
          </p:cNvPr>
          <p:cNvSpPr txBox="1">
            <a:spLocks/>
          </p:cNvSpPr>
          <p:nvPr/>
        </p:nvSpPr>
        <p:spPr>
          <a:xfrm>
            <a:off x="838200" y="3744255"/>
            <a:ext cx="3260066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Importar</a:t>
            </a:r>
            <a:r>
              <a:rPr lang="en-US" sz="2000" dirty="0"/>
              <a:t> </a:t>
            </a:r>
            <a:r>
              <a:rPr lang="en-US" sz="2000" dirty="0" err="1"/>
              <a:t>librerías</a:t>
            </a:r>
            <a:r>
              <a:rPr lang="en-US" sz="2000" dirty="0"/>
              <a:t>: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6C7A4998-864F-225D-6A37-23FCE867CEC1}"/>
              </a:ext>
            </a:extLst>
          </p:cNvPr>
          <p:cNvSpPr txBox="1">
            <a:spLocks/>
          </p:cNvSpPr>
          <p:nvPr/>
        </p:nvSpPr>
        <p:spPr>
          <a:xfrm>
            <a:off x="838200" y="4892059"/>
            <a:ext cx="3260066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Definir</a:t>
            </a:r>
            <a:r>
              <a:rPr lang="en-US" sz="2000" dirty="0"/>
              <a:t> </a:t>
            </a:r>
            <a:r>
              <a:rPr lang="en-US" sz="2000" dirty="0" err="1"/>
              <a:t>constantes</a:t>
            </a:r>
            <a:r>
              <a:rPr lang="en-US" sz="20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15702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EF939-65E8-F22F-2189-8EB00CE3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CCD7-BDF3-BAA4-4686-8D31CDEF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Paso 3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6E7F854-3A35-1767-98AF-7E465B9728EC}"/>
              </a:ext>
            </a:extLst>
          </p:cNvPr>
          <p:cNvSpPr txBox="1">
            <a:spLocks/>
          </p:cNvSpPr>
          <p:nvPr/>
        </p:nvSpPr>
        <p:spPr>
          <a:xfrm>
            <a:off x="838200" y="934558"/>
            <a:ext cx="5726502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Definir</a:t>
            </a:r>
            <a:r>
              <a:rPr lang="en-US" sz="2000" dirty="0"/>
              <a:t> Código de </a:t>
            </a:r>
            <a:r>
              <a:rPr lang="en-US" sz="2000" dirty="0" err="1"/>
              <a:t>entrenamiento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contenedor</a:t>
            </a:r>
            <a:r>
              <a:rPr lang="en-US" sz="2000" dirty="0"/>
              <a:t> docker: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28DDC2-B870-6A98-791D-FE278651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26" y="1374991"/>
            <a:ext cx="4997554" cy="187677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585B931-F3D4-DA01-97D7-529F89307D7A}"/>
              </a:ext>
            </a:extLst>
          </p:cNvPr>
          <p:cNvSpPr txBox="1">
            <a:spLocks/>
          </p:cNvSpPr>
          <p:nvPr/>
        </p:nvSpPr>
        <p:spPr>
          <a:xfrm>
            <a:off x="866971" y="1664988"/>
            <a:ext cx="3417498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ejecuta</a:t>
            </a:r>
            <a:r>
              <a:rPr lang="en-US" sz="2000" dirty="0"/>
              <a:t> lo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terminal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DD1CBFE-1603-8FAB-367B-E1345300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26" y="3429000"/>
            <a:ext cx="5922000" cy="2034872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C71478A2-7273-EFFC-093D-EFE0EA720F6F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3417498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crea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dockerfile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26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2572-0A40-6C17-E615-6D544D18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7F02E-FF49-DBF4-FA63-1FD3A4D6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Paso 3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D61B382-7BC4-807B-FCEC-A7B9BD66E312}"/>
              </a:ext>
            </a:extLst>
          </p:cNvPr>
          <p:cNvSpPr txBox="1">
            <a:spLocks/>
          </p:cNvSpPr>
          <p:nvPr/>
        </p:nvSpPr>
        <p:spPr>
          <a:xfrm>
            <a:off x="838200" y="934558"/>
            <a:ext cx="5726502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Definir</a:t>
            </a:r>
            <a:r>
              <a:rPr lang="en-US" sz="2000" dirty="0"/>
              <a:t> Código de </a:t>
            </a:r>
            <a:r>
              <a:rPr lang="en-US" sz="2000" dirty="0" err="1"/>
              <a:t>entrenamiento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contenedor</a:t>
            </a:r>
            <a:r>
              <a:rPr lang="en-US" sz="2000" dirty="0"/>
              <a:t> docker: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7D669B6-77F3-6F9A-9389-54611F84B938}"/>
              </a:ext>
            </a:extLst>
          </p:cNvPr>
          <p:cNvSpPr txBox="1">
            <a:spLocks/>
          </p:cNvSpPr>
          <p:nvPr/>
        </p:nvSpPr>
        <p:spPr>
          <a:xfrm>
            <a:off x="866971" y="1664988"/>
            <a:ext cx="3417498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crea</a:t>
            </a:r>
            <a:r>
              <a:rPr lang="en-US" sz="2000" dirty="0"/>
              <a:t> Código de train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87FA08-3E66-0686-3380-295C609A5295}"/>
              </a:ext>
            </a:extLst>
          </p:cNvPr>
          <p:cNvSpPr txBox="1">
            <a:spLocks/>
          </p:cNvSpPr>
          <p:nvPr/>
        </p:nvSpPr>
        <p:spPr>
          <a:xfrm>
            <a:off x="866971" y="4695675"/>
            <a:ext cx="3417498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actualiza</a:t>
            </a:r>
            <a:r>
              <a:rPr lang="en-US" sz="2000" dirty="0"/>
              <a:t> </a:t>
            </a:r>
            <a:r>
              <a:rPr lang="en-US" sz="2000" dirty="0" err="1"/>
              <a:t>nombre</a:t>
            </a:r>
            <a:r>
              <a:rPr lang="en-US" sz="2000" dirty="0"/>
              <a:t> del bucket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E3676F-F3B6-7831-2E9B-D3851D4B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68" y="1513936"/>
            <a:ext cx="6696957" cy="29286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FDDFDC-75F9-3691-741B-539DD44E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87" y="4724853"/>
            <a:ext cx="658269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7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AD941-E44B-12F2-5E4F-A5BEC268D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9E808-66C0-B8E3-10BB-36D9C16A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Paso 3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DF601D7-03FA-4EC3-1532-334CB024DB6A}"/>
              </a:ext>
            </a:extLst>
          </p:cNvPr>
          <p:cNvSpPr txBox="1">
            <a:spLocks/>
          </p:cNvSpPr>
          <p:nvPr/>
        </p:nvSpPr>
        <p:spPr>
          <a:xfrm>
            <a:off x="838200" y="934558"/>
            <a:ext cx="5726502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Definir</a:t>
            </a:r>
            <a:r>
              <a:rPr lang="en-US" sz="2000" dirty="0"/>
              <a:t> Código de </a:t>
            </a:r>
            <a:r>
              <a:rPr lang="en-US" sz="2000" dirty="0" err="1"/>
              <a:t>entrenamiento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contenedor</a:t>
            </a:r>
            <a:r>
              <a:rPr lang="en-US" sz="2000" dirty="0"/>
              <a:t> docker: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4A61CD7-8A7B-C323-97FF-9C514B56F445}"/>
              </a:ext>
            </a:extLst>
          </p:cNvPr>
          <p:cNvSpPr txBox="1">
            <a:spLocks/>
          </p:cNvSpPr>
          <p:nvPr/>
        </p:nvSpPr>
        <p:spPr>
          <a:xfrm>
            <a:off x="866971" y="1664988"/>
            <a:ext cx="3417498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ejecutan</a:t>
            </a:r>
            <a:r>
              <a:rPr lang="en-US" sz="2000" dirty="0"/>
              <a:t> las </a:t>
            </a:r>
            <a:r>
              <a:rPr lang="en-US" sz="2000" dirty="0" err="1"/>
              <a:t>siguientes</a:t>
            </a:r>
            <a:r>
              <a:rPr lang="en-US" sz="2000" dirty="0"/>
              <a:t> </a:t>
            </a:r>
            <a:r>
              <a:rPr lang="en-US" sz="2000" dirty="0" err="1"/>
              <a:t>lineas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terminal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F3DD2338-CF0C-E563-394A-BDDFF8BC0058}"/>
              </a:ext>
            </a:extLst>
          </p:cNvPr>
          <p:cNvSpPr txBox="1">
            <a:spLocks/>
          </p:cNvSpPr>
          <p:nvPr/>
        </p:nvSpPr>
        <p:spPr>
          <a:xfrm>
            <a:off x="866971" y="4695675"/>
            <a:ext cx="3417498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crea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contenedor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he </a:t>
            </a:r>
            <a:r>
              <a:rPr lang="en-US" sz="2000" dirty="0" err="1"/>
              <a:t>cargado</a:t>
            </a:r>
            <a:r>
              <a:rPr lang="en-US" sz="2000" dirty="0"/>
              <a:t> </a:t>
            </a:r>
            <a:r>
              <a:rPr lang="en-US" sz="2000" dirty="0" err="1"/>
              <a:t>imágenes</a:t>
            </a:r>
            <a:r>
              <a:rPr lang="en-US" sz="2000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98A4AC-A6FA-65EA-7624-EF725F22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947" y="651293"/>
            <a:ext cx="3881979" cy="2867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B24670-EF03-6E4C-EFBC-364C9DD52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34" y="4088150"/>
            <a:ext cx="6602083" cy="22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728F-7D45-A7B8-5BEC-367ACA5B0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B9789-72EB-F086-A8CD-8FB5C9E7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Paso 4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5EDCE44-BF81-1C0C-4D48-ABCB8717A6A0}"/>
              </a:ext>
            </a:extLst>
          </p:cNvPr>
          <p:cNvSpPr txBox="1">
            <a:spLocks/>
          </p:cNvSpPr>
          <p:nvPr/>
        </p:nvSpPr>
        <p:spPr>
          <a:xfrm>
            <a:off x="838200" y="1095556"/>
            <a:ext cx="5726502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crea</a:t>
            </a:r>
            <a:r>
              <a:rPr lang="en-US" sz="2000" dirty="0"/>
              <a:t> archive para </a:t>
            </a:r>
            <a:r>
              <a:rPr lang="en-US" sz="2000" dirty="0" err="1"/>
              <a:t>predición</a:t>
            </a:r>
            <a:r>
              <a:rPr lang="en-US" sz="2000" dirty="0"/>
              <a:t> batch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1B58AC-2FA1-8D3A-F9FC-0FBFA93F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6" y="1851648"/>
            <a:ext cx="10377577" cy="39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8046D-8DE2-481C-D9A1-2BDF32C45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CD6A-2285-890C-710E-83FF7E46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Paso 5</a:t>
            </a:r>
            <a:endParaRPr lang="en-NZ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C019D3-FCA1-B6CA-FB93-FF51534CD6F8}"/>
              </a:ext>
            </a:extLst>
          </p:cNvPr>
          <p:cNvSpPr txBox="1">
            <a:spLocks/>
          </p:cNvSpPr>
          <p:nvPr/>
        </p:nvSpPr>
        <p:spPr>
          <a:xfrm>
            <a:off x="838200" y="1095556"/>
            <a:ext cx="5726502" cy="6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 carga </a:t>
            </a:r>
            <a:r>
              <a:rPr lang="en-US" sz="2000" dirty="0" err="1"/>
              <a:t>el</a:t>
            </a:r>
            <a:r>
              <a:rPr lang="en-US" sz="2000" dirty="0"/>
              <a:t> dataset de </a:t>
            </a:r>
            <a:r>
              <a:rPr lang="en-US" sz="2000" dirty="0" err="1"/>
              <a:t>entrenamiento</a:t>
            </a:r>
            <a:r>
              <a:rPr lang="en-US" sz="2000" dirty="0"/>
              <a:t> a </a:t>
            </a:r>
            <a:r>
              <a:rPr lang="en-US" sz="2000" dirty="0" err="1"/>
              <a:t>bigquery</a:t>
            </a: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8372F9-F54C-34AC-D8D1-BF026B8A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71" y="1825986"/>
            <a:ext cx="8367623" cy="40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25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237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Tarea MLOps</vt:lpstr>
      <vt:lpstr>Documentación utilizada</vt:lpstr>
      <vt:lpstr>Paso 1</vt:lpstr>
      <vt:lpstr>Paso 2</vt:lpstr>
      <vt:lpstr>Paso 3</vt:lpstr>
      <vt:lpstr>Paso 3</vt:lpstr>
      <vt:lpstr>Paso 3</vt:lpstr>
      <vt:lpstr>Paso 4</vt:lpstr>
      <vt:lpstr>Paso 5</vt:lpstr>
      <vt:lpstr>Paso 6</vt:lpstr>
      <vt:lpstr>Paso 7</vt:lpstr>
      <vt:lpstr>Paso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MLOps</dc:title>
  <dc:creator>Ignacio Eduardo Tascon Abarzua</dc:creator>
  <cp:lastModifiedBy>Ignacio Eduardo Tascon Abarzua</cp:lastModifiedBy>
  <cp:revision>2</cp:revision>
  <dcterms:created xsi:type="dcterms:W3CDTF">2024-02-21T20:28:17Z</dcterms:created>
  <dcterms:modified xsi:type="dcterms:W3CDTF">2024-02-21T21:16:13Z</dcterms:modified>
</cp:coreProperties>
</file>