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920" y="-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ACBAA-6931-4EC5-9C22-E7B688568122}" type="datetimeFigureOut">
              <a:rPr lang="es-AR" smtClean="0"/>
              <a:t>18/11/2020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A713-5E5A-4759-B8AC-23F27C83E5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598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ACBAA-6931-4EC5-9C22-E7B688568122}" type="datetimeFigureOut">
              <a:rPr lang="es-AR" smtClean="0"/>
              <a:t>18/11/2020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A713-5E5A-4759-B8AC-23F27C83E5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700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ACBAA-6931-4EC5-9C22-E7B688568122}" type="datetimeFigureOut">
              <a:rPr lang="es-AR" smtClean="0"/>
              <a:t>18/11/2020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A713-5E5A-4759-B8AC-23F27C83E5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99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ACBAA-6931-4EC5-9C22-E7B688568122}" type="datetimeFigureOut">
              <a:rPr lang="es-AR" smtClean="0"/>
              <a:t>18/11/2020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A713-5E5A-4759-B8AC-23F27C83E5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731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ACBAA-6931-4EC5-9C22-E7B688568122}" type="datetimeFigureOut">
              <a:rPr lang="es-AR" smtClean="0"/>
              <a:t>18/11/2020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A713-5E5A-4759-B8AC-23F27C83E5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007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ACBAA-6931-4EC5-9C22-E7B688568122}" type="datetimeFigureOut">
              <a:rPr lang="es-AR" smtClean="0"/>
              <a:t>18/11/2020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A713-5E5A-4759-B8AC-23F27C83E5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572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ACBAA-6931-4EC5-9C22-E7B688568122}" type="datetimeFigureOut">
              <a:rPr lang="es-AR" smtClean="0"/>
              <a:t>18/11/2020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A713-5E5A-4759-B8AC-23F27C83E5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302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ACBAA-6931-4EC5-9C22-E7B688568122}" type="datetimeFigureOut">
              <a:rPr lang="es-AR" smtClean="0"/>
              <a:t>18/11/2020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A713-5E5A-4759-B8AC-23F27C83E5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954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ACBAA-6931-4EC5-9C22-E7B688568122}" type="datetimeFigureOut">
              <a:rPr lang="es-AR" smtClean="0"/>
              <a:t>18/11/2020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A713-5E5A-4759-B8AC-23F27C83E5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470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ACBAA-6931-4EC5-9C22-E7B688568122}" type="datetimeFigureOut">
              <a:rPr lang="es-AR" smtClean="0"/>
              <a:t>18/11/2020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A713-5E5A-4759-B8AC-23F27C83E5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151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ACBAA-6931-4EC5-9C22-E7B688568122}" type="datetimeFigureOut">
              <a:rPr lang="es-AR" smtClean="0"/>
              <a:t>18/11/2020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A713-5E5A-4759-B8AC-23F27C83E5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480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ACBAA-6931-4EC5-9C22-E7B688568122}" type="datetimeFigureOut">
              <a:rPr lang="es-AR" smtClean="0"/>
              <a:t>18/11/2020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CA713-5E5A-4759-B8AC-23F27C83E5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414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d horse isolated on the white background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75"/>
          <a:stretch/>
        </p:blipFill>
        <p:spPr bwMode="auto">
          <a:xfrm>
            <a:off x="891958" y="7751327"/>
            <a:ext cx="1227737" cy="91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d horse isolated on the white background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75"/>
          <a:stretch/>
        </p:blipFill>
        <p:spPr bwMode="auto">
          <a:xfrm>
            <a:off x="2327042" y="7730829"/>
            <a:ext cx="1227737" cy="91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d horse isolated on the white background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75"/>
          <a:stretch/>
        </p:blipFill>
        <p:spPr bwMode="auto">
          <a:xfrm>
            <a:off x="3778410" y="7730829"/>
            <a:ext cx="1227737" cy="91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d horse isolated on the white background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75"/>
          <a:stretch/>
        </p:blipFill>
        <p:spPr bwMode="auto">
          <a:xfrm>
            <a:off x="5157527" y="7730829"/>
            <a:ext cx="1227737" cy="91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d horse isolated on the white background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75"/>
          <a:stretch/>
        </p:blipFill>
        <p:spPr bwMode="auto">
          <a:xfrm>
            <a:off x="3931121" y="5565910"/>
            <a:ext cx="2262085" cy="16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d horse isolated on the white background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75"/>
          <a:stretch/>
        </p:blipFill>
        <p:spPr bwMode="auto">
          <a:xfrm>
            <a:off x="1099130" y="5582362"/>
            <a:ext cx="2262085" cy="16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rse White Background Images, Stock Photos &amp; Vectors | Shutterstock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3" t="7570" r="20728" b="12024"/>
          <a:stretch/>
        </p:blipFill>
        <p:spPr bwMode="auto">
          <a:xfrm>
            <a:off x="1217379" y="829462"/>
            <a:ext cx="4953001" cy="445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apecio 13"/>
          <p:cNvSpPr/>
          <p:nvPr/>
        </p:nvSpPr>
        <p:spPr>
          <a:xfrm rot="10800000">
            <a:off x="815854" y="7209447"/>
            <a:ext cx="2656129" cy="257659"/>
          </a:xfrm>
          <a:prstGeom prst="trapezoid">
            <a:avLst>
              <a:gd name="adj" fmla="val 4496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endParaRPr lang="es-AR" dirty="0"/>
          </a:p>
        </p:txBody>
      </p:sp>
      <p:sp>
        <p:nvSpPr>
          <p:cNvPr id="29" name="Trapecio 28"/>
          <p:cNvSpPr/>
          <p:nvPr/>
        </p:nvSpPr>
        <p:spPr>
          <a:xfrm rot="10800000">
            <a:off x="3602604" y="7202236"/>
            <a:ext cx="2730720" cy="257658"/>
          </a:xfrm>
          <a:prstGeom prst="trapezoid">
            <a:avLst>
              <a:gd name="adj" fmla="val 4496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endParaRPr lang="es-AR" dirty="0"/>
          </a:p>
        </p:txBody>
      </p:sp>
      <p:sp>
        <p:nvSpPr>
          <p:cNvPr id="30" name="Trapecio 29"/>
          <p:cNvSpPr/>
          <p:nvPr/>
        </p:nvSpPr>
        <p:spPr>
          <a:xfrm rot="10800000">
            <a:off x="785740" y="8633826"/>
            <a:ext cx="1258165" cy="257658"/>
          </a:xfrm>
          <a:prstGeom prst="trapezoid">
            <a:avLst>
              <a:gd name="adj" fmla="val 4496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endParaRPr lang="es-AR" dirty="0"/>
          </a:p>
        </p:txBody>
      </p:sp>
      <p:sp>
        <p:nvSpPr>
          <p:cNvPr id="31" name="Trapecio 30"/>
          <p:cNvSpPr/>
          <p:nvPr/>
        </p:nvSpPr>
        <p:spPr>
          <a:xfrm rot="10800000">
            <a:off x="2183703" y="8633826"/>
            <a:ext cx="1258165" cy="257658"/>
          </a:xfrm>
          <a:prstGeom prst="trapezoid">
            <a:avLst>
              <a:gd name="adj" fmla="val 4496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endParaRPr lang="es-AR" dirty="0"/>
          </a:p>
        </p:txBody>
      </p:sp>
      <p:sp>
        <p:nvSpPr>
          <p:cNvPr id="32" name="Trapecio 31"/>
          <p:cNvSpPr/>
          <p:nvPr/>
        </p:nvSpPr>
        <p:spPr>
          <a:xfrm rot="10800000">
            <a:off x="3610800" y="8633826"/>
            <a:ext cx="1258165" cy="257658"/>
          </a:xfrm>
          <a:prstGeom prst="trapezoid">
            <a:avLst>
              <a:gd name="adj" fmla="val 4496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endParaRPr lang="es-AR" dirty="0"/>
          </a:p>
        </p:txBody>
      </p:sp>
      <p:sp>
        <p:nvSpPr>
          <p:cNvPr id="33" name="Trapecio 32"/>
          <p:cNvSpPr/>
          <p:nvPr/>
        </p:nvSpPr>
        <p:spPr>
          <a:xfrm rot="10800000">
            <a:off x="5075159" y="8633826"/>
            <a:ext cx="1258165" cy="257658"/>
          </a:xfrm>
          <a:prstGeom prst="trapezoid">
            <a:avLst>
              <a:gd name="adj" fmla="val 4496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endParaRPr lang="es-AR" dirty="0"/>
          </a:p>
        </p:txBody>
      </p:sp>
      <p:sp>
        <p:nvSpPr>
          <p:cNvPr id="34" name="Trapecio 33"/>
          <p:cNvSpPr/>
          <p:nvPr/>
        </p:nvSpPr>
        <p:spPr>
          <a:xfrm rot="10800000">
            <a:off x="815852" y="5206999"/>
            <a:ext cx="5569411" cy="279980"/>
          </a:xfrm>
          <a:prstGeom prst="trapezoid">
            <a:avLst>
              <a:gd name="adj" fmla="val 4496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ctr"/>
            <a:endParaRPr lang="es-AR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079716" y="5146629"/>
            <a:ext cx="508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Tronador</a:t>
            </a:r>
            <a:endParaRPr lang="es-A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3774035" y="7162714"/>
            <a:ext cx="2387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Northern Sea</a:t>
            </a:r>
            <a:endParaRPr lang="es-A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3693880" y="8629363"/>
            <a:ext cx="1243256" cy="268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Mr. Prospector</a:t>
            </a:r>
            <a:endParaRPr lang="es-AR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4977141" y="8629960"/>
            <a:ext cx="1289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Morita</a:t>
            </a:r>
            <a:endParaRPr lang="es-AR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35061" y="8629363"/>
            <a:ext cx="1243256" cy="268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Caro</a:t>
            </a:r>
            <a:endParaRPr lang="es-AR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2196123" y="8629960"/>
            <a:ext cx="1289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Gold Digger</a:t>
            </a:r>
            <a:endParaRPr lang="es-AR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1002195" y="7162714"/>
            <a:ext cx="2387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Narrate</a:t>
            </a:r>
            <a:endParaRPr lang="es-A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855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</TotalTime>
  <Words>12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4</cp:revision>
  <dcterms:created xsi:type="dcterms:W3CDTF">2020-11-18T18:55:41Z</dcterms:created>
  <dcterms:modified xsi:type="dcterms:W3CDTF">2020-11-18T23:33:26Z</dcterms:modified>
</cp:coreProperties>
</file>