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84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726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2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7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3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95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7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15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60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7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AA78-410F-4409-8047-2AF916AF3498}" type="datetimeFigureOut">
              <a:rPr lang="es-AR" smtClean="0"/>
              <a:t>7/9/2020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756E-4E10-441C-A9B2-D40FC69E47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443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05" b="89623" l="0" r="98624">
                        <a14:foregroundMark x1="5352" y1="23899" x2="4817" y2="70440"/>
                        <a14:foregroundMark x1="13226" y1="24843" x2="12691" y2="72327"/>
                        <a14:foregroundMark x1="18425" y1="25157" x2="17890" y2="71384"/>
                        <a14:foregroundMark x1="27905" y1="23899" x2="27676" y2="75157"/>
                        <a14:foregroundMark x1="37232" y1="25157" x2="36927" y2="77358"/>
                        <a14:foregroundMark x1="54434" y1="28302" x2="54511" y2="73270"/>
                        <a14:foregroundMark x1="62997" y1="24214" x2="65596" y2="75157"/>
                        <a14:foregroundMark x1="72859" y1="24843" x2="76758" y2="23585"/>
                        <a14:foregroundMark x1="80887" y1="22327" x2="86315" y2="22013"/>
                        <a14:foregroundMark x1="90138" y1="30503" x2="90291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5" y="1677152"/>
            <a:ext cx="10136251" cy="24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22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2020-09-07T21:27:19Z</dcterms:created>
  <dcterms:modified xsi:type="dcterms:W3CDTF">2020-09-07T21:50:31Z</dcterms:modified>
</cp:coreProperties>
</file>