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FE8-3CB8-4911-9582-3CB1CC17D46A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AA4C-C82C-493B-92F5-A1E941FF55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768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FE8-3CB8-4911-9582-3CB1CC17D46A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AA4C-C82C-493B-92F5-A1E941FF55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80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FE8-3CB8-4911-9582-3CB1CC17D46A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AA4C-C82C-493B-92F5-A1E941FF55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118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FE8-3CB8-4911-9582-3CB1CC17D46A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AA4C-C82C-493B-92F5-A1E941FF55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29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FE8-3CB8-4911-9582-3CB1CC17D46A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AA4C-C82C-493B-92F5-A1E941FF55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464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FE8-3CB8-4911-9582-3CB1CC17D46A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AA4C-C82C-493B-92F5-A1E941FF55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404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FE8-3CB8-4911-9582-3CB1CC17D46A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AA4C-C82C-493B-92F5-A1E941FF55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19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FE8-3CB8-4911-9582-3CB1CC17D46A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AA4C-C82C-493B-92F5-A1E941FF55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858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FE8-3CB8-4911-9582-3CB1CC17D46A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AA4C-C82C-493B-92F5-A1E941FF55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647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FE8-3CB8-4911-9582-3CB1CC17D46A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AA4C-C82C-493B-92F5-A1E941FF55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08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FE8-3CB8-4911-9582-3CB1CC17D46A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AA4C-C82C-493B-92F5-A1E941FF55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65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EFE8-3CB8-4911-9582-3CB1CC17D46A}" type="datetimeFigureOut">
              <a:rPr lang="es-AR" smtClean="0"/>
              <a:t>9/10/2020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AA4C-C82C-493B-92F5-A1E941FF55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386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052637" y="1009650"/>
            <a:ext cx="73437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49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4</cp:revision>
  <dcterms:created xsi:type="dcterms:W3CDTF">2020-10-09T20:08:02Z</dcterms:created>
  <dcterms:modified xsi:type="dcterms:W3CDTF">2020-10-09T21:16:28Z</dcterms:modified>
</cp:coreProperties>
</file>