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6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7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05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67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2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5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5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0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45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0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2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6AFB-F974-4F22-B582-DC7FD9B25814}" type="datetimeFigureOut">
              <a:rPr lang="es-AR" smtClean="0"/>
              <a:t>17/10/2020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0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mera Clásica Manga Corta Neg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7" y="0"/>
            <a:ext cx="6512600" cy="65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32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</cp:revision>
  <dcterms:created xsi:type="dcterms:W3CDTF">2020-10-17T14:40:44Z</dcterms:created>
  <dcterms:modified xsi:type="dcterms:W3CDTF">2020-10-17T14:50:58Z</dcterms:modified>
</cp:coreProperties>
</file>