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2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8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2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4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22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8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08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2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2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BB6C-2524-4887-B6E8-CC39B72659B7}" type="datetimeFigureOut">
              <a:rPr lang="es-ES" smtClean="0"/>
              <a:t>20/07/2020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33EB-AD3E-4934-97CE-5694CF4E1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2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946D30-BF16-45A6-B275-8FE36696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87" b="94979" l="1627" r="89761">
                        <a14:foregroundMark x1="6411" y1="38494" x2="6411" y2="38494"/>
                        <a14:foregroundMark x1="25455" y1="32218" x2="25455" y2="32218"/>
                        <a14:foregroundMark x1="26411" y1="15481" x2="22297" y2="92050"/>
                        <a14:foregroundMark x1="30839" y1="22114" x2="32057" y2="12134"/>
                        <a14:foregroundMark x1="22297" y1="92050" x2="27784" y2="47117"/>
                        <a14:foregroundMark x1="28259" y1="46424" x2="24689" y2="78661"/>
                        <a14:foregroundMark x1="32057" y1="12134" x2="30897" y2="22610"/>
                        <a14:foregroundMark x1="24689" y1="78661" x2="24689" y2="47280"/>
                        <a14:foregroundMark x1="24689" y1="47280" x2="28038" y2="51464"/>
                        <a14:foregroundMark x1="30526" y1="46444" x2="36746" y2="91213"/>
                        <a14:foregroundMark x1="8038" y1="10879" x2="3168" y2="95228"/>
                        <a14:foregroundMark x1="3172" y1="95251" x2="6794" y2="35146"/>
                        <a14:foregroundMark x1="6794" y1="35146" x2="5837" y2="67782"/>
                        <a14:foregroundMark x1="5837" y1="67782" x2="9282" y2="48954"/>
                        <a14:foregroundMark x1="9282" y1="48954" x2="14354" y2="46444"/>
                        <a14:foregroundMark x1="4498" y1="53975" x2="1627" y2="74477"/>
                        <a14:foregroundMark x1="1627" y1="74477" x2="4211" y2="87866"/>
                        <a14:foregroundMark x1="44277" y1="63744" x2="50048" y2="31381"/>
                        <a14:foregroundMark x1="41244" y1="80753" x2="41375" y2="80018"/>
                        <a14:foregroundMark x1="50048" y1="31381" x2="51962" y2="2092"/>
                        <a14:foregroundMark x1="51962" y1="2092" x2="51675" y2="25941"/>
                        <a14:foregroundMark x1="51675" y1="25941" x2="45742" y2="41841"/>
                        <a14:foregroundMark x1="45742" y1="41841" x2="45121" y2="44885"/>
                        <a14:foregroundMark x1="40967" y1="79114" x2="40574" y2="87448"/>
                        <a14:foregroundMark x1="40574" y1="87448" x2="50349" y2="50982"/>
                        <a14:foregroundMark x1="51039" y1="47227" x2="51675" y2="23013"/>
                        <a14:foregroundMark x1="51675" y1="23013" x2="56651" y2="40586"/>
                        <a14:foregroundMark x1="56651" y1="40586" x2="58565" y2="92887"/>
                        <a14:foregroundMark x1="55789" y1="63180" x2="51100" y2="65690"/>
                        <a14:foregroundMark x1="68038" y1="14644" x2="68134" y2="70711"/>
                        <a14:foregroundMark x1="68134" y1="70711" x2="71005" y2="14644"/>
                        <a14:foregroundMark x1="71005" y1="14644" x2="74067" y2="43933"/>
                        <a14:foregroundMark x1="74067" y1="43933" x2="74737" y2="68619"/>
                        <a14:foregroundMark x1="74737" y1="68619" x2="75120" y2="71967"/>
                        <a14:foregroundMark x1="75981" y1="65690" x2="83445" y2="23431"/>
                        <a14:backgroundMark x1="44880" y1="44351" x2="40574" y2="78243"/>
                        <a14:backgroundMark x1="29091" y1="26778" x2="29091" y2="39331"/>
                        <a14:backgroundMark x1="51100" y1="47280" x2="50909" y2="51464"/>
                        <a14:backgroundMark x1="27847" y1="41841" x2="30144" y2="38494"/>
                        <a14:backgroundMark x1="31483" y1="27615" x2="30526" y2="25941"/>
                        <a14:backgroundMark x1="30526" y1="25941" x2="30144" y2="25941"/>
                        <a14:backgroundMark x1="58373" y1="94142" x2="59809" y2="95816"/>
                        <a14:backgroundMark x1="3254" y1="95816" x2="861" y2="958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008" y="2084088"/>
            <a:ext cx="9144000" cy="20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PC02</cp:lastModifiedBy>
  <cp:revision>2</cp:revision>
  <dcterms:created xsi:type="dcterms:W3CDTF">2020-01-15T17:36:30Z</dcterms:created>
  <dcterms:modified xsi:type="dcterms:W3CDTF">2020-07-20T19:28:50Z</dcterms:modified>
</cp:coreProperties>
</file>