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68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7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0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7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5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0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4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0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0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/>
          <p:cNvSpPr/>
          <p:nvPr/>
        </p:nvSpPr>
        <p:spPr>
          <a:xfrm rot="16200000">
            <a:off x="4626668" y="4626666"/>
            <a:ext cx="2577617" cy="2567676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Picture 2" descr="Lupa Icono PNG transparente - Stick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9" y="5946983"/>
            <a:ext cx="1000540" cy="1000540"/>
          </a:xfrm>
          <a:prstGeom prst="rect">
            <a:avLst/>
          </a:prstGeom>
          <a:noFill/>
          <a:effectLst>
            <a:outerShdw blurRad="76200" dist="50800" dir="5400000" sx="105000" sy="105000" algn="ctr" rotWithShape="0">
              <a:schemeClr val="tx1">
                <a:alpha val="6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Valvoline Lubricantes Gorra Con Visera en Mercado Libre Argentina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813" l="0" r="100000">
                        <a14:foregroundMark x1="28125" y1="42188" x2="47188" y2="38438"/>
                        <a14:foregroundMark x1="30000" y1="31250" x2="30000" y2="48750"/>
                        <a14:foregroundMark x1="40313" y1="30625" x2="40313" y2="40938"/>
                        <a14:foregroundMark x1="35625" y1="30625" x2="39063" y2="42188"/>
                        <a14:foregroundMark x1="41563" y1="46563" x2="45313" y2="51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3" y="755768"/>
            <a:ext cx="5154733" cy="515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73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8</cp:revision>
  <dcterms:created xsi:type="dcterms:W3CDTF">2020-10-17T14:40:44Z</dcterms:created>
  <dcterms:modified xsi:type="dcterms:W3CDTF">2020-10-19T12:34:07Z</dcterms:modified>
</cp:coreProperties>
</file>