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199313" cy="719931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6AFB-F974-4F22-B582-DC7FD9B25814}" type="datetimeFigureOut">
              <a:rPr lang="es-AR" smtClean="0"/>
              <a:t>18/10/2020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5DED-EA44-46C7-9D57-030632FBF6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4710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6AFB-F974-4F22-B582-DC7FD9B25814}" type="datetimeFigureOut">
              <a:rPr lang="es-AR" smtClean="0"/>
              <a:t>18/10/2020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5DED-EA44-46C7-9D57-030632FBF6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191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6AFB-F974-4F22-B582-DC7FD9B25814}" type="datetimeFigureOut">
              <a:rPr lang="es-AR" smtClean="0"/>
              <a:t>18/10/2020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5DED-EA44-46C7-9D57-030632FBF6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4051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6AFB-F974-4F22-B582-DC7FD9B25814}" type="datetimeFigureOut">
              <a:rPr lang="es-AR" smtClean="0"/>
              <a:t>18/10/2020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5DED-EA44-46C7-9D57-030632FBF6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16793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6AFB-F974-4F22-B582-DC7FD9B25814}" type="datetimeFigureOut">
              <a:rPr lang="es-AR" smtClean="0"/>
              <a:t>18/10/2020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5DED-EA44-46C7-9D57-030632FBF6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1726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6AFB-F974-4F22-B582-DC7FD9B25814}" type="datetimeFigureOut">
              <a:rPr lang="es-AR" smtClean="0"/>
              <a:t>18/10/2020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5DED-EA44-46C7-9D57-030632FBF6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0250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6AFB-F974-4F22-B582-DC7FD9B25814}" type="datetimeFigureOut">
              <a:rPr lang="es-AR" smtClean="0"/>
              <a:t>18/10/2020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5DED-EA44-46C7-9D57-030632FBF6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4357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6AFB-F974-4F22-B582-DC7FD9B25814}" type="datetimeFigureOut">
              <a:rPr lang="es-AR" smtClean="0"/>
              <a:t>18/10/2020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5DED-EA44-46C7-9D57-030632FBF6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2600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6AFB-F974-4F22-B582-DC7FD9B25814}" type="datetimeFigureOut">
              <a:rPr lang="es-AR" smtClean="0"/>
              <a:t>18/10/2020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5DED-EA44-46C7-9D57-030632FBF6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65453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6AFB-F974-4F22-B582-DC7FD9B25814}" type="datetimeFigureOut">
              <a:rPr lang="es-AR" smtClean="0"/>
              <a:t>18/10/2020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5DED-EA44-46C7-9D57-030632FBF6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9104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6AFB-F974-4F22-B582-DC7FD9B25814}" type="datetimeFigureOut">
              <a:rPr lang="es-AR" smtClean="0"/>
              <a:t>18/10/2020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5DED-EA44-46C7-9D57-030632FBF6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9629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D6AFB-F974-4F22-B582-DC7FD9B25814}" type="datetimeFigureOut">
              <a:rPr lang="es-AR" smtClean="0"/>
              <a:t>18/10/2020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B5DED-EA44-46C7-9D57-030632FBF6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60021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F99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mera Clásica Manga Corta Neg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89" y="0"/>
            <a:ext cx="7199313" cy="719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7328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5</cp:revision>
  <dcterms:created xsi:type="dcterms:W3CDTF">2020-10-17T14:40:44Z</dcterms:created>
  <dcterms:modified xsi:type="dcterms:W3CDTF">2020-10-19T01:04:43Z</dcterms:modified>
</cp:coreProperties>
</file>