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6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7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0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7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2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5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0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45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0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2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0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iltro Aceite Ford Ecosport/focus/ Fram Ph9566 | Mercado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66" y="1371092"/>
            <a:ext cx="3754944" cy="45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32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11</cp:revision>
  <dcterms:created xsi:type="dcterms:W3CDTF">2020-10-17T14:40:44Z</dcterms:created>
  <dcterms:modified xsi:type="dcterms:W3CDTF">2020-10-19T13:23:30Z</dcterms:modified>
</cp:coreProperties>
</file>