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14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8542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136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994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805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02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430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5862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248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288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286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589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2A73E-ACC3-4917-9E6F-3333477D2186}" type="datetimeFigureOut">
              <a:rPr lang="es-AR" smtClean="0"/>
              <a:t>17/11/2020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26A8-53FF-4144-AB3E-38A327B4D84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529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88" y="5624236"/>
            <a:ext cx="6191177" cy="333570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87" y="2229878"/>
            <a:ext cx="6191177" cy="2626970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73" b="25544"/>
          <a:stretch/>
        </p:blipFill>
        <p:spPr>
          <a:xfrm>
            <a:off x="-1109925" y="-17089"/>
            <a:ext cx="7967925" cy="1607126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94" y="1673520"/>
            <a:ext cx="1586135" cy="422142"/>
          </a:xfrm>
          <a:prstGeom prst="rect">
            <a:avLst/>
          </a:prstGeom>
        </p:spPr>
      </p:pic>
      <p:sp>
        <p:nvSpPr>
          <p:cNvPr id="20" name="CuadroTexto 19"/>
          <p:cNvSpPr txBox="1"/>
          <p:nvPr/>
        </p:nvSpPr>
        <p:spPr>
          <a:xfrm>
            <a:off x="1760222" y="1695552"/>
            <a:ext cx="1731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OFERTAS</a:t>
            </a:r>
            <a:endParaRPr lang="es-AR" b="1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794" y="5067878"/>
            <a:ext cx="1586135" cy="422142"/>
          </a:xfrm>
          <a:prstGeom prst="rect">
            <a:avLst/>
          </a:prstGeom>
        </p:spPr>
      </p:pic>
      <p:sp>
        <p:nvSpPr>
          <p:cNvPr id="23" name="CuadroTexto 22"/>
          <p:cNvSpPr txBox="1"/>
          <p:nvPr/>
        </p:nvSpPr>
        <p:spPr>
          <a:xfrm>
            <a:off x="1704804" y="5089910"/>
            <a:ext cx="17318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KITS</a:t>
            </a:r>
            <a:endParaRPr lang="es-AR" b="1" dirty="0"/>
          </a:p>
        </p:txBody>
      </p:sp>
      <p:sp>
        <p:nvSpPr>
          <p:cNvPr id="24" name="CuadroTexto 23"/>
          <p:cNvSpPr txBox="1"/>
          <p:nvPr/>
        </p:nvSpPr>
        <p:spPr>
          <a:xfrm>
            <a:off x="471370" y="9228567"/>
            <a:ext cx="6041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/>
              <a:t>www.distribuidorarenova.com/ofertas</a:t>
            </a:r>
            <a:endParaRPr lang="es-AR" sz="2400" b="1" dirty="0"/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273" y="161383"/>
            <a:ext cx="1233750" cy="125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996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8" y="2815083"/>
            <a:ext cx="6548026" cy="1339642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514427"/>
            <a:ext cx="6427484" cy="1181933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50" y="763806"/>
            <a:ext cx="6453034" cy="1354675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58" y="4997302"/>
            <a:ext cx="6548027" cy="1470060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57" y="6388266"/>
            <a:ext cx="6548027" cy="147978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250" y="398482"/>
            <a:ext cx="1251353" cy="28274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259" y="2494837"/>
            <a:ext cx="1398310" cy="2973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260" y="4581143"/>
            <a:ext cx="1765952" cy="337217"/>
          </a:xfrm>
          <a:prstGeom prst="rect">
            <a:avLst/>
          </a:prstGeom>
        </p:spPr>
      </p:pic>
      <p:sp>
        <p:nvSpPr>
          <p:cNvPr id="17" name="CuadroTexto 16"/>
          <p:cNvSpPr txBox="1"/>
          <p:nvPr/>
        </p:nvSpPr>
        <p:spPr>
          <a:xfrm>
            <a:off x="184257" y="7991207"/>
            <a:ext cx="173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 smtClean="0"/>
              <a:t>VARIOS</a:t>
            </a:r>
            <a:endParaRPr lang="es-AR" sz="2400" b="1" dirty="0"/>
          </a:p>
        </p:txBody>
      </p:sp>
    </p:spTree>
    <p:extLst>
      <p:ext uri="{BB962C8B-B14F-4D97-AF65-F5344CB8AC3E}">
        <p14:creationId xmlns:p14="http://schemas.microsoft.com/office/powerpoint/2010/main" val="232275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</TotalTime>
  <Words>4</Words>
  <Application>Microsoft Office PowerPoint</Application>
  <PresentationFormat>A4 (210 x 297 mm)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5</cp:revision>
  <dcterms:created xsi:type="dcterms:W3CDTF">2020-11-17T11:34:19Z</dcterms:created>
  <dcterms:modified xsi:type="dcterms:W3CDTF">2020-11-17T13:05:05Z</dcterms:modified>
</cp:coreProperties>
</file>